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19" r:id="rId3"/>
    <p:sldId id="402" r:id="rId4"/>
    <p:sldId id="406" r:id="rId5"/>
    <p:sldId id="503" r:id="rId6"/>
    <p:sldId id="404" r:id="rId7"/>
    <p:sldId id="408" r:id="rId8"/>
    <p:sldId id="272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2" r:id="rId18"/>
    <p:sldId id="513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2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982C"/>
    <a:srgbClr val="B7EB03"/>
    <a:srgbClr val="5AA8CD"/>
    <a:srgbClr val="FF7C2C"/>
    <a:srgbClr val="FFAE64"/>
    <a:srgbClr val="67B4CF"/>
    <a:srgbClr val="698ACA"/>
    <a:srgbClr val="78BAD6"/>
    <a:srgbClr val="59A7CD"/>
    <a:srgbClr val="FF5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/>
    <p:restoredTop sz="94660"/>
  </p:normalViewPr>
  <p:slideViewPr>
    <p:cSldViewPr snapToGrid="0" showGuides="1">
      <p:cViewPr varScale="1">
        <p:scale>
          <a:sx n="88" d="100"/>
          <a:sy n="88" d="100"/>
        </p:scale>
        <p:origin x="90" y="582"/>
      </p:cViewPr>
      <p:guideLst>
        <p:guide orient="horz" pos="2140"/>
        <p:guide pos="2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23CCE3EA-A9E8-4BE4-8E8D-4D20E5D6A07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6616BC20-88CE-4F67-B68F-99071A697315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 indent="-22860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D6EBF33D-912A-4B62-8F49-9C276E4BFC9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2019/3/12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C6242A5-BB40-4DBB-BA73-CF01F0769662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26"/>
          <p:cNvGrpSpPr/>
          <p:nvPr/>
        </p:nvGrpSpPr>
        <p:grpSpPr>
          <a:xfrm>
            <a:off x="1727200" y="3703638"/>
            <a:ext cx="8866188" cy="5305425"/>
            <a:chOff x="0" y="0"/>
            <a:chExt cx="8865139" cy="5304575"/>
          </a:xfrm>
        </p:grpSpPr>
        <p:sp>
          <p:nvSpPr>
            <p:cNvPr id="3074" name="Shape 119"/>
            <p:cNvSpPr/>
            <p:nvPr/>
          </p:nvSpPr>
          <p:spPr>
            <a:xfrm>
              <a:off x="3399600" y="0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2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" name="Shape 120"/>
            <p:cNvSpPr/>
            <p:nvPr/>
          </p:nvSpPr>
          <p:spPr>
            <a:xfrm rot="-1737047">
              <a:off x="2349588" y="257122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20000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" name="Shape 121"/>
            <p:cNvSpPr/>
            <p:nvPr/>
          </p:nvSpPr>
          <p:spPr>
            <a:xfrm rot="1791145">
              <a:off x="4393338" y="219293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7" name="Shape 122"/>
            <p:cNvSpPr/>
            <p:nvPr/>
          </p:nvSpPr>
          <p:spPr>
            <a:xfrm rot="3361456">
              <a:off x="5227890" y="948459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8" name="Shape 123"/>
            <p:cNvSpPr/>
            <p:nvPr/>
          </p:nvSpPr>
          <p:spPr>
            <a:xfrm rot="-3570273">
              <a:off x="1658361" y="948769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9" name="Shape 124"/>
            <p:cNvSpPr/>
            <p:nvPr/>
          </p:nvSpPr>
          <p:spPr>
            <a:xfrm rot="4636882">
              <a:off x="5505052" y="1656679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" name="Shape 125"/>
            <p:cNvSpPr/>
            <p:nvPr/>
          </p:nvSpPr>
          <p:spPr>
            <a:xfrm rot="-4621425">
              <a:off x="1346693" y="1648112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Group 135"/>
          <p:cNvGrpSpPr/>
          <p:nvPr/>
        </p:nvGrpSpPr>
        <p:grpSpPr>
          <a:xfrm>
            <a:off x="-484187" y="1398588"/>
            <a:ext cx="13077825" cy="7896225"/>
            <a:chOff x="0" y="0"/>
            <a:chExt cx="13077793" cy="7896811"/>
          </a:xfrm>
        </p:grpSpPr>
        <p:sp>
          <p:nvSpPr>
            <p:cNvPr id="3082" name="Shape 127"/>
            <p:cNvSpPr/>
            <p:nvPr/>
          </p:nvSpPr>
          <p:spPr>
            <a:xfrm rot="-861973">
              <a:off x="4577339" y="209577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20000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3" name="Shape 128"/>
            <p:cNvSpPr/>
            <p:nvPr/>
          </p:nvSpPr>
          <p:spPr>
            <a:xfrm rot="852535">
              <a:off x="6182481" y="185009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20000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Shape 129"/>
            <p:cNvSpPr/>
            <p:nvPr/>
          </p:nvSpPr>
          <p:spPr>
            <a:xfrm rot="2517795">
              <a:off x="7624323" y="891614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Shape 130"/>
            <p:cNvSpPr/>
            <p:nvPr/>
          </p:nvSpPr>
          <p:spPr>
            <a:xfrm rot="-2545862">
              <a:off x="3193484" y="934154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" name="Shape 131"/>
            <p:cNvSpPr/>
            <p:nvPr/>
          </p:nvSpPr>
          <p:spPr>
            <a:xfrm rot="-4040629">
              <a:off x="2293736" y="2313197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Shape 132"/>
            <p:cNvSpPr/>
            <p:nvPr/>
          </p:nvSpPr>
          <p:spPr>
            <a:xfrm rot="4135283">
              <a:off x="8460627" y="2273680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Shape 133"/>
            <p:cNvSpPr/>
            <p:nvPr/>
          </p:nvSpPr>
          <p:spPr>
            <a:xfrm rot="5400000">
              <a:off x="8634148" y="3245871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" name="Shape 134"/>
            <p:cNvSpPr/>
            <p:nvPr/>
          </p:nvSpPr>
          <p:spPr>
            <a:xfrm rot="-5227570">
              <a:off x="2154335" y="3142226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6" name="Group 143"/>
          <p:cNvGrpSpPr/>
          <p:nvPr/>
        </p:nvGrpSpPr>
        <p:grpSpPr>
          <a:xfrm>
            <a:off x="-3349625" y="-1436687"/>
            <a:ext cx="18929350" cy="11126787"/>
            <a:chOff x="0" y="0"/>
            <a:chExt cx="18929168" cy="11126179"/>
          </a:xfrm>
        </p:grpSpPr>
        <p:sp>
          <p:nvSpPr>
            <p:cNvPr id="3091" name="Shape 136"/>
            <p:cNvSpPr/>
            <p:nvPr/>
          </p:nvSpPr>
          <p:spPr>
            <a:xfrm rot="1690499">
              <a:off x="9852829" y="592094"/>
              <a:ext cx="3551346" cy="9279911"/>
            </a:xfrm>
            <a:custGeom>
              <a:avLst/>
              <a:gdLst/>
              <a:ahLst/>
              <a:cxnLst>
                <a:cxn ang="0">
                  <a:pos x="1775673" y="4639955"/>
                </a:cxn>
                <a:cxn ang="5400000">
                  <a:pos x="1775673" y="4639955"/>
                </a:cxn>
                <a:cxn ang="10800000">
                  <a:pos x="1775673" y="4639955"/>
                </a:cxn>
                <a:cxn ang="16200000">
                  <a:pos x="1775673" y="4639955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C16F5E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Shape 137"/>
            <p:cNvSpPr/>
            <p:nvPr/>
          </p:nvSpPr>
          <p:spPr>
            <a:xfrm>
              <a:off x="7664893" y="0"/>
              <a:ext cx="3551345" cy="9279911"/>
            </a:xfrm>
            <a:custGeom>
              <a:avLst/>
              <a:gdLst/>
              <a:ahLst/>
              <a:cxnLst>
                <a:cxn ang="0">
                  <a:pos x="1775672" y="4639955"/>
                </a:cxn>
                <a:cxn ang="5400000">
                  <a:pos x="1775672" y="4639955"/>
                </a:cxn>
                <a:cxn ang="10800000">
                  <a:pos x="1775672" y="4639955"/>
                </a:cxn>
                <a:cxn ang="16200000">
                  <a:pos x="1775672" y="4639955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FDAE39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Shape 138"/>
            <p:cNvSpPr/>
            <p:nvPr/>
          </p:nvSpPr>
          <p:spPr>
            <a:xfrm rot="-1707563">
              <a:off x="5457839" y="595259"/>
              <a:ext cx="3551346" cy="9279911"/>
            </a:xfrm>
            <a:custGeom>
              <a:avLst/>
              <a:gdLst/>
              <a:ahLst/>
              <a:cxnLst>
                <a:cxn ang="0">
                  <a:pos x="1775673" y="4639955"/>
                </a:cxn>
                <a:cxn ang="5400000">
                  <a:pos x="1775673" y="4639955"/>
                </a:cxn>
                <a:cxn ang="10800000">
                  <a:pos x="1775673" y="4639955"/>
                </a:cxn>
                <a:cxn ang="16200000">
                  <a:pos x="1775673" y="4639955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C16F5E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Shape 139"/>
            <p:cNvSpPr/>
            <p:nvPr/>
          </p:nvSpPr>
          <p:spPr>
            <a:xfrm rot="3302765">
              <a:off x="11499013" y="2083209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14999"/>
                  </a:srgbClr>
                </a:gs>
                <a:gs pos="47000">
                  <a:srgbClr val="F1B98F">
                    <a:alpha val="31450"/>
                  </a:srgbClr>
                </a:gs>
                <a:gs pos="100000">
                  <a:srgbClr val="C16F5E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Shape 140"/>
            <p:cNvSpPr/>
            <p:nvPr/>
          </p:nvSpPr>
          <p:spPr>
            <a:xfrm rot="-3463740">
              <a:off x="3998164" y="2154191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14999"/>
                  </a:srgbClr>
                </a:gs>
                <a:gs pos="47000">
                  <a:srgbClr val="F1B98F">
                    <a:alpha val="31450"/>
                  </a:srgbClr>
                </a:gs>
                <a:gs pos="100000">
                  <a:srgbClr val="C16F5E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6" name="Shape 141"/>
            <p:cNvSpPr/>
            <p:nvPr/>
          </p:nvSpPr>
          <p:spPr>
            <a:xfrm rot="-4982836">
              <a:off x="3045101" y="4161933"/>
              <a:ext cx="3551345" cy="9279913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29999"/>
                  </a:srgbClr>
                </a:gs>
                <a:gs pos="100000">
                  <a:srgbClr val="FF0000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Shape 142"/>
            <p:cNvSpPr/>
            <p:nvPr/>
          </p:nvSpPr>
          <p:spPr>
            <a:xfrm rot="5131813">
              <a:off x="12389261" y="4219212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29999"/>
                  </a:srgbClr>
                </a:gs>
                <a:gs pos="100000">
                  <a:srgbClr val="FF0000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4" name="Group 150"/>
          <p:cNvGrpSpPr/>
          <p:nvPr/>
        </p:nvGrpSpPr>
        <p:grpSpPr>
          <a:xfrm>
            <a:off x="-5630862" y="-3948112"/>
            <a:ext cx="23339425" cy="13752512"/>
            <a:chOff x="0" y="0"/>
            <a:chExt cx="23339775" cy="13752883"/>
          </a:xfrm>
        </p:grpSpPr>
        <p:sp>
          <p:nvSpPr>
            <p:cNvPr id="3099" name="Shape 144"/>
            <p:cNvSpPr/>
            <p:nvPr/>
          </p:nvSpPr>
          <p:spPr>
            <a:xfrm rot="-951352">
              <a:off x="8253254" y="351956"/>
              <a:ext cx="3586635" cy="11907461"/>
            </a:xfrm>
            <a:custGeom>
              <a:avLst/>
              <a:gdLst/>
              <a:ahLst/>
              <a:cxnLst>
                <a:cxn ang="0">
                  <a:pos x="1793317" y="5953730"/>
                </a:cxn>
                <a:cxn ang="5400000">
                  <a:pos x="1793317" y="5953730"/>
                </a:cxn>
                <a:cxn ang="10800000">
                  <a:pos x="1793317" y="5953730"/>
                </a:cxn>
                <a:cxn ang="16200000">
                  <a:pos x="1793317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FDAE39">
                    <a:alpha val="7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Shape 145"/>
            <p:cNvSpPr/>
            <p:nvPr/>
          </p:nvSpPr>
          <p:spPr>
            <a:xfrm rot="1075034">
              <a:off x="11660451" y="262956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00">
                    <a:alpha val="14999"/>
                  </a:srgbClr>
                </a:gs>
                <a:gs pos="100000">
                  <a:srgbClr val="FDAE39">
                    <a:alpha val="7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Shape 146"/>
            <p:cNvSpPr/>
            <p:nvPr/>
          </p:nvSpPr>
          <p:spPr>
            <a:xfrm rot="2492382">
              <a:off x="13869376" y="1730595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14999"/>
                  </a:srgbClr>
                </a:gs>
                <a:gs pos="100000">
                  <a:srgbClr val="FCA062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Shape 147"/>
            <p:cNvSpPr/>
            <p:nvPr/>
          </p:nvSpPr>
          <p:spPr>
            <a:xfrm rot="-2651627">
              <a:off x="5822619" y="1730597"/>
              <a:ext cx="3586635" cy="11907461"/>
            </a:xfrm>
            <a:custGeom>
              <a:avLst/>
              <a:gdLst/>
              <a:ahLst/>
              <a:cxnLst>
                <a:cxn ang="0">
                  <a:pos x="1793317" y="5953730"/>
                </a:cxn>
                <a:cxn ang="5400000">
                  <a:pos x="1793317" y="5953730"/>
                </a:cxn>
                <a:cxn ang="10800000">
                  <a:pos x="1793317" y="5953730"/>
                </a:cxn>
                <a:cxn ang="16200000">
                  <a:pos x="1793317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14999"/>
                  </a:srgbClr>
                </a:gs>
                <a:gs pos="100000">
                  <a:srgbClr val="FCA062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3" name="Shape 148"/>
            <p:cNvSpPr/>
            <p:nvPr/>
          </p:nvSpPr>
          <p:spPr>
            <a:xfrm rot="4080311">
              <a:off x="15354416" y="3865968"/>
              <a:ext cx="3586636" cy="11907460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14999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Shape 149"/>
            <p:cNvSpPr/>
            <p:nvPr/>
          </p:nvSpPr>
          <p:spPr>
            <a:xfrm rot="-4337950">
              <a:off x="4423797" y="4280523"/>
              <a:ext cx="3586636" cy="11907460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DAE39">
                    <a:alpha val="14999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1" name="Group 161"/>
          <p:cNvGrpSpPr/>
          <p:nvPr/>
        </p:nvGrpSpPr>
        <p:grpSpPr>
          <a:xfrm>
            <a:off x="3060700" y="4630738"/>
            <a:ext cx="6019800" cy="3711575"/>
            <a:chOff x="0" y="0"/>
            <a:chExt cx="6019342" cy="3710818"/>
          </a:xfrm>
        </p:grpSpPr>
        <p:sp>
          <p:nvSpPr>
            <p:cNvPr id="3106" name="Shape 152"/>
            <p:cNvSpPr/>
            <p:nvPr/>
          </p:nvSpPr>
          <p:spPr>
            <a:xfrm>
              <a:off x="2743856" y="0"/>
              <a:ext cx="595328" cy="3357947"/>
            </a:xfrm>
            <a:custGeom>
              <a:avLst/>
              <a:gdLst/>
              <a:ahLst/>
              <a:cxnLst>
                <a:cxn ang="0">
                  <a:pos x="297664" y="1678973"/>
                </a:cxn>
                <a:cxn ang="5400000">
                  <a:pos x="297664" y="1678973"/>
                </a:cxn>
                <a:cxn ang="10800000">
                  <a:pos x="297664" y="1678973"/>
                </a:cxn>
                <a:cxn ang="16200000">
                  <a:pos x="297664" y="167897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Shape 153"/>
            <p:cNvSpPr/>
            <p:nvPr/>
          </p:nvSpPr>
          <p:spPr>
            <a:xfrm rot="1072921">
              <a:off x="3258506" y="99091"/>
              <a:ext cx="595328" cy="3357947"/>
            </a:xfrm>
            <a:custGeom>
              <a:avLst/>
              <a:gdLst/>
              <a:ahLst/>
              <a:cxnLst>
                <a:cxn ang="0">
                  <a:pos x="297664" y="1678973"/>
                </a:cxn>
                <a:cxn ang="5400000">
                  <a:pos x="297664" y="1678973"/>
                </a:cxn>
                <a:cxn ang="10800000">
                  <a:pos x="297664" y="1678973"/>
                </a:cxn>
                <a:cxn ang="16200000">
                  <a:pos x="297664" y="167897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8" name="Shape 154"/>
            <p:cNvSpPr/>
            <p:nvPr/>
          </p:nvSpPr>
          <p:spPr>
            <a:xfrm rot="-1120856">
              <a:off x="2231681" y="120467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Shape 155"/>
            <p:cNvSpPr/>
            <p:nvPr/>
          </p:nvSpPr>
          <p:spPr>
            <a:xfrm rot="1888215">
              <a:off x="3620875" y="361656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Shape 156"/>
            <p:cNvSpPr/>
            <p:nvPr/>
          </p:nvSpPr>
          <p:spPr>
            <a:xfrm rot="-2097898">
              <a:off x="1837637" y="367331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Shape 157"/>
            <p:cNvSpPr/>
            <p:nvPr/>
          </p:nvSpPr>
          <p:spPr>
            <a:xfrm rot="2750473">
              <a:off x="3860483" y="629885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Shape 158"/>
            <p:cNvSpPr/>
            <p:nvPr/>
          </p:nvSpPr>
          <p:spPr>
            <a:xfrm rot="3552968">
              <a:off x="4126921" y="871490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Shape 159"/>
            <p:cNvSpPr/>
            <p:nvPr/>
          </p:nvSpPr>
          <p:spPr>
            <a:xfrm rot="-2984903">
              <a:off x="1510081" y="661527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Shape 160"/>
            <p:cNvSpPr/>
            <p:nvPr/>
          </p:nvSpPr>
          <p:spPr>
            <a:xfrm rot="-3649673">
              <a:off x="1313439" y="953546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1" name="Rectangle 3"/>
          <p:cNvSpPr txBox="1">
            <a:spLocks noChangeArrowheads="1"/>
          </p:cNvSpPr>
          <p:nvPr/>
        </p:nvSpPr>
        <p:spPr>
          <a:xfrm>
            <a:off x="815975" y="1252538"/>
            <a:ext cx="10698163" cy="4581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/>
            <a:endParaRPr lang="zh-CN" altLang="en-US" sz="5000" strike="noStrike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5F2CB9F-2735-446E-8802-366DB171A70B}"/>
              </a:ext>
            </a:extLst>
          </p:cNvPr>
          <p:cNvSpPr/>
          <p:nvPr/>
        </p:nvSpPr>
        <p:spPr>
          <a:xfrm>
            <a:off x="485238" y="782952"/>
            <a:ext cx="17783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dirty="0">
                <a:latin typeface="+mj-ea"/>
                <a:ea typeface="+mj-ea"/>
              </a:rPr>
              <a:t>         “微课辅助”</a:t>
            </a:r>
            <a:endParaRPr lang="en-US" altLang="zh-CN" sz="6000" dirty="0">
              <a:latin typeface="+mj-ea"/>
              <a:ea typeface="+mj-ea"/>
            </a:endParaRPr>
          </a:p>
          <a:p>
            <a:r>
              <a:rPr lang="zh-CN" altLang="en-US" sz="6000" dirty="0">
                <a:latin typeface="+mj-ea"/>
                <a:ea typeface="+mj-ea"/>
              </a:rPr>
              <a:t>在初中化学教学中的研究与实践</a:t>
            </a:r>
            <a:endParaRPr lang="en-US" altLang="zh-CN" sz="6000" dirty="0">
              <a:latin typeface="+mj-ea"/>
              <a:ea typeface="+mj-ea"/>
            </a:endParaRPr>
          </a:p>
          <a:p>
            <a:r>
              <a:rPr lang="en-US" altLang="zh-CN" sz="6000" dirty="0">
                <a:latin typeface="+mj-ea"/>
                <a:ea typeface="+mj-ea"/>
              </a:rPr>
              <a:t>               </a:t>
            </a:r>
          </a:p>
          <a:p>
            <a:r>
              <a:rPr lang="en-US" altLang="zh-CN" sz="6000" dirty="0">
                <a:latin typeface="+mj-ea"/>
                <a:ea typeface="+mj-ea"/>
              </a:rPr>
              <a:t>                ----</a:t>
            </a:r>
            <a:r>
              <a:rPr lang="zh-CN" altLang="en-US" sz="6000" dirty="0">
                <a:latin typeface="+mj-ea"/>
                <a:ea typeface="+mj-ea"/>
              </a:rPr>
              <a:t>开题报告</a:t>
            </a:r>
            <a:endParaRPr lang="en-US" altLang="zh-CN" sz="6000" dirty="0">
              <a:latin typeface="+mj-ea"/>
              <a:ea typeface="+mj-ea"/>
            </a:endParaRPr>
          </a:p>
          <a:p>
            <a:endParaRPr lang="en-US" altLang="zh-CN" sz="6000" dirty="0">
              <a:latin typeface="+mj-ea"/>
              <a:ea typeface="+mj-ea"/>
            </a:endParaRPr>
          </a:p>
          <a:p>
            <a:r>
              <a:rPr lang="zh-CN" altLang="en-US" sz="6000" dirty="0">
                <a:latin typeface="+mj-ea"/>
                <a:ea typeface="+mj-ea"/>
              </a:rPr>
              <a:t>        天津市东丽中学</a:t>
            </a:r>
            <a:endParaRPr lang="en-US" altLang="zh-CN" sz="6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693E02D8-2FFA-4088-9E9E-02AB5F8820CB}"/>
              </a:ext>
            </a:extLst>
          </p:cNvPr>
          <p:cNvSpPr/>
          <p:nvPr/>
        </p:nvSpPr>
        <p:spPr>
          <a:xfrm>
            <a:off x="-1478644" y="995363"/>
            <a:ext cx="4394200" cy="5418137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5" name="组合 24">
            <a:extLst>
              <a:ext uri="{FF2B5EF4-FFF2-40B4-BE49-F238E27FC236}">
                <a16:creationId xmlns:a16="http://schemas.microsoft.com/office/drawing/2014/main" id="{5A71C747-F527-49A5-BAA9-DD2058E4423B}"/>
              </a:ext>
            </a:extLst>
          </p:cNvPr>
          <p:cNvGrpSpPr>
            <a:grpSpLocks/>
          </p:cNvGrpSpPr>
          <p:nvPr/>
        </p:nvGrpSpPr>
        <p:grpSpPr bwMode="auto">
          <a:xfrm>
            <a:off x="1913844" y="1327150"/>
            <a:ext cx="4976812" cy="530225"/>
            <a:chOff x="970350" y="1255011"/>
            <a:chExt cx="4977665" cy="530225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82DF3E22-137B-4833-A598-9956852E2A18}"/>
                </a:ext>
              </a:extLst>
            </p:cNvPr>
            <p:cNvGrpSpPr/>
            <p:nvPr/>
          </p:nvGrpSpPr>
          <p:grpSpPr>
            <a:xfrm>
              <a:off x="970350" y="1340043"/>
              <a:ext cx="360165" cy="360165"/>
              <a:chOff x="3203373" y="1340043"/>
              <a:chExt cx="432198" cy="43219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21FD2513-BE42-4AA4-9B72-E5D6038F8535}"/>
                  </a:ext>
                </a:extLst>
              </p:cNvPr>
              <p:cNvSpPr/>
              <p:nvPr/>
            </p:nvSpPr>
            <p:spPr>
              <a:xfrm>
                <a:off x="3203373" y="1340043"/>
                <a:ext cx="432198" cy="4321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/>
                  </a:gs>
                  <a:gs pos="50000">
                    <a:srgbClr val="9FC95C"/>
                  </a:gs>
                  <a:gs pos="100000">
                    <a:srgbClr val="CEE59F"/>
                  </a:gs>
                </a:gsLst>
                <a:lin ang="54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8431DCB1-14CA-4878-A42F-CF1C078D3B97}"/>
                  </a:ext>
                </a:extLst>
              </p:cNvPr>
              <p:cNvSpPr/>
              <p:nvPr/>
            </p:nvSpPr>
            <p:spPr>
              <a:xfrm rot="10800000">
                <a:off x="3257396" y="1394066"/>
                <a:ext cx="324149" cy="3241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" name="AutoShape 35">
              <a:extLst>
                <a:ext uri="{FF2B5EF4-FFF2-40B4-BE49-F238E27FC236}">
                  <a16:creationId xmlns:a16="http://schemas.microsoft.com/office/drawing/2014/main" id="{D93C227D-9D9D-4D27-A7BC-6D7957B73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581" y="1255011"/>
              <a:ext cx="4473434" cy="5302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A9840"/>
                </a:gs>
                <a:gs pos="100000">
                  <a:srgbClr val="91C22A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2800" dirty="0"/>
                <a:t>“微课辅助”</a:t>
              </a:r>
              <a:r>
                <a:rPr lang="zh-CN" altLang="en-US" sz="2800" dirty="0"/>
                <a:t>研究的意义</a:t>
              </a:r>
            </a:p>
          </p:txBody>
        </p:sp>
      </p:grpSp>
      <p:grpSp>
        <p:nvGrpSpPr>
          <p:cNvPr id="10" name="组合 27">
            <a:extLst>
              <a:ext uri="{FF2B5EF4-FFF2-40B4-BE49-F238E27FC236}">
                <a16:creationId xmlns:a16="http://schemas.microsoft.com/office/drawing/2014/main" id="{D2FC0E3C-3D91-44BF-A59B-D6F2987AE1C4}"/>
              </a:ext>
            </a:extLst>
          </p:cNvPr>
          <p:cNvGrpSpPr>
            <a:grpSpLocks/>
          </p:cNvGrpSpPr>
          <p:nvPr/>
        </p:nvGrpSpPr>
        <p:grpSpPr bwMode="auto">
          <a:xfrm>
            <a:off x="2405969" y="2032000"/>
            <a:ext cx="5210175" cy="530225"/>
            <a:chOff x="970350" y="1255011"/>
            <a:chExt cx="4977665" cy="53022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969A056-481D-4F60-A8F8-515452B2FE5A}"/>
                </a:ext>
              </a:extLst>
            </p:cNvPr>
            <p:cNvGrpSpPr/>
            <p:nvPr/>
          </p:nvGrpSpPr>
          <p:grpSpPr>
            <a:xfrm>
              <a:off x="970350" y="1340043"/>
              <a:ext cx="360165" cy="360165"/>
              <a:chOff x="3203373" y="1340043"/>
              <a:chExt cx="432198" cy="43219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518D986F-B07F-4F49-9342-C809756E1B28}"/>
                  </a:ext>
                </a:extLst>
              </p:cNvPr>
              <p:cNvSpPr/>
              <p:nvPr/>
            </p:nvSpPr>
            <p:spPr>
              <a:xfrm>
                <a:off x="3203373" y="1340043"/>
                <a:ext cx="432198" cy="4321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/>
                  </a:gs>
                  <a:gs pos="50000">
                    <a:srgbClr val="9FC95C"/>
                  </a:gs>
                  <a:gs pos="100000">
                    <a:srgbClr val="CEE59F"/>
                  </a:gs>
                </a:gsLst>
                <a:lin ang="54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480C0362-394E-4147-9112-3EA817924ECA}"/>
                  </a:ext>
                </a:extLst>
              </p:cNvPr>
              <p:cNvSpPr/>
              <p:nvPr/>
            </p:nvSpPr>
            <p:spPr>
              <a:xfrm rot="10800000">
                <a:off x="3257396" y="1394066"/>
                <a:ext cx="324149" cy="3241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2" name="AutoShape 35">
              <a:extLst>
                <a:ext uri="{FF2B5EF4-FFF2-40B4-BE49-F238E27FC236}">
                  <a16:creationId xmlns:a16="http://schemas.microsoft.com/office/drawing/2014/main" id="{ADF6087A-21F1-4E8B-BB93-C5380412C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581" y="1255011"/>
              <a:ext cx="4473434" cy="5302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A9840"/>
                </a:gs>
                <a:gs pos="100000">
                  <a:srgbClr val="91C22A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2800" dirty="0"/>
                <a:t>“微课辅助”</a:t>
              </a:r>
              <a:r>
                <a:rPr lang="zh-CN" altLang="en-US" sz="2800" dirty="0"/>
                <a:t>核心概念界定</a:t>
              </a:r>
            </a:p>
          </p:txBody>
        </p:sp>
      </p:grpSp>
      <p:grpSp>
        <p:nvGrpSpPr>
          <p:cNvPr id="15" name="组合 32">
            <a:extLst>
              <a:ext uri="{FF2B5EF4-FFF2-40B4-BE49-F238E27FC236}">
                <a16:creationId xmlns:a16="http://schemas.microsoft.com/office/drawing/2014/main" id="{D8363EA5-3A9A-43D3-9E50-AF642FE03B1E}"/>
              </a:ext>
            </a:extLst>
          </p:cNvPr>
          <p:cNvGrpSpPr>
            <a:grpSpLocks/>
          </p:cNvGrpSpPr>
          <p:nvPr/>
        </p:nvGrpSpPr>
        <p:grpSpPr bwMode="auto">
          <a:xfrm>
            <a:off x="2698069" y="2735263"/>
            <a:ext cx="4978400" cy="530225"/>
            <a:chOff x="970350" y="1255011"/>
            <a:chExt cx="4977665" cy="53022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65CCBF4-5C93-4E5C-A166-FBDDEDD56A10}"/>
                </a:ext>
              </a:extLst>
            </p:cNvPr>
            <p:cNvGrpSpPr/>
            <p:nvPr/>
          </p:nvGrpSpPr>
          <p:grpSpPr>
            <a:xfrm>
              <a:off x="970350" y="1340043"/>
              <a:ext cx="360165" cy="360165"/>
              <a:chOff x="3203373" y="1340043"/>
              <a:chExt cx="432198" cy="43219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779B8A27-BADB-4162-8B47-9836C41A0882}"/>
                  </a:ext>
                </a:extLst>
              </p:cNvPr>
              <p:cNvSpPr/>
              <p:nvPr/>
            </p:nvSpPr>
            <p:spPr>
              <a:xfrm>
                <a:off x="3203373" y="1340043"/>
                <a:ext cx="432198" cy="4321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/>
                  </a:gs>
                  <a:gs pos="50000">
                    <a:srgbClr val="9FC95C"/>
                  </a:gs>
                  <a:gs pos="100000">
                    <a:srgbClr val="CEE59F"/>
                  </a:gs>
                </a:gsLst>
                <a:lin ang="54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9E436209-AC1E-4A4A-9B6E-73777957C118}"/>
                  </a:ext>
                </a:extLst>
              </p:cNvPr>
              <p:cNvSpPr/>
              <p:nvPr/>
            </p:nvSpPr>
            <p:spPr>
              <a:xfrm rot="10800000">
                <a:off x="3257396" y="1394066"/>
                <a:ext cx="324149" cy="3241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7" name="AutoShape 35">
              <a:extLst>
                <a:ext uri="{FF2B5EF4-FFF2-40B4-BE49-F238E27FC236}">
                  <a16:creationId xmlns:a16="http://schemas.microsoft.com/office/drawing/2014/main" id="{CC2608DF-854E-4E1E-A0B3-E571F57DD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581" y="1255011"/>
              <a:ext cx="4473434" cy="5302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A9840"/>
                </a:gs>
                <a:gs pos="100000">
                  <a:srgbClr val="91C22A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dirty="0"/>
                <a:t>国内外研究状况综述</a:t>
              </a:r>
            </a:p>
          </p:txBody>
        </p:sp>
      </p:grpSp>
      <p:grpSp>
        <p:nvGrpSpPr>
          <p:cNvPr id="20" name="组合 37">
            <a:extLst>
              <a:ext uri="{FF2B5EF4-FFF2-40B4-BE49-F238E27FC236}">
                <a16:creationId xmlns:a16="http://schemas.microsoft.com/office/drawing/2014/main" id="{5CAD100E-C016-4131-8CA3-34D7DDDB2A54}"/>
              </a:ext>
            </a:extLst>
          </p:cNvPr>
          <p:cNvGrpSpPr>
            <a:grpSpLocks/>
          </p:cNvGrpSpPr>
          <p:nvPr/>
        </p:nvGrpSpPr>
        <p:grpSpPr bwMode="auto">
          <a:xfrm>
            <a:off x="2759981" y="3443288"/>
            <a:ext cx="4976813" cy="530225"/>
            <a:chOff x="970350" y="1255011"/>
            <a:chExt cx="4977665" cy="530225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DBDF7770-64D3-4E94-95E9-3AA3782A7F31}"/>
                </a:ext>
              </a:extLst>
            </p:cNvPr>
            <p:cNvGrpSpPr/>
            <p:nvPr/>
          </p:nvGrpSpPr>
          <p:grpSpPr>
            <a:xfrm>
              <a:off x="970350" y="1340043"/>
              <a:ext cx="360165" cy="360165"/>
              <a:chOff x="3203373" y="1340043"/>
              <a:chExt cx="432198" cy="43219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3F1DCFBA-19D6-4EA6-9C2B-2E6FBCCF97BB}"/>
                  </a:ext>
                </a:extLst>
              </p:cNvPr>
              <p:cNvSpPr/>
              <p:nvPr/>
            </p:nvSpPr>
            <p:spPr>
              <a:xfrm>
                <a:off x="3203373" y="1340043"/>
                <a:ext cx="432198" cy="4321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/>
                  </a:gs>
                  <a:gs pos="50000">
                    <a:srgbClr val="9FC95C"/>
                  </a:gs>
                  <a:gs pos="100000">
                    <a:srgbClr val="CEE59F"/>
                  </a:gs>
                </a:gsLst>
                <a:lin ang="54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617BDDDC-1AEB-4282-A4AE-C70B6F90244F}"/>
                  </a:ext>
                </a:extLst>
              </p:cNvPr>
              <p:cNvSpPr/>
              <p:nvPr/>
            </p:nvSpPr>
            <p:spPr>
              <a:xfrm rot="10800000">
                <a:off x="3257396" y="1394066"/>
                <a:ext cx="324149" cy="3241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2" name="AutoShape 35">
              <a:extLst>
                <a:ext uri="{FF2B5EF4-FFF2-40B4-BE49-F238E27FC236}">
                  <a16:creationId xmlns:a16="http://schemas.microsoft.com/office/drawing/2014/main" id="{74570D8B-B07A-457C-BA84-C7132BB6B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581" y="1255011"/>
              <a:ext cx="4473434" cy="5302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A9840"/>
                </a:gs>
                <a:gs pos="100000">
                  <a:srgbClr val="91C22A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dirty="0"/>
                <a:t>研究的内容</a:t>
              </a:r>
            </a:p>
          </p:txBody>
        </p:sp>
      </p:grpSp>
      <p:grpSp>
        <p:nvGrpSpPr>
          <p:cNvPr id="25" name="组合 42">
            <a:extLst>
              <a:ext uri="{FF2B5EF4-FFF2-40B4-BE49-F238E27FC236}">
                <a16:creationId xmlns:a16="http://schemas.microsoft.com/office/drawing/2014/main" id="{F9EAFA96-0110-4544-8FAA-D96CB4A7F4AB}"/>
              </a:ext>
            </a:extLst>
          </p:cNvPr>
          <p:cNvGrpSpPr>
            <a:grpSpLocks/>
          </p:cNvGrpSpPr>
          <p:nvPr/>
        </p:nvGrpSpPr>
        <p:grpSpPr bwMode="auto">
          <a:xfrm>
            <a:off x="2659969" y="4113213"/>
            <a:ext cx="4976812" cy="530225"/>
            <a:chOff x="970350" y="1255011"/>
            <a:chExt cx="4977665" cy="530225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B3184A7-938C-41FC-92A0-45D013493BFF}"/>
                </a:ext>
              </a:extLst>
            </p:cNvPr>
            <p:cNvGrpSpPr/>
            <p:nvPr/>
          </p:nvGrpSpPr>
          <p:grpSpPr>
            <a:xfrm>
              <a:off x="970350" y="1340043"/>
              <a:ext cx="360165" cy="360165"/>
              <a:chOff x="3203373" y="1340043"/>
              <a:chExt cx="432198" cy="43219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AD9F4331-A5D8-4568-A6B2-BB39FD3E7D58}"/>
                  </a:ext>
                </a:extLst>
              </p:cNvPr>
              <p:cNvSpPr/>
              <p:nvPr/>
            </p:nvSpPr>
            <p:spPr>
              <a:xfrm>
                <a:off x="3203373" y="1340043"/>
                <a:ext cx="432198" cy="4321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/>
                  </a:gs>
                  <a:gs pos="50000">
                    <a:srgbClr val="9FC95C"/>
                  </a:gs>
                  <a:gs pos="100000">
                    <a:srgbClr val="CEE59F"/>
                  </a:gs>
                </a:gsLst>
                <a:lin ang="54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60CD0932-7F2A-457A-B102-83E504D3FBDE}"/>
                  </a:ext>
                </a:extLst>
              </p:cNvPr>
              <p:cNvSpPr/>
              <p:nvPr/>
            </p:nvSpPr>
            <p:spPr>
              <a:xfrm rot="10800000">
                <a:off x="3257396" y="1394066"/>
                <a:ext cx="324149" cy="3241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7" name="AutoShape 35">
              <a:extLst>
                <a:ext uri="{FF2B5EF4-FFF2-40B4-BE49-F238E27FC236}">
                  <a16:creationId xmlns:a16="http://schemas.microsoft.com/office/drawing/2014/main" id="{23511D4E-785E-491E-8B2F-362202CE3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581" y="1255011"/>
              <a:ext cx="4473434" cy="5302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A9840"/>
                </a:gs>
                <a:gs pos="100000">
                  <a:srgbClr val="91C22A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dirty="0"/>
                <a:t>研究的方法</a:t>
              </a:r>
            </a:p>
          </p:txBody>
        </p:sp>
      </p:grpSp>
      <p:grpSp>
        <p:nvGrpSpPr>
          <p:cNvPr id="30" name="组合 47">
            <a:extLst>
              <a:ext uri="{FF2B5EF4-FFF2-40B4-BE49-F238E27FC236}">
                <a16:creationId xmlns:a16="http://schemas.microsoft.com/office/drawing/2014/main" id="{3E9CC9F0-54A4-4FC2-B04A-4BD5910F042F}"/>
              </a:ext>
            </a:extLst>
          </p:cNvPr>
          <p:cNvGrpSpPr>
            <a:grpSpLocks/>
          </p:cNvGrpSpPr>
          <p:nvPr/>
        </p:nvGrpSpPr>
        <p:grpSpPr bwMode="auto">
          <a:xfrm>
            <a:off x="2485344" y="4784725"/>
            <a:ext cx="4978400" cy="530225"/>
            <a:chOff x="970350" y="1255011"/>
            <a:chExt cx="4977665" cy="530225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196E895-AE20-4933-AB03-18F8F44B15D3}"/>
                </a:ext>
              </a:extLst>
            </p:cNvPr>
            <p:cNvGrpSpPr/>
            <p:nvPr/>
          </p:nvGrpSpPr>
          <p:grpSpPr>
            <a:xfrm>
              <a:off x="970350" y="1340043"/>
              <a:ext cx="360165" cy="360165"/>
              <a:chOff x="3203373" y="1340043"/>
              <a:chExt cx="432198" cy="43219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4F8F3CD5-5C9B-4317-8ADD-F0050C623696}"/>
                  </a:ext>
                </a:extLst>
              </p:cNvPr>
              <p:cNvSpPr/>
              <p:nvPr/>
            </p:nvSpPr>
            <p:spPr>
              <a:xfrm>
                <a:off x="3203373" y="1340043"/>
                <a:ext cx="432198" cy="4321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/>
                  </a:gs>
                  <a:gs pos="50000">
                    <a:srgbClr val="9FC95C"/>
                  </a:gs>
                  <a:gs pos="100000">
                    <a:srgbClr val="CEE59F"/>
                  </a:gs>
                </a:gsLst>
                <a:lin ang="54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B796F976-A078-4AF5-A10B-436D25BF21A3}"/>
                  </a:ext>
                </a:extLst>
              </p:cNvPr>
              <p:cNvSpPr/>
              <p:nvPr/>
            </p:nvSpPr>
            <p:spPr>
              <a:xfrm rot="10800000">
                <a:off x="3257396" y="1394066"/>
                <a:ext cx="324149" cy="3241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2" name="AutoShape 35">
              <a:extLst>
                <a:ext uri="{FF2B5EF4-FFF2-40B4-BE49-F238E27FC236}">
                  <a16:creationId xmlns:a16="http://schemas.microsoft.com/office/drawing/2014/main" id="{71ADB22D-FCBF-4D29-B025-FE90EC75C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581" y="1255011"/>
              <a:ext cx="4473434" cy="5302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A9840"/>
                </a:gs>
                <a:gs pos="100000">
                  <a:srgbClr val="91C22A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dirty="0"/>
                <a:t>研究的技术路线和实施步骤</a:t>
              </a:r>
            </a:p>
          </p:txBody>
        </p:sp>
      </p:grpSp>
      <p:grpSp>
        <p:nvGrpSpPr>
          <p:cNvPr id="35" name="组合 52">
            <a:extLst>
              <a:ext uri="{FF2B5EF4-FFF2-40B4-BE49-F238E27FC236}">
                <a16:creationId xmlns:a16="http://schemas.microsoft.com/office/drawing/2014/main" id="{3D687ECD-3323-4301-A798-1B8265F1C6DE}"/>
              </a:ext>
            </a:extLst>
          </p:cNvPr>
          <p:cNvGrpSpPr>
            <a:grpSpLocks/>
          </p:cNvGrpSpPr>
          <p:nvPr/>
        </p:nvGrpSpPr>
        <p:grpSpPr bwMode="auto">
          <a:xfrm>
            <a:off x="2071006" y="5454650"/>
            <a:ext cx="4978400" cy="530225"/>
            <a:chOff x="970350" y="1255011"/>
            <a:chExt cx="4977665" cy="53022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8E39B068-7F60-487A-97F0-BB53FB921F37}"/>
                </a:ext>
              </a:extLst>
            </p:cNvPr>
            <p:cNvGrpSpPr/>
            <p:nvPr/>
          </p:nvGrpSpPr>
          <p:grpSpPr>
            <a:xfrm>
              <a:off x="970350" y="1340043"/>
              <a:ext cx="360165" cy="360165"/>
              <a:chOff x="3203373" y="1340043"/>
              <a:chExt cx="432198" cy="432198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9FE2BE63-7FA4-4F95-AA99-96C0389AED44}"/>
                  </a:ext>
                </a:extLst>
              </p:cNvPr>
              <p:cNvSpPr/>
              <p:nvPr/>
            </p:nvSpPr>
            <p:spPr>
              <a:xfrm>
                <a:off x="3203373" y="1340043"/>
                <a:ext cx="432198" cy="43219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00"/>
                  </a:gs>
                  <a:gs pos="50000">
                    <a:srgbClr val="9FC95C"/>
                  </a:gs>
                  <a:gs pos="100000">
                    <a:srgbClr val="CEE59F"/>
                  </a:gs>
                </a:gsLst>
                <a:lin ang="5400000" scaled="0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EDAE8414-119B-47C9-B28E-BD8FA976F79C}"/>
                  </a:ext>
                </a:extLst>
              </p:cNvPr>
              <p:cNvSpPr/>
              <p:nvPr/>
            </p:nvSpPr>
            <p:spPr>
              <a:xfrm rot="10800000">
                <a:off x="3257396" y="1394066"/>
                <a:ext cx="324149" cy="3241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Font typeface="Arial" panose="020B0604020202020204" pitchFamily="34" charset="0"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7" name="AutoShape 35">
              <a:extLst>
                <a:ext uri="{FF2B5EF4-FFF2-40B4-BE49-F238E27FC236}">
                  <a16:creationId xmlns:a16="http://schemas.microsoft.com/office/drawing/2014/main" id="{6E5B3371-9EF4-466B-9B6A-2CB13538B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581" y="1255011"/>
              <a:ext cx="4473434" cy="5302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A9840"/>
                </a:gs>
                <a:gs pos="100000">
                  <a:srgbClr val="91C22A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txBody>
            <a:bodyPr wrap="none" anchor="ctr"/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sz="2800" dirty="0"/>
                <a:t>研究的分工</a:t>
              </a:r>
            </a:p>
          </p:txBody>
        </p:sp>
      </p:grpSp>
      <p:grpSp>
        <p:nvGrpSpPr>
          <p:cNvPr id="40" name="组合 64">
            <a:extLst>
              <a:ext uri="{FF2B5EF4-FFF2-40B4-BE49-F238E27FC236}">
                <a16:creationId xmlns:a16="http://schemas.microsoft.com/office/drawing/2014/main" id="{E7E907D4-05A2-4CAF-905E-3FC0FD31AF5B}"/>
              </a:ext>
            </a:extLst>
          </p:cNvPr>
          <p:cNvGrpSpPr>
            <a:grpSpLocks/>
          </p:cNvGrpSpPr>
          <p:nvPr/>
        </p:nvGrpSpPr>
        <p:grpSpPr bwMode="auto">
          <a:xfrm>
            <a:off x="1840819" y="152400"/>
            <a:ext cx="6499225" cy="874713"/>
            <a:chOff x="1349375" y="151851"/>
            <a:chExt cx="6498572" cy="876016"/>
          </a:xfrm>
        </p:grpSpPr>
        <p:pic>
          <p:nvPicPr>
            <p:cNvPr id="41" name="Picture 9" descr="图片1">
              <a:extLst>
                <a:ext uri="{FF2B5EF4-FFF2-40B4-BE49-F238E27FC236}">
                  <a16:creationId xmlns:a16="http://schemas.microsoft.com/office/drawing/2014/main" id="{5A773AB7-EB42-4EFD-865E-341FD7B34D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375" y="190501"/>
              <a:ext cx="5748780" cy="837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 Box 10">
              <a:extLst>
                <a:ext uri="{FF2B5EF4-FFF2-40B4-BE49-F238E27FC236}">
                  <a16:creationId xmlns:a16="http://schemas.microsoft.com/office/drawing/2014/main" id="{84414061-1782-427A-B4F9-618A0284F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940" y="151851"/>
              <a:ext cx="646100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课题宣讲流程</a:t>
              </a:r>
              <a:endParaRPr lang="en-US" altLang="zh-CN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图片1">
            <a:extLst>
              <a:ext uri="{FF2B5EF4-FFF2-40B4-BE49-F238E27FC236}">
                <a16:creationId xmlns:a16="http://schemas.microsoft.com/office/drawing/2014/main" id="{CC0F2867-29FE-4CBC-8CFC-6255C8E94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70" y="632955"/>
            <a:ext cx="6372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FC3BA2BE-AFC0-4758-8A0E-E925FD4BF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895" y="558343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“微课辅助”研究的意义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5E5E7CB-A370-4D96-B070-02DFEEF54DD2}"/>
              </a:ext>
            </a:extLst>
          </p:cNvPr>
          <p:cNvGrpSpPr/>
          <p:nvPr/>
        </p:nvGrpSpPr>
        <p:grpSpPr>
          <a:xfrm>
            <a:off x="1652101" y="2058158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DAABB3D-6D6D-44ED-BA64-88CCB22252EC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69AE85E-2890-46C4-BD0F-3D4719780962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35D6C6F7-512B-4A5A-A3D2-5E1EFA96355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41932" y="1795005"/>
            <a:ext cx="7635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zh-CN" sz="3200"/>
              <a:t>提高教学有效性</a:t>
            </a:r>
            <a:r>
              <a:rPr lang="zh-CN" altLang="en-US" sz="3200"/>
              <a:t>，提升</a:t>
            </a:r>
            <a:r>
              <a:rPr lang="zh-CN" altLang="zh-CN" sz="3200"/>
              <a:t>教育质量</a:t>
            </a:r>
            <a:endParaRPr lang="en-US" altLang="zh-CN" sz="3200"/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寻找教学新手段，提高教学质量</a:t>
            </a: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转变传统教授模式，提高学习效率</a:t>
            </a: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创新课堂拓展实践，提高学科认知度</a:t>
            </a: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改善学生主观能动性，提高学习质量</a:t>
            </a: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endParaRPr lang="zh-CN" altLang="en-US" sz="3200"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E68580C-85AA-475B-91C1-664E47F463DC}"/>
              </a:ext>
            </a:extLst>
          </p:cNvPr>
          <p:cNvGrpSpPr/>
          <p:nvPr/>
        </p:nvGrpSpPr>
        <p:grpSpPr>
          <a:xfrm>
            <a:off x="1652101" y="2781606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974073D-460C-45CC-A0A6-2D1844A1FEEB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066C1C1-8C57-408B-95A4-10186324244D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F2BCC94-2CCC-44FE-917B-D2EAE554B07D}"/>
              </a:ext>
            </a:extLst>
          </p:cNvPr>
          <p:cNvGrpSpPr/>
          <p:nvPr/>
        </p:nvGrpSpPr>
        <p:grpSpPr>
          <a:xfrm>
            <a:off x="1652101" y="3505054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F048D90-0CCF-46F5-B839-149F4B88F0C4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E18C5C49-CC51-44C1-9FCB-F1FAD7CAECF6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F8CE18-3A15-4273-9A43-81776AB0093E}"/>
              </a:ext>
            </a:extLst>
          </p:cNvPr>
          <p:cNvGrpSpPr/>
          <p:nvPr/>
        </p:nvGrpSpPr>
        <p:grpSpPr>
          <a:xfrm>
            <a:off x="1652101" y="4228502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1A2B3F7-F809-4698-9A47-5B42A26F7137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EED39D5-A532-40C2-88BE-E548592CB2A2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389347B-3B2D-4A01-B6E7-1765B559E7CD}"/>
              </a:ext>
            </a:extLst>
          </p:cNvPr>
          <p:cNvGrpSpPr/>
          <p:nvPr/>
        </p:nvGrpSpPr>
        <p:grpSpPr>
          <a:xfrm>
            <a:off x="1652101" y="4951950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F465D04A-FFBA-454A-8F05-6C37849E5D43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F663B26-D9B3-4792-B683-A2E3F49B1539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815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图片1">
            <a:extLst>
              <a:ext uri="{FF2B5EF4-FFF2-40B4-BE49-F238E27FC236}">
                <a16:creationId xmlns:a16="http://schemas.microsoft.com/office/drawing/2014/main" id="{15ABDC87-1316-4FD9-B99D-55BF53C33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406" y="750940"/>
            <a:ext cx="6372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5AA805FA-D43A-4B19-A46C-08AF091FC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431" y="676328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核心概念界定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AB6BC1E-9E7D-4624-8B01-7E6C78AACB1A}"/>
              </a:ext>
            </a:extLst>
          </p:cNvPr>
          <p:cNvGrpSpPr/>
          <p:nvPr/>
        </p:nvGrpSpPr>
        <p:grpSpPr>
          <a:xfrm>
            <a:off x="1386637" y="2176143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CBD434B0-6284-4549-858D-53A4DA0365B0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4B47B73-E60C-467B-9857-6A0A80E7896E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F1BA4666-A06E-44EB-BD33-A7FF6DBF3CA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76468" y="1912990"/>
            <a:ext cx="8037513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“微课辅助” 属于多媒体教学的一部分</a:t>
            </a:r>
            <a:endParaRPr lang="en-US" altLang="zh-CN" sz="3200"/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“微课辅助”</a:t>
            </a: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是多媒体教学的补充和发展</a:t>
            </a: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“微课辅助”教学侧重于课程重难点解析</a:t>
            </a: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“微课辅助”能提高教学质量和效果</a:t>
            </a: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endParaRPr lang="zh-CN" altLang="en-US" sz="3200"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0FB34F3-6471-49E0-A407-C25BA0BF1537}"/>
              </a:ext>
            </a:extLst>
          </p:cNvPr>
          <p:cNvGrpSpPr/>
          <p:nvPr/>
        </p:nvGrpSpPr>
        <p:grpSpPr>
          <a:xfrm>
            <a:off x="1386637" y="2899591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A5411E4-B5F9-475D-937A-86095FC4B202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65B4FBA-F486-4524-8C7E-702F6DCB8868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AF94EBD-4B7C-45D1-97F9-E2E1FF0052F1}"/>
              </a:ext>
            </a:extLst>
          </p:cNvPr>
          <p:cNvGrpSpPr/>
          <p:nvPr/>
        </p:nvGrpSpPr>
        <p:grpSpPr>
          <a:xfrm>
            <a:off x="1386637" y="3623039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86170AB-2225-4C6F-9079-73C4BECCC06B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8AD7EA4-7CFA-4846-A101-8755BB226BE8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B9360EB-425C-4DBA-A92C-F8024B2DBEB5}"/>
              </a:ext>
            </a:extLst>
          </p:cNvPr>
          <p:cNvGrpSpPr/>
          <p:nvPr/>
        </p:nvGrpSpPr>
        <p:grpSpPr>
          <a:xfrm>
            <a:off x="1386637" y="4346487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9EC8EB1-B73A-480A-8A65-151AF2BECC76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0A5D5793-9113-46A5-955C-7B7C3B83AC9D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07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图片1">
            <a:extLst>
              <a:ext uri="{FF2B5EF4-FFF2-40B4-BE49-F238E27FC236}">
                <a16:creationId xmlns:a16="http://schemas.microsoft.com/office/drawing/2014/main" id="{D1A062A7-C1C6-4CC3-9509-124DC300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56" y="514967"/>
            <a:ext cx="6372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677EB31D-D7C2-46CB-881B-BA8E997C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381" y="440355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国内外研究状况综述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C0CD79E-56F0-40E4-9B0A-063BC5C096D1}"/>
              </a:ext>
            </a:extLst>
          </p:cNvPr>
          <p:cNvGrpSpPr/>
          <p:nvPr/>
        </p:nvGrpSpPr>
        <p:grpSpPr>
          <a:xfrm>
            <a:off x="1799587" y="1940170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CC0B3FE-E4E0-4D26-B65E-763370B99555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B8757F8-48BA-412C-9A96-D31D5324FB41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F3381A54-0FB5-4A90-8BFA-015D672CF59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59256" y="1677017"/>
            <a:ext cx="8037512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最早出现于美国教学设计师</a:t>
            </a:r>
            <a:r>
              <a:rPr lang="en-US" altLang="zh-CN" sz="2400"/>
              <a:t>DavidPenrose</a:t>
            </a: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“微课辅助” 提供了一个知识挖掘的平台</a:t>
            </a:r>
            <a:endParaRPr lang="en-US" altLang="zh-CN" sz="3200"/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“微课辅助”让学生对学习有更多的主动权“微课” 以教学视频为主要载体，教学过程中针对某个知识点开展教与学的各种教学资源的有机组合。</a:t>
            </a: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endParaRPr lang="zh-CN" altLang="en-US" sz="3200"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F851F17-1B0F-4650-91DB-AAB44099DB2D}"/>
              </a:ext>
            </a:extLst>
          </p:cNvPr>
          <p:cNvGrpSpPr/>
          <p:nvPr/>
        </p:nvGrpSpPr>
        <p:grpSpPr>
          <a:xfrm>
            <a:off x="1799587" y="2663618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402D8217-708F-473B-A1E4-C666A55D129B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95605411-29C2-475A-BFF6-4E3963303680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FA111E7-3888-4733-9CDC-D4422345816B}"/>
              </a:ext>
            </a:extLst>
          </p:cNvPr>
          <p:cNvGrpSpPr/>
          <p:nvPr/>
        </p:nvGrpSpPr>
        <p:grpSpPr>
          <a:xfrm>
            <a:off x="1799587" y="3387066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563B78F-A854-45F4-AF3E-8B14E205F674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ECB6602-CF3A-4805-BF12-501A826D741E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2984005-0AB5-4A71-9D59-91FED46AF740}"/>
              </a:ext>
            </a:extLst>
          </p:cNvPr>
          <p:cNvGrpSpPr/>
          <p:nvPr/>
        </p:nvGrpSpPr>
        <p:grpSpPr>
          <a:xfrm>
            <a:off x="1799587" y="4110514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2B459C4-F7F1-4F78-B00B-2BFCC8D33931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65D0CEF-E44D-4237-BA70-534D2D30D9A4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66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图片1">
            <a:extLst>
              <a:ext uri="{FF2B5EF4-FFF2-40B4-BE49-F238E27FC236}">
                <a16:creationId xmlns:a16="http://schemas.microsoft.com/office/drawing/2014/main" id="{5F229DC3-6BBE-4B75-A1D6-2117F26D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70" y="455973"/>
            <a:ext cx="6372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CD8DEAAE-3009-4D88-BB14-17C7EE437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895" y="381361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研究的内容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6765018-8FFA-4D5D-A0EF-1630AC3CB104}"/>
              </a:ext>
            </a:extLst>
          </p:cNvPr>
          <p:cNvGrpSpPr/>
          <p:nvPr/>
        </p:nvGrpSpPr>
        <p:grpSpPr>
          <a:xfrm>
            <a:off x="1495092" y="1881176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DD2349C-68C9-45D2-9CEE-29CC13C950A7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6124A77-EAF0-4BED-9698-829931944278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FC676B83-5C37-4A28-911A-C0EB1662830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873920" y="1618023"/>
            <a:ext cx="80375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开展微课设计环节研究，学习微课制作方法，不再用满堂录的录像课来作为教学资源。</a:t>
            </a: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建设微课资源，结合网络优质资源，推广普及微课资源在我校化学教学中的应用。</a:t>
            </a: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开展微课听评课活动，优化化学微课资源，提升化学教师的专业发展。</a:t>
            </a: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endParaRPr lang="zh-CN" altLang="en-US" sz="3200"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42DA7237-978B-4A15-A580-22AD2E0E5A81}"/>
              </a:ext>
            </a:extLst>
          </p:cNvPr>
          <p:cNvGrpSpPr/>
          <p:nvPr/>
        </p:nvGrpSpPr>
        <p:grpSpPr>
          <a:xfrm>
            <a:off x="1495092" y="3339361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0DA9A26-CA94-4EBF-8840-EA24800580EA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1B7A835-0500-4A3D-918B-95E9A43571D5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5C9F45D-4742-4F10-9E3C-F4515252E2F8}"/>
              </a:ext>
            </a:extLst>
          </p:cNvPr>
          <p:cNvGrpSpPr/>
          <p:nvPr/>
        </p:nvGrpSpPr>
        <p:grpSpPr>
          <a:xfrm>
            <a:off x="1495092" y="4797547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3F920B9D-2337-479D-B953-226779574976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5CE331E8-D407-4E05-ABBA-13EE8C998710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316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图片1">
            <a:extLst>
              <a:ext uri="{FF2B5EF4-FFF2-40B4-BE49-F238E27FC236}">
                <a16:creationId xmlns:a16="http://schemas.microsoft.com/office/drawing/2014/main" id="{B0B3554E-7359-460C-B554-979BC0FCC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52" y="485470"/>
            <a:ext cx="6372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729F61C6-FFA7-4DC0-B7FA-F07AC6E54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77" y="410858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研究的方法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1CD4D21-ACF2-40C1-91B5-37C4D366315B}"/>
              </a:ext>
            </a:extLst>
          </p:cNvPr>
          <p:cNvGrpSpPr/>
          <p:nvPr/>
        </p:nvGrpSpPr>
        <p:grpSpPr>
          <a:xfrm>
            <a:off x="2578913" y="1910673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979566C-031B-4C96-BE3F-C0BAC6100B2A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5F53B53-BE88-4DA3-93BD-7B9EED5A1E16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BC7A1260-3758-43B4-8B6E-482A758EF1D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969139" y="1647520"/>
            <a:ext cx="515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文献法</a:t>
            </a:r>
            <a:endParaRPr lang="en-US" altLang="zh-CN" sz="3200"/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调查法</a:t>
            </a:r>
            <a:endParaRPr lang="en-US" altLang="zh-CN" sz="3200"/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行动研究法</a:t>
            </a:r>
            <a:endParaRPr lang="en-US" altLang="zh-CN" sz="3200"/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个案研究方法</a:t>
            </a:r>
            <a:endParaRPr lang="en-US" altLang="zh-CN" sz="3200"/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经验总结法</a:t>
            </a:r>
            <a:endParaRPr lang="zh-CN" altLang="en-US" sz="3200">
              <a:latin typeface="宋体" panose="0201060003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97F5CCD-A4BE-4E19-96A6-A69395773C44}"/>
              </a:ext>
            </a:extLst>
          </p:cNvPr>
          <p:cNvGrpSpPr/>
          <p:nvPr/>
        </p:nvGrpSpPr>
        <p:grpSpPr>
          <a:xfrm>
            <a:off x="2578913" y="2634121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E96F017C-6E56-4908-A106-C573C204524E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E87B6F6-582C-40F8-AD09-904ED8DF2999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2D592F1-C76F-408D-9502-C7E65D54A5FB}"/>
              </a:ext>
            </a:extLst>
          </p:cNvPr>
          <p:cNvGrpSpPr/>
          <p:nvPr/>
        </p:nvGrpSpPr>
        <p:grpSpPr>
          <a:xfrm>
            <a:off x="2578913" y="3357569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3D22152-8AB4-4BDA-A341-242FD01BA001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4A6522B-9CBA-45A5-B4AF-BA69DE31059E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62C7B43-068B-49CD-8C10-11CFB831D0F3}"/>
              </a:ext>
            </a:extLst>
          </p:cNvPr>
          <p:cNvGrpSpPr/>
          <p:nvPr/>
        </p:nvGrpSpPr>
        <p:grpSpPr>
          <a:xfrm>
            <a:off x="2578913" y="4081017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681CF8E-C14B-400E-83F3-FDED0E96EE79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0776446-6235-45E5-92AF-FB02D1C4CA9D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E760437-FFCC-4D69-A08E-5ED249AFF6FF}"/>
              </a:ext>
            </a:extLst>
          </p:cNvPr>
          <p:cNvGrpSpPr/>
          <p:nvPr/>
        </p:nvGrpSpPr>
        <p:grpSpPr>
          <a:xfrm>
            <a:off x="2578913" y="4804465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A2511CC-9FEF-4DBF-B76F-3A1A2EBAF352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67A62D0-4E0D-4265-A204-1D1B1DDB0C28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1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图片1">
            <a:extLst>
              <a:ext uri="{FF2B5EF4-FFF2-40B4-BE49-F238E27FC236}">
                <a16:creationId xmlns:a16="http://schemas.microsoft.com/office/drawing/2014/main" id="{91B99234-BE2A-4D2C-AFD9-C3F3645D1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90" y="573960"/>
            <a:ext cx="6372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67230037-8BBB-4591-ABBB-8DD2E5F27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415" y="499348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研究的技术路线和实施步骤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703D7DF-0EF1-4BBD-A3BE-44530C14ED8D}"/>
              </a:ext>
            </a:extLst>
          </p:cNvPr>
          <p:cNvGrpSpPr/>
          <p:nvPr/>
        </p:nvGrpSpPr>
        <p:grpSpPr>
          <a:xfrm>
            <a:off x="1288612" y="1999163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7290AB0-2258-4D20-9921-7D547FFEBFDA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F1C8AB5-D93C-4103-8741-6840D7BD3231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F6BDFF2C-2ED6-42B7-B6D3-A43BCACC9A5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67440" y="1736010"/>
            <a:ext cx="8037512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/>
              <a:t>第一阶段：课题准备阶段</a:t>
            </a:r>
            <a:endParaRPr lang="en-US" altLang="zh-CN" sz="3200"/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第二阶段：实施阶段</a:t>
            </a: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endParaRPr lang="en-US" altLang="zh-CN" sz="3200">
              <a:latin typeface="宋体" panose="02010600030101010101" pitchFamily="2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Clr>
                <a:srgbClr val="009900"/>
              </a:buClr>
            </a:pPr>
            <a:r>
              <a:rPr lang="zh-CN" altLang="en-US" sz="3200">
                <a:latin typeface="宋体" panose="02010600030101010101" pitchFamily="2" charset="-122"/>
                <a:sym typeface="Calibri" panose="020F0502020204030204" pitchFamily="34" charset="0"/>
              </a:rPr>
              <a:t>第三阶段：课题总结、结题阶段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069F26AE-C109-417E-A40C-E5346C9E3DB8}"/>
              </a:ext>
            </a:extLst>
          </p:cNvPr>
          <p:cNvGrpSpPr/>
          <p:nvPr/>
        </p:nvGrpSpPr>
        <p:grpSpPr>
          <a:xfrm>
            <a:off x="1288612" y="3457348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7FA0B689-D2BC-42A5-A717-BB746F8FC9D7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21181ED6-B948-44BA-9BFB-19113A8C578E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3372868-3148-48EA-8E51-C775EB938B46}"/>
              </a:ext>
            </a:extLst>
          </p:cNvPr>
          <p:cNvGrpSpPr/>
          <p:nvPr/>
        </p:nvGrpSpPr>
        <p:grpSpPr>
          <a:xfrm>
            <a:off x="1288612" y="4915534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71242C4-483B-4074-98DF-F79B66B624ED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51B15E1-38F8-4685-8F30-C5C9D24ED60D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719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图片1">
            <a:extLst>
              <a:ext uri="{FF2B5EF4-FFF2-40B4-BE49-F238E27FC236}">
                <a16:creationId xmlns:a16="http://schemas.microsoft.com/office/drawing/2014/main" id="{762132A5-1F03-48B2-B079-96DC4099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349" y="396979"/>
            <a:ext cx="63722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B803C0C7-9BD1-4644-A14A-87B847230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374" y="322367"/>
            <a:ext cx="590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研究的分工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A827DCA-E5F9-42FB-BBCB-D9E7CD884CD1}"/>
              </a:ext>
            </a:extLst>
          </p:cNvPr>
          <p:cNvGrpSpPr/>
          <p:nvPr/>
        </p:nvGrpSpPr>
        <p:grpSpPr>
          <a:xfrm>
            <a:off x="1869180" y="1690588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05308E8-0B5E-4D4B-9C8C-64999179A201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D2A976E-55E0-4D9B-9604-1EDC59F4D222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A62E4A36-E65A-4E8B-99E2-F1465490C39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248411" y="1559029"/>
            <a:ext cx="7635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/>
              <a:t>课题负责人：张娜</a:t>
            </a:r>
            <a:endParaRPr lang="en-US" altLang="zh-CN" sz="3200"/>
          </a:p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全面负责课题各项工作</a:t>
            </a:r>
            <a:endParaRPr lang="en-US" altLang="zh-CN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/>
              <a:t>课题组成员：陈超</a:t>
            </a:r>
          </a:p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负责课题中“新课讲授型微课” </a:t>
            </a:r>
            <a:endParaRPr lang="en-US" altLang="zh-CN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/>
              <a:t>课题组成员：宋爽</a:t>
            </a:r>
          </a:p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负责“题型讲解型微课”</a:t>
            </a:r>
            <a:endParaRPr lang="en-US" altLang="zh-CN" sz="320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/>
              <a:t> 课题组成员：徐晓东</a:t>
            </a:r>
          </a:p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负责“实验探究型的微课”</a:t>
            </a:r>
          </a:p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/>
              <a:t>课题组成员：李成林</a:t>
            </a:r>
          </a:p>
          <a:p>
            <a:pPr eaLnBrk="1" hangingPunct="1">
              <a:lnSpc>
                <a:spcPts val="3800"/>
              </a:lnSpc>
              <a:buClr>
                <a:srgbClr val="009900"/>
              </a:buClr>
            </a:pPr>
            <a:r>
              <a:rPr lang="zh-CN" altLang="en-US" sz="3200">
                <a:latin typeface="华文新魏" panose="02010800040101010101" pitchFamily="2" charset="-122"/>
                <a:ea typeface="华文新魏" panose="02010800040101010101" pitchFamily="2" charset="-122"/>
              </a:rPr>
              <a:t>负责“家庭小实验型微课”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FC146CD-65F8-4E49-AA7A-4C7C27B792E2}"/>
              </a:ext>
            </a:extLst>
          </p:cNvPr>
          <p:cNvGrpSpPr/>
          <p:nvPr/>
        </p:nvGrpSpPr>
        <p:grpSpPr>
          <a:xfrm>
            <a:off x="1869180" y="2648213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48C391D-79E9-4200-A68D-3DBDBC7DEF69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84F8A68-0756-4F59-A8AA-C2B2873B1E9E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293E5EC-A81E-49BE-815B-16B79175A1FD}"/>
              </a:ext>
            </a:extLst>
          </p:cNvPr>
          <p:cNvGrpSpPr/>
          <p:nvPr/>
        </p:nvGrpSpPr>
        <p:grpSpPr>
          <a:xfrm>
            <a:off x="1869180" y="3605838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CEB49BB3-153A-459D-804A-D77E5106B660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00F8BB27-EEC4-4AFD-B8E0-066FFA748B49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564868E-C81D-45C7-8D5A-E40FC44C9C60}"/>
              </a:ext>
            </a:extLst>
          </p:cNvPr>
          <p:cNvGrpSpPr/>
          <p:nvPr/>
        </p:nvGrpSpPr>
        <p:grpSpPr>
          <a:xfrm>
            <a:off x="1869180" y="4563463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1206B35-0D2D-4650-8399-9400AD0AAF7B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C954E67-B513-4DF4-8375-343257645EE9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5CE5A98-D6A5-410F-8183-50AF169CEA26}"/>
              </a:ext>
            </a:extLst>
          </p:cNvPr>
          <p:cNvGrpSpPr/>
          <p:nvPr/>
        </p:nvGrpSpPr>
        <p:grpSpPr>
          <a:xfrm>
            <a:off x="1869180" y="5521087"/>
            <a:ext cx="360165" cy="360165"/>
            <a:chOff x="3203373" y="1340043"/>
            <a:chExt cx="432198" cy="43219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617ADD2-365D-4909-8A18-CDBB8EFCC2D1}"/>
                </a:ext>
              </a:extLst>
            </p:cNvPr>
            <p:cNvSpPr/>
            <p:nvPr/>
          </p:nvSpPr>
          <p:spPr>
            <a:xfrm>
              <a:off x="3203373" y="1340043"/>
              <a:ext cx="432198" cy="432198"/>
            </a:xfrm>
            <a:prstGeom prst="ellipse">
              <a:avLst/>
            </a:prstGeom>
            <a:gradFill flip="none" rotWithShape="1">
              <a:gsLst>
                <a:gs pos="0">
                  <a:srgbClr val="009900"/>
                </a:gs>
                <a:gs pos="50000">
                  <a:srgbClr val="9FC95C"/>
                </a:gs>
                <a:gs pos="100000">
                  <a:srgbClr val="CEE59F"/>
                </a:gs>
              </a:gsLst>
              <a:lin ang="5400000" scaled="0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5E2488E-0027-4633-B723-C18CE8CE41F1}"/>
                </a:ext>
              </a:extLst>
            </p:cNvPr>
            <p:cNvSpPr/>
            <p:nvPr/>
          </p:nvSpPr>
          <p:spPr>
            <a:xfrm rot="10800000">
              <a:off x="3257396" y="1394066"/>
              <a:ext cx="324149" cy="32414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280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89">
            <a:extLst>
              <a:ext uri="{FF2B5EF4-FFF2-40B4-BE49-F238E27FC236}">
                <a16:creationId xmlns:a16="http://schemas.microsoft.com/office/drawing/2014/main" id="{9DD218B9-1F5C-4C2B-959A-57213DF4320C}"/>
              </a:ext>
            </a:extLst>
          </p:cNvPr>
          <p:cNvSpPr/>
          <p:nvPr/>
        </p:nvSpPr>
        <p:spPr>
          <a:xfrm>
            <a:off x="2640141" y="2644170"/>
            <a:ext cx="6090904" cy="1569660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9600" b="1">
                <a:solidFill>
                  <a:srgbClr val="FFFFFF"/>
                </a:solidFill>
                <a:effectLst>
                  <a:outerShdw blurRad="50800" dist="63500" dir="18900000" rotWithShape="0">
                    <a:srgbClr val="A7A7A7"/>
                  </a:outerShdw>
                </a:effectLst>
                <a:latin typeface="方正兰亭超细黑简体" panose="02000000000000000000" charset="-122"/>
                <a:ea typeface="方正兰亭超细黑简体" panose="02000000000000000000" charset="-122"/>
                <a:cs typeface="方正兰亭超细黑简体" panose="02000000000000000000" charset="-122"/>
                <a:sym typeface="方正兰亭超细黑简体" panose="02000000000000000000" charset="-122"/>
              </a:defRPr>
            </a:lvl1pPr>
          </a:lstStyle>
          <a:p>
            <a:pPr eaLnBrk="1" fontAlgn="auto" hangingPunct="1"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009900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59268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9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4101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3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4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5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6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7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4109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0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1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4118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488113" y="-2757487"/>
            <a:ext cx="8801100" cy="9912350"/>
            <a:chOff x="0" y="0"/>
            <a:chExt cx="8801779" cy="9911883"/>
          </a:xfrm>
        </p:grpSpPr>
        <p:sp>
          <p:nvSpPr>
            <p:cNvPr id="4126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4133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42" name="Shape 856"/>
          <p:cNvSpPr/>
          <p:nvPr/>
        </p:nvSpPr>
        <p:spPr>
          <a:xfrm rot="-4525829">
            <a:off x="6048375" y="-1457325"/>
            <a:ext cx="1108075" cy="2476500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143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4144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4145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46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47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4149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0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1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2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3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4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5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4157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8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9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0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1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2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3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4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4166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7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8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9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0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1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2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4174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5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6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7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8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9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0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1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2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2279650" y="1879601"/>
            <a:ext cx="4809718" cy="530225"/>
            <a:chOff x="1344" y="1104"/>
            <a:chExt cx="2743" cy="334"/>
          </a:xfrm>
        </p:grpSpPr>
        <p:sp>
          <p:nvSpPr>
            <p:cNvPr id="4186" name="AutoShape 35"/>
            <p:cNvSpPr/>
            <p:nvPr/>
          </p:nvSpPr>
          <p:spPr>
            <a:xfrm>
              <a:off x="1536" y="1104"/>
              <a:ext cx="2551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李成林校长宣读课题立项通知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88" name="Oval 37"/>
            <p:cNvSpPr/>
            <p:nvPr/>
          </p:nvSpPr>
          <p:spPr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622" name="Oval 38"/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90" name="Oval 39"/>
            <p:cNvSpPr/>
            <p:nvPr/>
          </p:nvSpPr>
          <p:spPr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1" name="Text Box 40"/>
            <p:cNvSpPr txBox="1"/>
            <p:nvPr/>
          </p:nvSpPr>
          <p:spPr>
            <a:xfrm>
              <a:off x="1388" y="1152"/>
              <a:ext cx="19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91" name="Group 41"/>
          <p:cNvGrpSpPr/>
          <p:nvPr/>
        </p:nvGrpSpPr>
        <p:grpSpPr>
          <a:xfrm>
            <a:off x="2279650" y="2712963"/>
            <a:ext cx="4586311" cy="530225"/>
            <a:chOff x="1351" y="1584"/>
            <a:chExt cx="3225" cy="334"/>
          </a:xfrm>
        </p:grpSpPr>
        <p:sp>
          <p:nvSpPr>
            <p:cNvPr id="4193" name="AutoShape 42"/>
            <p:cNvSpPr/>
            <p:nvPr/>
          </p:nvSpPr>
          <p:spPr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课题负责人张娜老师</a:t>
              </a:r>
              <a:r>
                <a:rPr lang="zh-CN" altLang="en-US" dirty="0"/>
                <a:t>做开题报告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5" name="Oval 44"/>
            <p:cNvSpPr/>
            <p:nvPr/>
          </p:nvSpPr>
          <p:spPr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629" name="Oval 45"/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97" name="Oval 46"/>
            <p:cNvSpPr/>
            <p:nvPr/>
          </p:nvSpPr>
          <p:spPr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98" name="Text Box 47"/>
            <p:cNvSpPr txBox="1"/>
            <p:nvPr/>
          </p:nvSpPr>
          <p:spPr>
            <a:xfrm>
              <a:off x="1388" y="1638"/>
              <a:ext cx="1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106" name="Group 34">
            <a:extLst>
              <a:ext uri="{FF2B5EF4-FFF2-40B4-BE49-F238E27FC236}">
                <a16:creationId xmlns:a16="http://schemas.microsoft.com/office/drawing/2014/main" id="{3D94F0B7-C364-4504-8143-3854A7C417F0}"/>
              </a:ext>
            </a:extLst>
          </p:cNvPr>
          <p:cNvGrpSpPr/>
          <p:nvPr/>
        </p:nvGrpSpPr>
        <p:grpSpPr>
          <a:xfrm>
            <a:off x="2253946" y="3479230"/>
            <a:ext cx="5667156" cy="530225"/>
            <a:chOff x="1344" y="1104"/>
            <a:chExt cx="3232" cy="334"/>
          </a:xfrm>
        </p:grpSpPr>
        <p:sp>
          <p:nvSpPr>
            <p:cNvPr id="107" name="AutoShape 35">
              <a:extLst>
                <a:ext uri="{FF2B5EF4-FFF2-40B4-BE49-F238E27FC236}">
                  <a16:creationId xmlns:a16="http://schemas.microsoft.com/office/drawing/2014/main" id="{7C13872D-9E33-40EB-AB5D-B7A3C702CCDE}"/>
                </a:ext>
              </a:extLst>
            </p:cNvPr>
            <p:cNvSpPr/>
            <p:nvPr/>
          </p:nvSpPr>
          <p:spPr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课题研究指导专家对课题进行论证指导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Oval 37">
              <a:extLst>
                <a:ext uri="{FF2B5EF4-FFF2-40B4-BE49-F238E27FC236}">
                  <a16:creationId xmlns:a16="http://schemas.microsoft.com/office/drawing/2014/main" id="{8F6D8483-EC7B-4A09-AC2C-0C40C96FB7D0}"/>
                </a:ext>
              </a:extLst>
            </p:cNvPr>
            <p:cNvSpPr/>
            <p:nvPr/>
          </p:nvSpPr>
          <p:spPr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Oval 38">
              <a:extLst>
                <a:ext uri="{FF2B5EF4-FFF2-40B4-BE49-F238E27FC236}">
                  <a16:creationId xmlns:a16="http://schemas.microsoft.com/office/drawing/2014/main" id="{562DDD39-7B36-46AA-9CBE-4EA44990ED8B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0" name="Oval 39">
              <a:extLst>
                <a:ext uri="{FF2B5EF4-FFF2-40B4-BE49-F238E27FC236}">
                  <a16:creationId xmlns:a16="http://schemas.microsoft.com/office/drawing/2014/main" id="{81AE871C-89E3-431F-A364-20263834F699}"/>
                </a:ext>
              </a:extLst>
            </p:cNvPr>
            <p:cNvSpPr/>
            <p:nvPr/>
          </p:nvSpPr>
          <p:spPr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Text Box 40">
              <a:extLst>
                <a:ext uri="{FF2B5EF4-FFF2-40B4-BE49-F238E27FC236}">
                  <a16:creationId xmlns:a16="http://schemas.microsoft.com/office/drawing/2014/main" id="{76F43D0A-0108-4256-BC8A-E7BC5D559B1B}"/>
                </a:ext>
              </a:extLst>
            </p:cNvPr>
            <p:cNvSpPr txBox="1"/>
            <p:nvPr/>
          </p:nvSpPr>
          <p:spPr>
            <a:xfrm>
              <a:off x="1396" y="1152"/>
              <a:ext cx="17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2" name="Group 41">
            <a:extLst>
              <a:ext uri="{FF2B5EF4-FFF2-40B4-BE49-F238E27FC236}">
                <a16:creationId xmlns:a16="http://schemas.microsoft.com/office/drawing/2014/main" id="{405388AE-F31A-4EEC-85E3-80D5DEB8C2AA}"/>
              </a:ext>
            </a:extLst>
          </p:cNvPr>
          <p:cNvGrpSpPr/>
          <p:nvPr/>
        </p:nvGrpSpPr>
        <p:grpSpPr>
          <a:xfrm>
            <a:off x="2260658" y="4333610"/>
            <a:ext cx="5317416" cy="530225"/>
            <a:chOff x="1351" y="1584"/>
            <a:chExt cx="3225" cy="334"/>
          </a:xfrm>
        </p:grpSpPr>
        <p:sp>
          <p:nvSpPr>
            <p:cNvPr id="113" name="AutoShape 42">
              <a:extLst>
                <a:ext uri="{FF2B5EF4-FFF2-40B4-BE49-F238E27FC236}">
                  <a16:creationId xmlns:a16="http://schemas.microsoft.com/office/drawing/2014/main" id="{CAF3EB80-1E5C-457B-ADC0-2C98266C24D0}"/>
                </a:ext>
              </a:extLst>
            </p:cNvPr>
            <p:cNvSpPr/>
            <p:nvPr/>
          </p:nvSpPr>
          <p:spPr>
            <a:xfrm>
              <a:off x="1536" y="158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武芳主任对课题研究的实施作表态性发言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Oval 44">
              <a:extLst>
                <a:ext uri="{FF2B5EF4-FFF2-40B4-BE49-F238E27FC236}">
                  <a16:creationId xmlns:a16="http://schemas.microsoft.com/office/drawing/2014/main" id="{5E966AB9-A597-442B-AC9F-28DBB35E0FFE}"/>
                </a:ext>
              </a:extLst>
            </p:cNvPr>
            <p:cNvSpPr/>
            <p:nvPr/>
          </p:nvSpPr>
          <p:spPr>
            <a:xfrm flipH="1">
              <a:off x="1373" y="1855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Oval 45">
              <a:extLst>
                <a:ext uri="{FF2B5EF4-FFF2-40B4-BE49-F238E27FC236}">
                  <a16:creationId xmlns:a16="http://schemas.microsoft.com/office/drawing/2014/main" id="{9CFA5721-77DF-4285-AC0B-8491795F1EC4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1351" y="1611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6" name="Oval 46">
              <a:extLst>
                <a:ext uri="{FF2B5EF4-FFF2-40B4-BE49-F238E27FC236}">
                  <a16:creationId xmlns:a16="http://schemas.microsoft.com/office/drawing/2014/main" id="{3B074ACA-2443-484C-B2BA-C618078CB191}"/>
                </a:ext>
              </a:extLst>
            </p:cNvPr>
            <p:cNvSpPr/>
            <p:nvPr/>
          </p:nvSpPr>
          <p:spPr>
            <a:xfrm flipH="1">
              <a:off x="1440" y="1633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1A015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Text Box 47">
              <a:extLst>
                <a:ext uri="{FF2B5EF4-FFF2-40B4-BE49-F238E27FC236}">
                  <a16:creationId xmlns:a16="http://schemas.microsoft.com/office/drawing/2014/main" id="{9ECCE898-256E-46B7-A9C6-AA90B2217502}"/>
                </a:ext>
              </a:extLst>
            </p:cNvPr>
            <p:cNvSpPr txBox="1"/>
            <p:nvPr/>
          </p:nvSpPr>
          <p:spPr>
            <a:xfrm>
              <a:off x="1388" y="1638"/>
              <a:ext cx="196" cy="2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4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19" name="Picture 9" descr="图片1">
            <a:extLst>
              <a:ext uri="{FF2B5EF4-FFF2-40B4-BE49-F238E27FC236}">
                <a16:creationId xmlns:a16="http://schemas.microsoft.com/office/drawing/2014/main" id="{A8DF5640-4FD2-4D52-BBB5-D353E2DE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375" y="190500"/>
            <a:ext cx="9144000" cy="133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" name="Text Box 10">
            <a:extLst>
              <a:ext uri="{FF2B5EF4-FFF2-40B4-BE49-F238E27FC236}">
                <a16:creationId xmlns:a16="http://schemas.microsoft.com/office/drawing/2014/main" id="{68E4A412-A08E-4D62-9081-7890DF62F9D1}"/>
              </a:ext>
            </a:extLst>
          </p:cNvPr>
          <p:cNvSpPr txBox="1"/>
          <p:nvPr/>
        </p:nvSpPr>
        <p:spPr>
          <a:xfrm>
            <a:off x="1754188" y="289911"/>
            <a:ext cx="822325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会议流程</a:t>
            </a:r>
            <a:endParaRPr lang="en-US" altLang="zh-CN" sz="4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1" name="Group 34">
            <a:extLst>
              <a:ext uri="{FF2B5EF4-FFF2-40B4-BE49-F238E27FC236}">
                <a16:creationId xmlns:a16="http://schemas.microsoft.com/office/drawing/2014/main" id="{F86E35C5-F63D-4A9A-8BE0-C133D285C504}"/>
              </a:ext>
            </a:extLst>
          </p:cNvPr>
          <p:cNvGrpSpPr/>
          <p:nvPr/>
        </p:nvGrpSpPr>
        <p:grpSpPr>
          <a:xfrm>
            <a:off x="2261943" y="5201918"/>
            <a:ext cx="5667156" cy="530225"/>
            <a:chOff x="1344" y="1104"/>
            <a:chExt cx="3232" cy="334"/>
          </a:xfrm>
        </p:grpSpPr>
        <p:sp>
          <p:nvSpPr>
            <p:cNvPr id="122" name="AutoShape 35">
              <a:extLst>
                <a:ext uri="{FF2B5EF4-FFF2-40B4-BE49-F238E27FC236}">
                  <a16:creationId xmlns:a16="http://schemas.microsoft.com/office/drawing/2014/main" id="{68044583-7284-4646-B300-A89B420E102D}"/>
                </a:ext>
              </a:extLst>
            </p:cNvPr>
            <p:cNvSpPr/>
            <p:nvPr/>
          </p:nvSpPr>
          <p:spPr>
            <a:xfrm>
              <a:off x="1536" y="1104"/>
              <a:ext cx="3040" cy="33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r>
                <a:rPr lang="zh-CN" altLang="zh-CN" dirty="0"/>
                <a:t>课题负责人张娜对课题组分工情况进行说明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" name="Oval 37">
              <a:extLst>
                <a:ext uri="{FF2B5EF4-FFF2-40B4-BE49-F238E27FC236}">
                  <a16:creationId xmlns:a16="http://schemas.microsoft.com/office/drawing/2014/main" id="{06030FB0-0FF5-4592-88A1-540A9B98C64A}"/>
                </a:ext>
              </a:extLst>
            </p:cNvPr>
            <p:cNvSpPr/>
            <p:nvPr/>
          </p:nvSpPr>
          <p:spPr>
            <a:xfrm flipH="1">
              <a:off x="1366" y="1376"/>
              <a:ext cx="222" cy="4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62999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" name="Oval 38">
              <a:extLst>
                <a:ext uri="{FF2B5EF4-FFF2-40B4-BE49-F238E27FC236}">
                  <a16:creationId xmlns:a16="http://schemas.microsoft.com/office/drawing/2014/main" id="{A0398B98-8F17-4B53-8A3F-107FE80022F5}"/>
                </a:ext>
              </a:extLst>
            </p:cNvPr>
            <p:cNvSpPr>
              <a:spLocks noChangeArrowheads="1"/>
            </p:cNvSpPr>
            <p:nvPr/>
          </p:nvSpPr>
          <p:spPr bwMode="gray">
            <a:xfrm flipH="1">
              <a:off x="1344" y="1132"/>
              <a:ext cx="266" cy="26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7255"/>
                    <a:invGamma/>
                  </a:schemeClr>
                </a:gs>
              </a:gsLst>
              <a:path path="rect">
                <a:fillToRect l="100000" t="100000"/>
              </a:path>
            </a:gradFill>
            <a:ln w="9525" algn="ctr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Oval 39">
              <a:extLst>
                <a:ext uri="{FF2B5EF4-FFF2-40B4-BE49-F238E27FC236}">
                  <a16:creationId xmlns:a16="http://schemas.microsoft.com/office/drawing/2014/main" id="{60944E3D-F0A7-44D2-B71A-E6E94421D8D6}"/>
                </a:ext>
              </a:extLst>
            </p:cNvPr>
            <p:cNvSpPr/>
            <p:nvPr/>
          </p:nvSpPr>
          <p:spPr>
            <a:xfrm flipH="1">
              <a:off x="1433" y="1154"/>
              <a:ext cx="166" cy="1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27900E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6" name="Text Box 40">
              <a:extLst>
                <a:ext uri="{FF2B5EF4-FFF2-40B4-BE49-F238E27FC236}">
                  <a16:creationId xmlns:a16="http://schemas.microsoft.com/office/drawing/2014/main" id="{A70EC3E1-E952-47AA-819A-EC1C4EAD89C9}"/>
                </a:ext>
              </a:extLst>
            </p:cNvPr>
            <p:cNvSpPr txBox="1"/>
            <p:nvPr/>
          </p:nvSpPr>
          <p:spPr>
            <a:xfrm>
              <a:off x="1396" y="1152"/>
              <a:ext cx="178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 eaLnBrk="0" hangingPunct="0"/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  <a:endPara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2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24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5125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6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7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8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9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0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1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5133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4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5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6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7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8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39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0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5142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3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4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5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6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7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48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421438" y="-2724150"/>
            <a:ext cx="8802687" cy="9912350"/>
            <a:chOff x="0" y="0"/>
            <a:chExt cx="8801779" cy="9911883"/>
          </a:xfrm>
        </p:grpSpPr>
        <p:sp>
          <p:nvSpPr>
            <p:cNvPr id="5150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1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2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3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4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5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156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5157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8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59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0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1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2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3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4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65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66" name="Shape 856"/>
          <p:cNvSpPr/>
          <p:nvPr/>
        </p:nvSpPr>
        <p:spPr>
          <a:xfrm rot="-4525829">
            <a:off x="5629275" y="-1079500"/>
            <a:ext cx="1108075" cy="2478088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167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5168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5169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70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71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5173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4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5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6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7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8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79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5181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2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3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4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5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6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7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88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5190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1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2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3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4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5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6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5198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99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0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1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2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3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4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5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06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3FB46D5-F19F-4617-8ACA-A0E586957370}"/>
              </a:ext>
            </a:extLst>
          </p:cNvPr>
          <p:cNvGrpSpPr/>
          <p:nvPr/>
        </p:nvGrpSpPr>
        <p:grpSpPr>
          <a:xfrm>
            <a:off x="1349375" y="190499"/>
            <a:ext cx="8628063" cy="1096931"/>
            <a:chOff x="1349375" y="190499"/>
            <a:chExt cx="8628063" cy="1096931"/>
          </a:xfrm>
        </p:grpSpPr>
        <p:pic>
          <p:nvPicPr>
            <p:cNvPr id="100" name="Picture 9" descr="图片1">
              <a:extLst>
                <a:ext uri="{FF2B5EF4-FFF2-40B4-BE49-F238E27FC236}">
                  <a16:creationId xmlns:a16="http://schemas.microsoft.com/office/drawing/2014/main" id="{E13987AD-3EB7-48D9-B9BF-9F59542E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5" y="190499"/>
              <a:ext cx="7532264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1" name="Text Box 10">
              <a:extLst>
                <a:ext uri="{FF2B5EF4-FFF2-40B4-BE49-F238E27FC236}">
                  <a16:creationId xmlns:a16="http://schemas.microsoft.com/office/drawing/2014/main" id="{4F6FCCD5-C607-464E-88E8-9192778277DE}"/>
                </a:ext>
              </a:extLst>
            </p:cNvPr>
            <p:cNvSpPr txBox="1"/>
            <p:nvPr/>
          </p:nvSpPr>
          <p:spPr>
            <a:xfrm>
              <a:off x="1754188" y="289911"/>
              <a:ext cx="82232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zh-CN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李成林校长宣读课题立项通知</a:t>
              </a:r>
              <a:endPara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8E620449-15A3-4716-8D6A-9EF6D8DC8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64" y="1578868"/>
            <a:ext cx="6145933" cy="4609450"/>
          </a:xfrm>
          <a:prstGeom prst="rect">
            <a:avLst/>
          </a:prstGeom>
        </p:spPr>
      </p:pic>
      <p:sp>
        <p:nvSpPr>
          <p:cNvPr id="103" name="文本框 102">
            <a:extLst>
              <a:ext uri="{FF2B5EF4-FFF2-40B4-BE49-F238E27FC236}">
                <a16:creationId xmlns:a16="http://schemas.microsoft.com/office/drawing/2014/main" id="{B4E0F71E-9EF2-4CBC-8AC0-695B24656D6A}"/>
              </a:ext>
            </a:extLst>
          </p:cNvPr>
          <p:cNvSpPr txBox="1"/>
          <p:nvPr/>
        </p:nvSpPr>
        <p:spPr>
          <a:xfrm>
            <a:off x="809457" y="1567408"/>
            <a:ext cx="3218436" cy="48320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   李成林校长宣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读课题立项通知并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结合党的十九大精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神，深刻阐述了做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好课题研究的紧迫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性和重要性，要求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大家要静下心来做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研究，真研究。不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为功利，不为晋级，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而为中国的教育发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展做出贡献。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6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7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48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6149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0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1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2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3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4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5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6157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8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59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0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1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2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3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4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6166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7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8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69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0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1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2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421438" y="-2724150"/>
            <a:ext cx="8802687" cy="9912350"/>
            <a:chOff x="0" y="0"/>
            <a:chExt cx="8801779" cy="9911883"/>
          </a:xfrm>
        </p:grpSpPr>
        <p:sp>
          <p:nvSpPr>
            <p:cNvPr id="6174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5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6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7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8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79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80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6181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2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3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4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5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6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7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8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89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90" name="Shape 856"/>
          <p:cNvSpPr/>
          <p:nvPr/>
        </p:nvSpPr>
        <p:spPr>
          <a:xfrm rot="-4525829">
            <a:off x="5629275" y="-1079500"/>
            <a:ext cx="1108075" cy="2478088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91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6192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6193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94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195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6197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8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99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0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1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2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3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6205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6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7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8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09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0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1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2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6214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5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6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7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8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19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0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6222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3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4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5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6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7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8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9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30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35" name="AutoShape 14"/>
          <p:cNvSpPr>
            <a:spLocks noChangeAspect="1" noTextEdit="1"/>
          </p:cNvSpPr>
          <p:nvPr/>
        </p:nvSpPr>
        <p:spPr>
          <a:xfrm>
            <a:off x="4927600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237" name="AutoShape 16"/>
          <p:cNvSpPr>
            <a:spLocks noChangeAspect="1" noTextEdit="1"/>
          </p:cNvSpPr>
          <p:nvPr/>
        </p:nvSpPr>
        <p:spPr>
          <a:xfrm flipH="1">
            <a:off x="6450013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71C533A7-D794-4FFA-B138-A42789D7DFDD}"/>
              </a:ext>
            </a:extLst>
          </p:cNvPr>
          <p:cNvGrpSpPr/>
          <p:nvPr/>
        </p:nvGrpSpPr>
        <p:grpSpPr>
          <a:xfrm>
            <a:off x="1349375" y="190499"/>
            <a:ext cx="8628063" cy="1096931"/>
            <a:chOff x="1349375" y="190499"/>
            <a:chExt cx="8628063" cy="1096931"/>
          </a:xfrm>
        </p:grpSpPr>
        <p:pic>
          <p:nvPicPr>
            <p:cNvPr id="103" name="Picture 9" descr="图片1">
              <a:extLst>
                <a:ext uri="{FF2B5EF4-FFF2-40B4-BE49-F238E27FC236}">
                  <a16:creationId xmlns:a16="http://schemas.microsoft.com/office/drawing/2014/main" id="{15A20360-2C1D-4F02-94AE-B34ED9862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5" y="190499"/>
              <a:ext cx="7532264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" name="Text Box 10">
              <a:extLst>
                <a:ext uri="{FF2B5EF4-FFF2-40B4-BE49-F238E27FC236}">
                  <a16:creationId xmlns:a16="http://schemas.microsoft.com/office/drawing/2014/main" id="{E8F64DD9-DCA2-4591-90D5-7EF3544B7859}"/>
                </a:ext>
              </a:extLst>
            </p:cNvPr>
            <p:cNvSpPr txBox="1"/>
            <p:nvPr/>
          </p:nvSpPr>
          <p:spPr>
            <a:xfrm>
              <a:off x="1754188" y="289911"/>
              <a:ext cx="82232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课题负责人张娜老师做开题报告</a:t>
              </a:r>
            </a:p>
          </p:txBody>
        </p:sp>
      </p:grpSp>
      <p:pic>
        <p:nvPicPr>
          <p:cNvPr id="105" name="图片 104">
            <a:extLst>
              <a:ext uri="{FF2B5EF4-FFF2-40B4-BE49-F238E27FC236}">
                <a16:creationId xmlns:a16="http://schemas.microsoft.com/office/drawing/2014/main" id="{C68994D3-EA21-462A-9BA9-28D4603B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64" y="1578868"/>
            <a:ext cx="6145933" cy="4609449"/>
          </a:xfrm>
          <a:prstGeom prst="rect">
            <a:avLst/>
          </a:prstGeom>
        </p:spPr>
      </p:pic>
      <p:sp>
        <p:nvSpPr>
          <p:cNvPr id="106" name="文本框 105">
            <a:extLst>
              <a:ext uri="{FF2B5EF4-FFF2-40B4-BE49-F238E27FC236}">
                <a16:creationId xmlns:a16="http://schemas.microsoft.com/office/drawing/2014/main" id="{758C27FD-57A5-424C-A177-B3CE0563AD55}"/>
              </a:ext>
            </a:extLst>
          </p:cNvPr>
          <p:cNvSpPr txBox="1"/>
          <p:nvPr/>
        </p:nvSpPr>
        <p:spPr>
          <a:xfrm>
            <a:off x="723536" y="1594766"/>
            <a:ext cx="3442939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   课题负责人张娜老师对研究意义、核心概念界定、国内外研究状况综述、研究的内容、研究的方法、研究的重点难点、研究的分工作了详细的开题报告。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11">
            <a:extLst>
              <a:ext uri="{FF2B5EF4-FFF2-40B4-BE49-F238E27FC236}">
                <a16:creationId xmlns:a16="http://schemas.microsoft.com/office/drawing/2014/main" id="{934DCD79-4E58-455E-AC5E-0B9E62D292AC}"/>
              </a:ext>
            </a:extLst>
          </p:cNvPr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Shape 812">
            <a:extLst>
              <a:ext uri="{FF2B5EF4-FFF2-40B4-BE49-F238E27FC236}">
                <a16:creationId xmlns:a16="http://schemas.microsoft.com/office/drawing/2014/main" id="{51546302-48FD-490D-8D23-70EF374C2395}"/>
              </a:ext>
            </a:extLst>
          </p:cNvPr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Shape 813">
            <a:extLst>
              <a:ext uri="{FF2B5EF4-FFF2-40B4-BE49-F238E27FC236}">
                <a16:creationId xmlns:a16="http://schemas.microsoft.com/office/drawing/2014/main" id="{B367471B-2DF2-4F1D-B8EE-873B3DA7549E}"/>
              </a:ext>
            </a:extLst>
          </p:cNvPr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821">
            <a:extLst>
              <a:ext uri="{FF2B5EF4-FFF2-40B4-BE49-F238E27FC236}">
                <a16:creationId xmlns:a16="http://schemas.microsoft.com/office/drawing/2014/main" id="{169B09CA-5159-4661-955A-6383A7F0CEA6}"/>
              </a:ext>
            </a:extLst>
          </p:cNvPr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8" name="Shape 814">
              <a:extLst>
                <a:ext uri="{FF2B5EF4-FFF2-40B4-BE49-F238E27FC236}">
                  <a16:creationId xmlns:a16="http://schemas.microsoft.com/office/drawing/2014/main" id="{8647C066-8779-4A36-B3DF-C071C9649517}"/>
                </a:ext>
              </a:extLst>
            </p:cNvPr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Shape 815">
              <a:extLst>
                <a:ext uri="{FF2B5EF4-FFF2-40B4-BE49-F238E27FC236}">
                  <a16:creationId xmlns:a16="http://schemas.microsoft.com/office/drawing/2014/main" id="{215800F3-30E1-4B07-B1AD-32D4B704D043}"/>
                </a:ext>
              </a:extLst>
            </p:cNvPr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Shape 816">
              <a:extLst>
                <a:ext uri="{FF2B5EF4-FFF2-40B4-BE49-F238E27FC236}">
                  <a16:creationId xmlns:a16="http://schemas.microsoft.com/office/drawing/2014/main" id="{080BF95F-CC12-401F-9847-B32E8715E05F}"/>
                </a:ext>
              </a:extLst>
            </p:cNvPr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Shape 817">
              <a:extLst>
                <a:ext uri="{FF2B5EF4-FFF2-40B4-BE49-F238E27FC236}">
                  <a16:creationId xmlns:a16="http://schemas.microsoft.com/office/drawing/2014/main" id="{D50D49DC-6A86-4DD4-BB91-7DB4189EFA4D}"/>
                </a:ext>
              </a:extLst>
            </p:cNvPr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Shape 818">
              <a:extLst>
                <a:ext uri="{FF2B5EF4-FFF2-40B4-BE49-F238E27FC236}">
                  <a16:creationId xmlns:a16="http://schemas.microsoft.com/office/drawing/2014/main" id="{0B51C080-88A7-48DA-AF95-1A9EEA62A512}"/>
                </a:ext>
              </a:extLst>
            </p:cNvPr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Shape 819">
              <a:extLst>
                <a:ext uri="{FF2B5EF4-FFF2-40B4-BE49-F238E27FC236}">
                  <a16:creationId xmlns:a16="http://schemas.microsoft.com/office/drawing/2014/main" id="{1FB7BD16-B40C-41E2-BBB4-8B6BEE53E33A}"/>
                </a:ext>
              </a:extLst>
            </p:cNvPr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Shape 820">
              <a:extLst>
                <a:ext uri="{FF2B5EF4-FFF2-40B4-BE49-F238E27FC236}">
                  <a16:creationId xmlns:a16="http://schemas.microsoft.com/office/drawing/2014/main" id="{0EE13B1B-0E35-400F-AD19-6571D87F63AE}"/>
                </a:ext>
              </a:extLst>
            </p:cNvPr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>
            <a:extLst>
              <a:ext uri="{FF2B5EF4-FFF2-40B4-BE49-F238E27FC236}">
                <a16:creationId xmlns:a16="http://schemas.microsoft.com/office/drawing/2014/main" id="{BABF2989-8A78-4DCF-ADEC-7EBD75E6F205}"/>
              </a:ext>
            </a:extLst>
          </p:cNvPr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16" name="Shape 822">
              <a:extLst>
                <a:ext uri="{FF2B5EF4-FFF2-40B4-BE49-F238E27FC236}">
                  <a16:creationId xmlns:a16="http://schemas.microsoft.com/office/drawing/2014/main" id="{EA8877AA-17A7-4844-8216-978D465A8C55}"/>
                </a:ext>
              </a:extLst>
            </p:cNvPr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Shape 823">
              <a:extLst>
                <a:ext uri="{FF2B5EF4-FFF2-40B4-BE49-F238E27FC236}">
                  <a16:creationId xmlns:a16="http://schemas.microsoft.com/office/drawing/2014/main" id="{1BB8FFE7-7F53-4986-A2C0-20B7F22AA235}"/>
                </a:ext>
              </a:extLst>
            </p:cNvPr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Shape 824">
              <a:extLst>
                <a:ext uri="{FF2B5EF4-FFF2-40B4-BE49-F238E27FC236}">
                  <a16:creationId xmlns:a16="http://schemas.microsoft.com/office/drawing/2014/main" id="{ADDDE71C-5F8B-46E1-B6D0-F0324E0B1A8D}"/>
                </a:ext>
              </a:extLst>
            </p:cNvPr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Shape 825">
              <a:extLst>
                <a:ext uri="{FF2B5EF4-FFF2-40B4-BE49-F238E27FC236}">
                  <a16:creationId xmlns:a16="http://schemas.microsoft.com/office/drawing/2014/main" id="{F85B1CD4-97A6-4DA2-92A9-C997D0250492}"/>
                </a:ext>
              </a:extLst>
            </p:cNvPr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Shape 826">
              <a:extLst>
                <a:ext uri="{FF2B5EF4-FFF2-40B4-BE49-F238E27FC236}">
                  <a16:creationId xmlns:a16="http://schemas.microsoft.com/office/drawing/2014/main" id="{7D05556C-19A8-4B79-B493-36A789A0B0EB}"/>
                </a:ext>
              </a:extLst>
            </p:cNvPr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Shape 827">
              <a:extLst>
                <a:ext uri="{FF2B5EF4-FFF2-40B4-BE49-F238E27FC236}">
                  <a16:creationId xmlns:a16="http://schemas.microsoft.com/office/drawing/2014/main" id="{6558A7DA-DC6D-42B6-BCEC-2AAA63AD082F}"/>
                </a:ext>
              </a:extLst>
            </p:cNvPr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Shape 828">
              <a:extLst>
                <a:ext uri="{FF2B5EF4-FFF2-40B4-BE49-F238E27FC236}">
                  <a16:creationId xmlns:a16="http://schemas.microsoft.com/office/drawing/2014/main" id="{EBF078C5-DBD9-4005-849B-E432F92F5312}"/>
                </a:ext>
              </a:extLst>
            </p:cNvPr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Shape 829">
              <a:extLst>
                <a:ext uri="{FF2B5EF4-FFF2-40B4-BE49-F238E27FC236}">
                  <a16:creationId xmlns:a16="http://schemas.microsoft.com/office/drawing/2014/main" id="{B6C57B69-F2E3-4387-A3C7-D2E770E5D2D9}"/>
                </a:ext>
              </a:extLst>
            </p:cNvPr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>
            <a:extLst>
              <a:ext uri="{FF2B5EF4-FFF2-40B4-BE49-F238E27FC236}">
                <a16:creationId xmlns:a16="http://schemas.microsoft.com/office/drawing/2014/main" id="{159674A9-21FE-458A-9758-77F27B52A2F4}"/>
              </a:ext>
            </a:extLst>
          </p:cNvPr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25" name="Shape 831">
              <a:extLst>
                <a:ext uri="{FF2B5EF4-FFF2-40B4-BE49-F238E27FC236}">
                  <a16:creationId xmlns:a16="http://schemas.microsoft.com/office/drawing/2014/main" id="{264B33AC-8349-47C3-84F6-688C70DAE3F2}"/>
                </a:ext>
              </a:extLst>
            </p:cNvPr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Shape 832">
              <a:extLst>
                <a:ext uri="{FF2B5EF4-FFF2-40B4-BE49-F238E27FC236}">
                  <a16:creationId xmlns:a16="http://schemas.microsoft.com/office/drawing/2014/main" id="{A69D7D33-BBF6-42B9-A932-6852A90BBCF2}"/>
                </a:ext>
              </a:extLst>
            </p:cNvPr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Shape 833">
              <a:extLst>
                <a:ext uri="{FF2B5EF4-FFF2-40B4-BE49-F238E27FC236}">
                  <a16:creationId xmlns:a16="http://schemas.microsoft.com/office/drawing/2014/main" id="{29CC9AB9-48F0-48CA-A6AA-F960745656E1}"/>
                </a:ext>
              </a:extLst>
            </p:cNvPr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Shape 834">
              <a:extLst>
                <a:ext uri="{FF2B5EF4-FFF2-40B4-BE49-F238E27FC236}">
                  <a16:creationId xmlns:a16="http://schemas.microsoft.com/office/drawing/2014/main" id="{2ED924C8-FB30-4B05-B8B4-40EE84DFE5AE}"/>
                </a:ext>
              </a:extLst>
            </p:cNvPr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Shape 835">
              <a:extLst>
                <a:ext uri="{FF2B5EF4-FFF2-40B4-BE49-F238E27FC236}">
                  <a16:creationId xmlns:a16="http://schemas.microsoft.com/office/drawing/2014/main" id="{7D2C0D67-7A50-487B-A975-E93908BBA5AC}"/>
                </a:ext>
              </a:extLst>
            </p:cNvPr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Shape 836">
              <a:extLst>
                <a:ext uri="{FF2B5EF4-FFF2-40B4-BE49-F238E27FC236}">
                  <a16:creationId xmlns:a16="http://schemas.microsoft.com/office/drawing/2014/main" id="{E1757FD5-CA86-471E-BAB8-9B0A3DC01108}"/>
                </a:ext>
              </a:extLst>
            </p:cNvPr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Shape 837">
              <a:extLst>
                <a:ext uri="{FF2B5EF4-FFF2-40B4-BE49-F238E27FC236}">
                  <a16:creationId xmlns:a16="http://schemas.microsoft.com/office/drawing/2014/main" id="{E653B994-F2DC-4A65-B778-0373B9C71018}"/>
                </a:ext>
              </a:extLst>
            </p:cNvPr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>
            <a:extLst>
              <a:ext uri="{FF2B5EF4-FFF2-40B4-BE49-F238E27FC236}">
                <a16:creationId xmlns:a16="http://schemas.microsoft.com/office/drawing/2014/main" id="{5F6BD785-C718-4F1F-AF6D-A29162494FAF}"/>
              </a:ext>
            </a:extLst>
          </p:cNvPr>
          <p:cNvGrpSpPr/>
          <p:nvPr/>
        </p:nvGrpSpPr>
        <p:grpSpPr>
          <a:xfrm>
            <a:off x="6421438" y="-2724150"/>
            <a:ext cx="8802687" cy="9912350"/>
            <a:chOff x="0" y="0"/>
            <a:chExt cx="8801779" cy="9911883"/>
          </a:xfrm>
        </p:grpSpPr>
        <p:sp>
          <p:nvSpPr>
            <p:cNvPr id="33" name="Shape 839">
              <a:extLst>
                <a:ext uri="{FF2B5EF4-FFF2-40B4-BE49-F238E27FC236}">
                  <a16:creationId xmlns:a16="http://schemas.microsoft.com/office/drawing/2014/main" id="{572131D9-41AB-4460-9A99-8896BCE857BD}"/>
                </a:ext>
              </a:extLst>
            </p:cNvPr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Shape 840">
              <a:extLst>
                <a:ext uri="{FF2B5EF4-FFF2-40B4-BE49-F238E27FC236}">
                  <a16:creationId xmlns:a16="http://schemas.microsoft.com/office/drawing/2014/main" id="{A5675CDE-0FAE-401A-B939-458C6F939AB9}"/>
                </a:ext>
              </a:extLst>
            </p:cNvPr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Shape 841">
              <a:extLst>
                <a:ext uri="{FF2B5EF4-FFF2-40B4-BE49-F238E27FC236}">
                  <a16:creationId xmlns:a16="http://schemas.microsoft.com/office/drawing/2014/main" id="{B6D57947-756E-42F0-9FFD-0E01216E4FD2}"/>
                </a:ext>
              </a:extLst>
            </p:cNvPr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Shape 842">
              <a:extLst>
                <a:ext uri="{FF2B5EF4-FFF2-40B4-BE49-F238E27FC236}">
                  <a16:creationId xmlns:a16="http://schemas.microsoft.com/office/drawing/2014/main" id="{2C301061-3243-4EA3-BDF6-A3F7C878A12B}"/>
                </a:ext>
              </a:extLst>
            </p:cNvPr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Shape 843">
              <a:extLst>
                <a:ext uri="{FF2B5EF4-FFF2-40B4-BE49-F238E27FC236}">
                  <a16:creationId xmlns:a16="http://schemas.microsoft.com/office/drawing/2014/main" id="{A58CC5E3-BFE1-4AA7-B074-106C1B79BC38}"/>
                </a:ext>
              </a:extLst>
            </p:cNvPr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Shape 844">
              <a:extLst>
                <a:ext uri="{FF2B5EF4-FFF2-40B4-BE49-F238E27FC236}">
                  <a16:creationId xmlns:a16="http://schemas.microsoft.com/office/drawing/2014/main" id="{A9D4D535-BEF9-42FF-A323-73735198C70C}"/>
                </a:ext>
              </a:extLst>
            </p:cNvPr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Group 855">
            <a:extLst>
              <a:ext uri="{FF2B5EF4-FFF2-40B4-BE49-F238E27FC236}">
                <a16:creationId xmlns:a16="http://schemas.microsoft.com/office/drawing/2014/main" id="{4B59A52E-F300-4320-8488-4B3F477EA907}"/>
              </a:ext>
            </a:extLst>
          </p:cNvPr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40" name="Shape 846">
              <a:extLst>
                <a:ext uri="{FF2B5EF4-FFF2-40B4-BE49-F238E27FC236}">
                  <a16:creationId xmlns:a16="http://schemas.microsoft.com/office/drawing/2014/main" id="{9D1F9EDC-4484-4270-92CD-BFD9DC6F683E}"/>
                </a:ext>
              </a:extLst>
            </p:cNvPr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Shape 847">
              <a:extLst>
                <a:ext uri="{FF2B5EF4-FFF2-40B4-BE49-F238E27FC236}">
                  <a16:creationId xmlns:a16="http://schemas.microsoft.com/office/drawing/2014/main" id="{FB5829AE-B034-4933-B3DA-547A04EDFBF2}"/>
                </a:ext>
              </a:extLst>
            </p:cNvPr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Shape 848">
              <a:extLst>
                <a:ext uri="{FF2B5EF4-FFF2-40B4-BE49-F238E27FC236}">
                  <a16:creationId xmlns:a16="http://schemas.microsoft.com/office/drawing/2014/main" id="{6F55EC03-8B72-4569-9090-C87D6D4E4D07}"/>
                </a:ext>
              </a:extLst>
            </p:cNvPr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Shape 849">
              <a:extLst>
                <a:ext uri="{FF2B5EF4-FFF2-40B4-BE49-F238E27FC236}">
                  <a16:creationId xmlns:a16="http://schemas.microsoft.com/office/drawing/2014/main" id="{3BB9E5B2-2D6F-419C-BEF0-4F959984F1BD}"/>
                </a:ext>
              </a:extLst>
            </p:cNvPr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Shape 850">
              <a:extLst>
                <a:ext uri="{FF2B5EF4-FFF2-40B4-BE49-F238E27FC236}">
                  <a16:creationId xmlns:a16="http://schemas.microsoft.com/office/drawing/2014/main" id="{2A95F1D6-1021-479B-BC36-0DEC525363F6}"/>
                </a:ext>
              </a:extLst>
            </p:cNvPr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Shape 851">
              <a:extLst>
                <a:ext uri="{FF2B5EF4-FFF2-40B4-BE49-F238E27FC236}">
                  <a16:creationId xmlns:a16="http://schemas.microsoft.com/office/drawing/2014/main" id="{680CCD60-C69B-406A-9502-9A0FA3273476}"/>
                </a:ext>
              </a:extLst>
            </p:cNvPr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Shape 852">
              <a:extLst>
                <a:ext uri="{FF2B5EF4-FFF2-40B4-BE49-F238E27FC236}">
                  <a16:creationId xmlns:a16="http://schemas.microsoft.com/office/drawing/2014/main" id="{977853F2-3B66-4302-9DE6-B68E9F495A36}"/>
                </a:ext>
              </a:extLst>
            </p:cNvPr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Shape 853">
              <a:extLst>
                <a:ext uri="{FF2B5EF4-FFF2-40B4-BE49-F238E27FC236}">
                  <a16:creationId xmlns:a16="http://schemas.microsoft.com/office/drawing/2014/main" id="{FC65062E-7D82-482E-BBAC-253B0BCDA766}"/>
                </a:ext>
              </a:extLst>
            </p:cNvPr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Shape 854">
              <a:extLst>
                <a:ext uri="{FF2B5EF4-FFF2-40B4-BE49-F238E27FC236}">
                  <a16:creationId xmlns:a16="http://schemas.microsoft.com/office/drawing/2014/main" id="{C778CD26-E69F-4F6E-B89E-F0EAC353E106}"/>
                </a:ext>
              </a:extLst>
            </p:cNvPr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9" name="Shape 856">
            <a:extLst>
              <a:ext uri="{FF2B5EF4-FFF2-40B4-BE49-F238E27FC236}">
                <a16:creationId xmlns:a16="http://schemas.microsoft.com/office/drawing/2014/main" id="{86481B29-71A5-460C-A0C4-6E93782F193C}"/>
              </a:ext>
            </a:extLst>
          </p:cNvPr>
          <p:cNvSpPr/>
          <p:nvPr/>
        </p:nvSpPr>
        <p:spPr>
          <a:xfrm rot="-4525829">
            <a:off x="5629275" y="-1079500"/>
            <a:ext cx="1108075" cy="2478088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0" name="Group 862">
            <a:extLst>
              <a:ext uri="{FF2B5EF4-FFF2-40B4-BE49-F238E27FC236}">
                <a16:creationId xmlns:a16="http://schemas.microsoft.com/office/drawing/2014/main" id="{C18EE7A8-8F30-4CE1-89EC-AD20288F6D18}"/>
              </a:ext>
            </a:extLst>
          </p:cNvPr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51" name="Group 860">
              <a:extLst>
                <a:ext uri="{FF2B5EF4-FFF2-40B4-BE49-F238E27FC236}">
                  <a16:creationId xmlns:a16="http://schemas.microsoft.com/office/drawing/2014/main" id="{822C707E-EF94-4F4D-A852-317BDBDEE060}"/>
                </a:ext>
              </a:extLst>
            </p:cNvPr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53" name="Shape 858">
                <a:extLst>
                  <a:ext uri="{FF2B5EF4-FFF2-40B4-BE49-F238E27FC236}">
                    <a16:creationId xmlns:a16="http://schemas.microsoft.com/office/drawing/2014/main" id="{CD5A8D56-9000-47E6-8D0A-EA600A36804F}"/>
                  </a:ext>
                </a:extLst>
              </p:cNvPr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Shape 859">
                <a:extLst>
                  <a:ext uri="{FF2B5EF4-FFF2-40B4-BE49-F238E27FC236}">
                    <a16:creationId xmlns:a16="http://schemas.microsoft.com/office/drawing/2014/main" id="{4148116A-21F6-4072-A099-5F3F8D169060}"/>
                  </a:ext>
                </a:extLst>
              </p:cNvPr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" name="Shape 861">
              <a:extLst>
                <a:ext uri="{FF2B5EF4-FFF2-40B4-BE49-F238E27FC236}">
                  <a16:creationId xmlns:a16="http://schemas.microsoft.com/office/drawing/2014/main" id="{664A0C50-7D24-4D4E-9582-0615A0146652}"/>
                </a:ext>
              </a:extLst>
            </p:cNvPr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>
            <a:extLst>
              <a:ext uri="{FF2B5EF4-FFF2-40B4-BE49-F238E27FC236}">
                <a16:creationId xmlns:a16="http://schemas.microsoft.com/office/drawing/2014/main" id="{2CEF5EBB-E7A9-4988-8CB7-EA06496CFF67}"/>
              </a:ext>
            </a:extLst>
          </p:cNvPr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56" name="Shape 866">
              <a:extLst>
                <a:ext uri="{FF2B5EF4-FFF2-40B4-BE49-F238E27FC236}">
                  <a16:creationId xmlns:a16="http://schemas.microsoft.com/office/drawing/2014/main" id="{2764E9F8-A8EB-49C8-A880-A859CE2D6D1C}"/>
                </a:ext>
              </a:extLst>
            </p:cNvPr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Shape 867">
              <a:extLst>
                <a:ext uri="{FF2B5EF4-FFF2-40B4-BE49-F238E27FC236}">
                  <a16:creationId xmlns:a16="http://schemas.microsoft.com/office/drawing/2014/main" id="{93D3904D-F8A1-4E12-B919-3FE25ECFCA7D}"/>
                </a:ext>
              </a:extLst>
            </p:cNvPr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Shape 868">
              <a:extLst>
                <a:ext uri="{FF2B5EF4-FFF2-40B4-BE49-F238E27FC236}">
                  <a16:creationId xmlns:a16="http://schemas.microsoft.com/office/drawing/2014/main" id="{3C3ECD77-50D5-4640-B6E1-CA9B0F7996A0}"/>
                </a:ext>
              </a:extLst>
            </p:cNvPr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Shape 869">
              <a:extLst>
                <a:ext uri="{FF2B5EF4-FFF2-40B4-BE49-F238E27FC236}">
                  <a16:creationId xmlns:a16="http://schemas.microsoft.com/office/drawing/2014/main" id="{3FEEE4B7-C354-463D-90A1-0704B7A0C0E2}"/>
                </a:ext>
              </a:extLst>
            </p:cNvPr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Shape 870">
              <a:extLst>
                <a:ext uri="{FF2B5EF4-FFF2-40B4-BE49-F238E27FC236}">
                  <a16:creationId xmlns:a16="http://schemas.microsoft.com/office/drawing/2014/main" id="{BC9F10F8-79C8-4CE5-B10B-9EDB3D9FC418}"/>
                </a:ext>
              </a:extLst>
            </p:cNvPr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Shape 871">
              <a:extLst>
                <a:ext uri="{FF2B5EF4-FFF2-40B4-BE49-F238E27FC236}">
                  <a16:creationId xmlns:a16="http://schemas.microsoft.com/office/drawing/2014/main" id="{16030D87-9A35-4D4F-B147-678D8EB7A1A6}"/>
                </a:ext>
              </a:extLst>
            </p:cNvPr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Shape 872">
              <a:extLst>
                <a:ext uri="{FF2B5EF4-FFF2-40B4-BE49-F238E27FC236}">
                  <a16:creationId xmlns:a16="http://schemas.microsoft.com/office/drawing/2014/main" id="{BE20BB61-D171-4342-B7C1-96A5C07FD6F9}"/>
                </a:ext>
              </a:extLst>
            </p:cNvPr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>
            <a:extLst>
              <a:ext uri="{FF2B5EF4-FFF2-40B4-BE49-F238E27FC236}">
                <a16:creationId xmlns:a16="http://schemas.microsoft.com/office/drawing/2014/main" id="{4356D4C1-5E7C-41EF-969D-762137832F43}"/>
              </a:ext>
            </a:extLst>
          </p:cNvPr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64" name="Shape 874">
              <a:extLst>
                <a:ext uri="{FF2B5EF4-FFF2-40B4-BE49-F238E27FC236}">
                  <a16:creationId xmlns:a16="http://schemas.microsoft.com/office/drawing/2014/main" id="{2AE130BB-520D-42E1-A29B-20B83BFA7CDC}"/>
                </a:ext>
              </a:extLst>
            </p:cNvPr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Shape 875">
              <a:extLst>
                <a:ext uri="{FF2B5EF4-FFF2-40B4-BE49-F238E27FC236}">
                  <a16:creationId xmlns:a16="http://schemas.microsoft.com/office/drawing/2014/main" id="{4DAF6588-D855-4950-BACF-15429DC725C2}"/>
                </a:ext>
              </a:extLst>
            </p:cNvPr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Shape 876">
              <a:extLst>
                <a:ext uri="{FF2B5EF4-FFF2-40B4-BE49-F238E27FC236}">
                  <a16:creationId xmlns:a16="http://schemas.microsoft.com/office/drawing/2014/main" id="{07220BBB-C431-4B98-8243-103B326C6B33}"/>
                </a:ext>
              </a:extLst>
            </p:cNvPr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Shape 877">
              <a:extLst>
                <a:ext uri="{FF2B5EF4-FFF2-40B4-BE49-F238E27FC236}">
                  <a16:creationId xmlns:a16="http://schemas.microsoft.com/office/drawing/2014/main" id="{AF2342D5-1FA8-4CAE-A2A8-C62BC3510E12}"/>
                </a:ext>
              </a:extLst>
            </p:cNvPr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Shape 878">
              <a:extLst>
                <a:ext uri="{FF2B5EF4-FFF2-40B4-BE49-F238E27FC236}">
                  <a16:creationId xmlns:a16="http://schemas.microsoft.com/office/drawing/2014/main" id="{7BE4F281-7600-41B7-B2B5-20EAD05B6909}"/>
                </a:ext>
              </a:extLst>
            </p:cNvPr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Shape 879">
              <a:extLst>
                <a:ext uri="{FF2B5EF4-FFF2-40B4-BE49-F238E27FC236}">
                  <a16:creationId xmlns:a16="http://schemas.microsoft.com/office/drawing/2014/main" id="{310C74BF-3F79-4467-A770-8BD84954954C}"/>
                </a:ext>
              </a:extLst>
            </p:cNvPr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Shape 880">
              <a:extLst>
                <a:ext uri="{FF2B5EF4-FFF2-40B4-BE49-F238E27FC236}">
                  <a16:creationId xmlns:a16="http://schemas.microsoft.com/office/drawing/2014/main" id="{5C1E5365-02BE-4DD0-BD0F-8435CED548AA}"/>
                </a:ext>
              </a:extLst>
            </p:cNvPr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Shape 881">
              <a:extLst>
                <a:ext uri="{FF2B5EF4-FFF2-40B4-BE49-F238E27FC236}">
                  <a16:creationId xmlns:a16="http://schemas.microsoft.com/office/drawing/2014/main" id="{1D0BF57F-7360-4637-92BE-4A289535165D}"/>
                </a:ext>
              </a:extLst>
            </p:cNvPr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>
            <a:extLst>
              <a:ext uri="{FF2B5EF4-FFF2-40B4-BE49-F238E27FC236}">
                <a16:creationId xmlns:a16="http://schemas.microsoft.com/office/drawing/2014/main" id="{4E1C5A8C-6480-477D-A4BF-17BD63F2B383}"/>
              </a:ext>
            </a:extLst>
          </p:cNvPr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73" name="Shape 883">
              <a:extLst>
                <a:ext uri="{FF2B5EF4-FFF2-40B4-BE49-F238E27FC236}">
                  <a16:creationId xmlns:a16="http://schemas.microsoft.com/office/drawing/2014/main" id="{AFECEEEC-4205-4D22-8704-C43246DFC6A9}"/>
                </a:ext>
              </a:extLst>
            </p:cNvPr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Shape 884">
              <a:extLst>
                <a:ext uri="{FF2B5EF4-FFF2-40B4-BE49-F238E27FC236}">
                  <a16:creationId xmlns:a16="http://schemas.microsoft.com/office/drawing/2014/main" id="{3CC33F3F-89AF-4505-8752-BA518E591988}"/>
                </a:ext>
              </a:extLst>
            </p:cNvPr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Shape 885">
              <a:extLst>
                <a:ext uri="{FF2B5EF4-FFF2-40B4-BE49-F238E27FC236}">
                  <a16:creationId xmlns:a16="http://schemas.microsoft.com/office/drawing/2014/main" id="{A04CD96A-CDF1-4153-818F-5CF8E0016E62}"/>
                </a:ext>
              </a:extLst>
            </p:cNvPr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Shape 886">
              <a:extLst>
                <a:ext uri="{FF2B5EF4-FFF2-40B4-BE49-F238E27FC236}">
                  <a16:creationId xmlns:a16="http://schemas.microsoft.com/office/drawing/2014/main" id="{4647C290-68F4-4626-97AE-7A87503962CB}"/>
                </a:ext>
              </a:extLst>
            </p:cNvPr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Shape 887">
              <a:extLst>
                <a:ext uri="{FF2B5EF4-FFF2-40B4-BE49-F238E27FC236}">
                  <a16:creationId xmlns:a16="http://schemas.microsoft.com/office/drawing/2014/main" id="{F6E2E898-BF23-44A3-A758-5D5F490258A0}"/>
                </a:ext>
              </a:extLst>
            </p:cNvPr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Shape 888">
              <a:extLst>
                <a:ext uri="{FF2B5EF4-FFF2-40B4-BE49-F238E27FC236}">
                  <a16:creationId xmlns:a16="http://schemas.microsoft.com/office/drawing/2014/main" id="{069B1A42-9AFD-4CA0-AEFD-60F7E7254F62}"/>
                </a:ext>
              </a:extLst>
            </p:cNvPr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Shape 889">
              <a:extLst>
                <a:ext uri="{FF2B5EF4-FFF2-40B4-BE49-F238E27FC236}">
                  <a16:creationId xmlns:a16="http://schemas.microsoft.com/office/drawing/2014/main" id="{3B26D3ED-3961-4694-91AE-48FEB136B9BB}"/>
                </a:ext>
              </a:extLst>
            </p:cNvPr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>
            <a:extLst>
              <a:ext uri="{FF2B5EF4-FFF2-40B4-BE49-F238E27FC236}">
                <a16:creationId xmlns:a16="http://schemas.microsoft.com/office/drawing/2014/main" id="{9BE7C538-D55B-4227-A45D-F2576BAC653F}"/>
              </a:ext>
            </a:extLst>
          </p:cNvPr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81" name="Shape 891">
              <a:extLst>
                <a:ext uri="{FF2B5EF4-FFF2-40B4-BE49-F238E27FC236}">
                  <a16:creationId xmlns:a16="http://schemas.microsoft.com/office/drawing/2014/main" id="{96A141BD-DAEA-41A3-BD25-7A31AD7A8F17}"/>
                </a:ext>
              </a:extLst>
            </p:cNvPr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Shape 892">
              <a:extLst>
                <a:ext uri="{FF2B5EF4-FFF2-40B4-BE49-F238E27FC236}">
                  <a16:creationId xmlns:a16="http://schemas.microsoft.com/office/drawing/2014/main" id="{5FA25435-1860-4CC9-B447-A2448468CE16}"/>
                </a:ext>
              </a:extLst>
            </p:cNvPr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Shape 893">
              <a:extLst>
                <a:ext uri="{FF2B5EF4-FFF2-40B4-BE49-F238E27FC236}">
                  <a16:creationId xmlns:a16="http://schemas.microsoft.com/office/drawing/2014/main" id="{2A51632F-D8F0-49B1-9D79-A2B468AAB88D}"/>
                </a:ext>
              </a:extLst>
            </p:cNvPr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Shape 894">
              <a:extLst>
                <a:ext uri="{FF2B5EF4-FFF2-40B4-BE49-F238E27FC236}">
                  <a16:creationId xmlns:a16="http://schemas.microsoft.com/office/drawing/2014/main" id="{63FC03F0-3712-4953-9578-B5A34F4DF990}"/>
                </a:ext>
              </a:extLst>
            </p:cNvPr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Shape 895">
              <a:extLst>
                <a:ext uri="{FF2B5EF4-FFF2-40B4-BE49-F238E27FC236}">
                  <a16:creationId xmlns:a16="http://schemas.microsoft.com/office/drawing/2014/main" id="{1F2CDC84-0C12-4E5F-8AFA-428FC4903AA4}"/>
                </a:ext>
              </a:extLst>
            </p:cNvPr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Shape 896">
              <a:extLst>
                <a:ext uri="{FF2B5EF4-FFF2-40B4-BE49-F238E27FC236}">
                  <a16:creationId xmlns:a16="http://schemas.microsoft.com/office/drawing/2014/main" id="{948DA4D2-FB2A-44E5-863B-CADF72CD226B}"/>
                </a:ext>
              </a:extLst>
            </p:cNvPr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Shape 897">
              <a:extLst>
                <a:ext uri="{FF2B5EF4-FFF2-40B4-BE49-F238E27FC236}">
                  <a16:creationId xmlns:a16="http://schemas.microsoft.com/office/drawing/2014/main" id="{55B26CCE-F2E6-49F1-9AA5-B9AD2AD413BC}"/>
                </a:ext>
              </a:extLst>
            </p:cNvPr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Shape 898">
              <a:extLst>
                <a:ext uri="{FF2B5EF4-FFF2-40B4-BE49-F238E27FC236}">
                  <a16:creationId xmlns:a16="http://schemas.microsoft.com/office/drawing/2014/main" id="{73202CB4-DEB2-4BEE-A4A7-F337F5AA78AB}"/>
                </a:ext>
              </a:extLst>
            </p:cNvPr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Shape 899">
              <a:extLst>
                <a:ext uri="{FF2B5EF4-FFF2-40B4-BE49-F238E27FC236}">
                  <a16:creationId xmlns:a16="http://schemas.microsoft.com/office/drawing/2014/main" id="{5ABAF75C-63E2-4451-80AE-14BAFCC2055B}"/>
                </a:ext>
              </a:extLst>
            </p:cNvPr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0" name="AutoShape 14">
            <a:extLst>
              <a:ext uri="{FF2B5EF4-FFF2-40B4-BE49-F238E27FC236}">
                <a16:creationId xmlns:a16="http://schemas.microsoft.com/office/drawing/2014/main" id="{9DBF05CB-E6A2-492F-8B4F-6F0357DCB113}"/>
              </a:ext>
            </a:extLst>
          </p:cNvPr>
          <p:cNvSpPr>
            <a:spLocks noChangeAspect="1" noTextEdit="1"/>
          </p:cNvSpPr>
          <p:nvPr/>
        </p:nvSpPr>
        <p:spPr>
          <a:xfrm>
            <a:off x="4927600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1" name="AutoShape 16">
            <a:extLst>
              <a:ext uri="{FF2B5EF4-FFF2-40B4-BE49-F238E27FC236}">
                <a16:creationId xmlns:a16="http://schemas.microsoft.com/office/drawing/2014/main" id="{3629A811-0E06-4FB3-AE8D-3940440C42B8}"/>
              </a:ext>
            </a:extLst>
          </p:cNvPr>
          <p:cNvSpPr>
            <a:spLocks noChangeAspect="1" noTextEdit="1"/>
          </p:cNvSpPr>
          <p:nvPr/>
        </p:nvSpPr>
        <p:spPr>
          <a:xfrm flipH="1">
            <a:off x="6450013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0812F9C8-DDAA-49C0-A17B-94E38D9E9942}"/>
              </a:ext>
            </a:extLst>
          </p:cNvPr>
          <p:cNvGrpSpPr/>
          <p:nvPr/>
        </p:nvGrpSpPr>
        <p:grpSpPr>
          <a:xfrm>
            <a:off x="1349374" y="190499"/>
            <a:ext cx="8457567" cy="1096931"/>
            <a:chOff x="1349374" y="190499"/>
            <a:chExt cx="8457567" cy="1096931"/>
          </a:xfrm>
        </p:grpSpPr>
        <p:pic>
          <p:nvPicPr>
            <p:cNvPr id="93" name="Picture 9" descr="图片1">
              <a:extLst>
                <a:ext uri="{FF2B5EF4-FFF2-40B4-BE49-F238E27FC236}">
                  <a16:creationId xmlns:a16="http://schemas.microsoft.com/office/drawing/2014/main" id="{B46EFC55-8477-4303-B4D3-4F07D7FB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4" y="190499"/>
              <a:ext cx="8408651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4" name="Text Box 10">
              <a:extLst>
                <a:ext uri="{FF2B5EF4-FFF2-40B4-BE49-F238E27FC236}">
                  <a16:creationId xmlns:a16="http://schemas.microsoft.com/office/drawing/2014/main" id="{A8571468-2C35-40C1-8C8A-432DF7FC27DA}"/>
                </a:ext>
              </a:extLst>
            </p:cNvPr>
            <p:cNvSpPr txBox="1"/>
            <p:nvPr/>
          </p:nvSpPr>
          <p:spPr>
            <a:xfrm>
              <a:off x="1583691" y="309297"/>
              <a:ext cx="8223250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课题研究指导专家对课题进行论证指导</a:t>
              </a:r>
            </a:p>
          </p:txBody>
        </p:sp>
      </p:grpSp>
      <p:pic>
        <p:nvPicPr>
          <p:cNvPr id="97" name="图片 8199" descr="DSC06257">
            <a:extLst>
              <a:ext uri="{FF2B5EF4-FFF2-40B4-BE49-F238E27FC236}">
                <a16:creationId xmlns:a16="http://schemas.microsoft.com/office/drawing/2014/main" id="{BFDF6917-6892-490D-8F01-A5DBF4F7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13" y="1353134"/>
            <a:ext cx="3857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图片 8193" descr="DSC06263">
            <a:extLst>
              <a:ext uri="{FF2B5EF4-FFF2-40B4-BE49-F238E27FC236}">
                <a16:creationId xmlns:a16="http://schemas.microsoft.com/office/drawing/2014/main" id="{363E8D3E-7B09-4E0B-8994-CBDBBBB4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26" y="2782081"/>
            <a:ext cx="43672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文本框 95">
            <a:extLst>
              <a:ext uri="{FF2B5EF4-FFF2-40B4-BE49-F238E27FC236}">
                <a16:creationId xmlns:a16="http://schemas.microsoft.com/office/drawing/2014/main" id="{23B59A49-5A59-45B9-8D1B-C487499AAF86}"/>
              </a:ext>
            </a:extLst>
          </p:cNvPr>
          <p:cNvSpPr txBox="1"/>
          <p:nvPr/>
        </p:nvSpPr>
        <p:spPr>
          <a:xfrm>
            <a:off x="1147168" y="4562732"/>
            <a:ext cx="417412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课题研究指导专家侯涛</a:t>
            </a:r>
            <a:endParaRPr lang="en-US" altLang="zh-CN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老师对课题进行论证指导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652449F4-7DC5-4CC6-80F9-16E4F5296CC9}"/>
              </a:ext>
            </a:extLst>
          </p:cNvPr>
          <p:cNvSpPr txBox="1"/>
          <p:nvPr/>
        </p:nvSpPr>
        <p:spPr>
          <a:xfrm>
            <a:off x="5583662" y="1766208"/>
            <a:ext cx="416916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课题研究指导专家赵海娟老师对课题进行论证指导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00" name="箭头: 下 99">
            <a:extLst>
              <a:ext uri="{FF2B5EF4-FFF2-40B4-BE49-F238E27FC236}">
                <a16:creationId xmlns:a16="http://schemas.microsoft.com/office/drawing/2014/main" id="{6E955A8C-B0E8-4EAE-B17A-A7331C62355F}"/>
              </a:ext>
            </a:extLst>
          </p:cNvPr>
          <p:cNvSpPr/>
          <p:nvPr/>
        </p:nvSpPr>
        <p:spPr>
          <a:xfrm>
            <a:off x="5333958" y="2505603"/>
            <a:ext cx="236984" cy="197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箭头: 下 100">
            <a:extLst>
              <a:ext uri="{FF2B5EF4-FFF2-40B4-BE49-F238E27FC236}">
                <a16:creationId xmlns:a16="http://schemas.microsoft.com/office/drawing/2014/main" id="{41BF3468-2411-46D1-A679-BF33140CE70B}"/>
              </a:ext>
            </a:extLst>
          </p:cNvPr>
          <p:cNvSpPr/>
          <p:nvPr/>
        </p:nvSpPr>
        <p:spPr>
          <a:xfrm rot="10800000">
            <a:off x="1293055" y="4398138"/>
            <a:ext cx="236984" cy="1977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6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0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1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7173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4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7181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2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3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4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5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6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7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88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7190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1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2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3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4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5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6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632575" y="-2827337"/>
            <a:ext cx="8801100" cy="9912350"/>
            <a:chOff x="0" y="0"/>
            <a:chExt cx="8801779" cy="9911883"/>
          </a:xfrm>
        </p:grpSpPr>
        <p:sp>
          <p:nvSpPr>
            <p:cNvPr id="7198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99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0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1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2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3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7205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6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7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8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09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0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1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2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13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214" name="Shape 856"/>
          <p:cNvSpPr/>
          <p:nvPr/>
        </p:nvSpPr>
        <p:spPr>
          <a:xfrm rot="-4525829">
            <a:off x="6048375" y="-1457325"/>
            <a:ext cx="1108075" cy="2476500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215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7216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7217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18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219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7221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2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3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4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5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6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27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7229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0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1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2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3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4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5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6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7238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39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0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1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2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3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4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7246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7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8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9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0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1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2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3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4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6" name="AutoShape 14">
            <a:extLst>
              <a:ext uri="{FF2B5EF4-FFF2-40B4-BE49-F238E27FC236}">
                <a16:creationId xmlns:a16="http://schemas.microsoft.com/office/drawing/2014/main" id="{23378E46-CBA3-4DA0-B74D-33252E0996BF}"/>
              </a:ext>
            </a:extLst>
          </p:cNvPr>
          <p:cNvSpPr>
            <a:spLocks noChangeAspect="1" noTextEdit="1"/>
          </p:cNvSpPr>
          <p:nvPr/>
        </p:nvSpPr>
        <p:spPr>
          <a:xfrm>
            <a:off x="4927600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57" name="AutoShape 16">
            <a:extLst>
              <a:ext uri="{FF2B5EF4-FFF2-40B4-BE49-F238E27FC236}">
                <a16:creationId xmlns:a16="http://schemas.microsoft.com/office/drawing/2014/main" id="{89AC2440-A747-4B42-B199-43935D3C2672}"/>
              </a:ext>
            </a:extLst>
          </p:cNvPr>
          <p:cNvSpPr>
            <a:spLocks noChangeAspect="1" noTextEdit="1"/>
          </p:cNvSpPr>
          <p:nvPr/>
        </p:nvSpPr>
        <p:spPr>
          <a:xfrm flipH="1">
            <a:off x="6450013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0CD6AD0E-BE09-441F-BA3F-4DD6648A886B}"/>
              </a:ext>
            </a:extLst>
          </p:cNvPr>
          <p:cNvGrpSpPr/>
          <p:nvPr/>
        </p:nvGrpSpPr>
        <p:grpSpPr>
          <a:xfrm>
            <a:off x="1349375" y="190499"/>
            <a:ext cx="8790496" cy="1309264"/>
            <a:chOff x="1349375" y="190499"/>
            <a:chExt cx="8533810" cy="1309264"/>
          </a:xfrm>
        </p:grpSpPr>
        <p:pic>
          <p:nvPicPr>
            <p:cNvPr id="159" name="Picture 9" descr="图片1">
              <a:extLst>
                <a:ext uri="{FF2B5EF4-FFF2-40B4-BE49-F238E27FC236}">
                  <a16:creationId xmlns:a16="http://schemas.microsoft.com/office/drawing/2014/main" id="{13DE06AF-17D3-4D9F-8EC7-FCD9B08FB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5" y="190499"/>
              <a:ext cx="8533810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0" name="Text Box 10">
              <a:extLst>
                <a:ext uri="{FF2B5EF4-FFF2-40B4-BE49-F238E27FC236}">
                  <a16:creationId xmlns:a16="http://schemas.microsoft.com/office/drawing/2014/main" id="{E816D7AA-F7C0-4EEA-A7BA-F4CE5B83BE57}"/>
                </a:ext>
              </a:extLst>
            </p:cNvPr>
            <p:cNvSpPr txBox="1"/>
            <p:nvPr/>
          </p:nvSpPr>
          <p:spPr>
            <a:xfrm>
              <a:off x="1536020" y="299434"/>
              <a:ext cx="8223250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武芳主任对课题研究的实施作表态性发言</a:t>
              </a:r>
            </a:p>
          </p:txBody>
        </p:sp>
      </p:grpSp>
      <p:pic>
        <p:nvPicPr>
          <p:cNvPr id="161" name="图片 160">
            <a:extLst>
              <a:ext uri="{FF2B5EF4-FFF2-40B4-BE49-F238E27FC236}">
                <a16:creationId xmlns:a16="http://schemas.microsoft.com/office/drawing/2014/main" id="{8C0A6889-3921-4540-BFDB-491871674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64" y="1578868"/>
            <a:ext cx="6145932" cy="4609449"/>
          </a:xfrm>
          <a:prstGeom prst="rect">
            <a:avLst/>
          </a:prstGeom>
        </p:spPr>
      </p:pic>
      <p:sp>
        <p:nvSpPr>
          <p:cNvPr id="162" name="文本框 161">
            <a:extLst>
              <a:ext uri="{FF2B5EF4-FFF2-40B4-BE49-F238E27FC236}">
                <a16:creationId xmlns:a16="http://schemas.microsoft.com/office/drawing/2014/main" id="{A5D1AF72-4237-4768-B49E-97A99DA904AC}"/>
              </a:ext>
            </a:extLst>
          </p:cNvPr>
          <p:cNvSpPr txBox="1"/>
          <p:nvPr/>
        </p:nvSpPr>
        <p:spPr>
          <a:xfrm>
            <a:off x="723536" y="1594766"/>
            <a:ext cx="3442939" cy="48320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Clr>
                <a:schemeClr val="bg1"/>
              </a:buClr>
            </a:pPr>
            <a:r>
              <a:rPr lang="zh-CN" altLang="en-US" sz="2800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   课题组通过各种方式搜集材料，开展多种活动做了大量的前期工作，为课题的研究打下了良好的基础。“微课辅助”教学无论是对于学生的学习、教师的教学实践以及教师的专业发展，都具有重要的现实意义。</a:t>
            </a:r>
            <a:endParaRPr lang="zh-CN" altLang="en-US" sz="2800" b="1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hape 811"/>
          <p:cNvSpPr/>
          <p:nvPr/>
        </p:nvSpPr>
        <p:spPr>
          <a:xfrm rot="-9791284">
            <a:off x="11587163" y="-433387"/>
            <a:ext cx="982662" cy="1706562"/>
          </a:xfrm>
          <a:custGeom>
            <a:avLst/>
            <a:gdLst/>
            <a:ahLst/>
            <a:cxnLst>
              <a:cxn ang="0">
                <a:pos x="491492" y="852621"/>
              </a:cxn>
              <a:cxn ang="5400000">
                <a:pos x="491492" y="852621"/>
              </a:cxn>
              <a:cxn ang="10800000">
                <a:pos x="491492" y="852621"/>
              </a:cxn>
              <a:cxn ang="16200000">
                <a:pos x="491492" y="852621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4" name="Shape 812"/>
          <p:cNvSpPr/>
          <p:nvPr/>
        </p:nvSpPr>
        <p:spPr>
          <a:xfrm rot="-7178419">
            <a:off x="11393488" y="-987425"/>
            <a:ext cx="984250" cy="1704975"/>
          </a:xfrm>
          <a:custGeom>
            <a:avLst/>
            <a:gdLst/>
            <a:ahLst/>
            <a:cxnLst>
              <a:cxn ang="0">
                <a:pos x="491492" y="852622"/>
              </a:cxn>
              <a:cxn ang="5400000">
                <a:pos x="491492" y="852622"/>
              </a:cxn>
              <a:cxn ang="10800000">
                <a:pos x="491492" y="852622"/>
              </a:cxn>
              <a:cxn ang="16200000">
                <a:pos x="491492" y="852622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gradFill rotWithShape="1">
            <a:gsLst>
              <a:gs pos="0">
                <a:srgbClr val="09D1AB">
                  <a:alpha val="14999"/>
                </a:srgbClr>
              </a:gs>
              <a:gs pos="100000">
                <a:srgbClr val="6E7DC3">
                  <a:alpha val="50000"/>
                </a:srgbClr>
              </a:gs>
            </a:gsLst>
            <a:lin ang="5400000"/>
            <a:tileRect/>
          </a:gra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Shape 813"/>
          <p:cNvSpPr/>
          <p:nvPr/>
        </p:nvSpPr>
        <p:spPr>
          <a:xfrm rot="-2164858">
            <a:off x="10096500" y="4186238"/>
            <a:ext cx="2063750" cy="3581400"/>
          </a:xfrm>
          <a:custGeom>
            <a:avLst/>
            <a:gdLst/>
            <a:ahLst/>
            <a:cxnLst>
              <a:cxn ang="0">
                <a:pos x="1031984" y="1790247"/>
              </a:cxn>
              <a:cxn ang="5400000">
                <a:pos x="1031984" y="1790247"/>
              </a:cxn>
              <a:cxn ang="10800000">
                <a:pos x="1031984" y="1790247"/>
              </a:cxn>
              <a:cxn ang="16200000">
                <a:pos x="1031984" y="1790247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D9D9D9">
              <a:alpha val="28000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196" name="Group 821"/>
          <p:cNvGrpSpPr/>
          <p:nvPr/>
        </p:nvGrpSpPr>
        <p:grpSpPr>
          <a:xfrm>
            <a:off x="10221913" y="-701675"/>
            <a:ext cx="3578225" cy="4014788"/>
            <a:chOff x="0" y="0"/>
            <a:chExt cx="3578232" cy="4014778"/>
          </a:xfrm>
        </p:grpSpPr>
        <p:sp>
          <p:nvSpPr>
            <p:cNvPr id="8197" name="Shape 814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8" name="Shape 815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9" name="Shape 816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0" name="Shape 817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1" name="Shape 818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2" name="Shape 819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3" name="Shape 820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Group 830"/>
          <p:cNvGrpSpPr/>
          <p:nvPr/>
        </p:nvGrpSpPr>
        <p:grpSpPr>
          <a:xfrm>
            <a:off x="9123363" y="-1855787"/>
            <a:ext cx="5659437" cy="6278562"/>
            <a:chOff x="0" y="0"/>
            <a:chExt cx="5658607" cy="6278037"/>
          </a:xfrm>
        </p:grpSpPr>
        <p:sp>
          <p:nvSpPr>
            <p:cNvPr id="8205" name="Shape 822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6" name="Shape 823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7" name="Shape 824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8" name="Shape 825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Shape 826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Shape 827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Shape 828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Shape 829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Group 838"/>
          <p:cNvGrpSpPr/>
          <p:nvPr/>
        </p:nvGrpSpPr>
        <p:grpSpPr>
          <a:xfrm>
            <a:off x="7713663" y="-3027362"/>
            <a:ext cx="7897812" cy="8756650"/>
            <a:chOff x="0" y="0"/>
            <a:chExt cx="7898121" cy="8756160"/>
          </a:xfrm>
        </p:grpSpPr>
        <p:sp>
          <p:nvSpPr>
            <p:cNvPr id="8214" name="Shape 831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Shape 832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6" name="Shape 833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7" name="Shape 834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Shape 835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9" name="Shape 836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0" name="Shape 837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Group 845"/>
          <p:cNvGrpSpPr/>
          <p:nvPr/>
        </p:nvGrpSpPr>
        <p:grpSpPr>
          <a:xfrm>
            <a:off x="6421438" y="-2724150"/>
            <a:ext cx="8802687" cy="9912350"/>
            <a:chOff x="0" y="0"/>
            <a:chExt cx="8801779" cy="9911883"/>
          </a:xfrm>
        </p:grpSpPr>
        <p:sp>
          <p:nvSpPr>
            <p:cNvPr id="8222" name="Shape 839"/>
            <p:cNvSpPr/>
            <p:nvPr/>
          </p:nvSpPr>
          <p:spPr>
            <a:xfrm rot="-8571266">
              <a:off x="3308570" y="3245033"/>
              <a:ext cx="1808276" cy="6003387"/>
            </a:xfrm>
            <a:custGeom>
              <a:avLst/>
              <a:gdLst/>
              <a:ahLst/>
              <a:cxnLst>
                <a:cxn ang="0">
                  <a:pos x="904138" y="3001693"/>
                </a:cxn>
                <a:cxn ang="5400000">
                  <a:pos x="904138" y="3001693"/>
                </a:cxn>
                <a:cxn ang="10800000">
                  <a:pos x="904138" y="3001693"/>
                </a:cxn>
                <a:cxn ang="16200000">
                  <a:pos x="904138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Shape 840"/>
            <p:cNvSpPr/>
            <p:nvPr/>
          </p:nvSpPr>
          <p:spPr>
            <a:xfrm rot="-6544879">
              <a:off x="2238960" y="1900102"/>
              <a:ext cx="1808275" cy="6003386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Shape 841"/>
            <p:cNvSpPr/>
            <p:nvPr/>
          </p:nvSpPr>
          <p:spPr>
            <a:xfrm rot="-5127532">
              <a:off x="2159710" y="565373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5" name="Shape 842"/>
            <p:cNvSpPr/>
            <p:nvPr/>
          </p:nvSpPr>
          <p:spPr>
            <a:xfrm rot="-10271539">
              <a:off x="4601161" y="380545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6" name="Shape 843"/>
            <p:cNvSpPr/>
            <p:nvPr/>
          </p:nvSpPr>
          <p:spPr>
            <a:xfrm rot="-3539603">
              <a:off x="2568959" y="-680474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7" name="Shape 844"/>
            <p:cNvSpPr/>
            <p:nvPr/>
          </p:nvSpPr>
          <p:spPr>
            <a:xfrm rot="9642136">
              <a:off x="6052315" y="3595032"/>
              <a:ext cx="1808275" cy="6003387"/>
            </a:xfrm>
            <a:custGeom>
              <a:avLst/>
              <a:gdLst/>
              <a:ahLst/>
              <a:cxnLst>
                <a:cxn ang="0">
                  <a:pos x="904137" y="3001693"/>
                </a:cxn>
                <a:cxn ang="5400000">
                  <a:pos x="904137" y="3001693"/>
                </a:cxn>
                <a:cxn ang="10800000">
                  <a:pos x="904137" y="3001693"/>
                </a:cxn>
                <a:cxn ang="16200000">
                  <a:pos x="904137" y="300169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28" name="Group 855"/>
          <p:cNvGrpSpPr/>
          <p:nvPr/>
        </p:nvGrpSpPr>
        <p:grpSpPr>
          <a:xfrm>
            <a:off x="10855325" y="288925"/>
            <a:ext cx="2058988" cy="2430463"/>
            <a:chOff x="0" y="0"/>
            <a:chExt cx="2059372" cy="2430039"/>
          </a:xfrm>
        </p:grpSpPr>
        <p:sp>
          <p:nvSpPr>
            <p:cNvPr id="8229" name="Shape 846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0" name="Shape 847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1" name="Shape 848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2" name="Shape 849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3" name="Shape 850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4" name="Shape 851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5" name="Shape 852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6" name="Shape 853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37" name="Shape 854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38" name="Shape 856"/>
          <p:cNvSpPr/>
          <p:nvPr/>
        </p:nvSpPr>
        <p:spPr>
          <a:xfrm rot="-4525829">
            <a:off x="5629275" y="-1079500"/>
            <a:ext cx="1108075" cy="2478088"/>
          </a:xfrm>
          <a:custGeom>
            <a:avLst/>
            <a:gdLst/>
            <a:ahLst/>
            <a:cxnLst>
              <a:cxn ang="0">
                <a:pos x="554384" y="1238674"/>
              </a:cxn>
              <a:cxn ang="5400000">
                <a:pos x="554384" y="1238674"/>
              </a:cxn>
              <a:cxn ang="10800000">
                <a:pos x="554384" y="1238674"/>
              </a:cxn>
              <a:cxn ang="16200000">
                <a:pos x="554384" y="1238674"/>
              </a:cxn>
            </a:cxnLst>
            <a:rect l="0" t="0" r="0" b="0"/>
            <a:pathLst>
              <a:path w="21600" h="21600">
                <a:moveTo>
                  <a:pt x="10800" y="0"/>
                </a:moveTo>
                <a:lnTo>
                  <a:pt x="12573" y="744"/>
                </a:lnTo>
                <a:cubicBezTo>
                  <a:pt x="18150" y="3317"/>
                  <a:pt x="21600" y="6873"/>
                  <a:pt x="21600" y="10800"/>
                </a:cubicBezTo>
                <a:cubicBezTo>
                  <a:pt x="21600" y="14727"/>
                  <a:pt x="18150" y="18283"/>
                  <a:pt x="12573" y="20856"/>
                </a:cubicBezTo>
                <a:lnTo>
                  <a:pt x="10800" y="21600"/>
                </a:lnTo>
                <a:lnTo>
                  <a:pt x="9027" y="20856"/>
                </a:lnTo>
                <a:cubicBezTo>
                  <a:pt x="3450" y="18283"/>
                  <a:pt x="0" y="14727"/>
                  <a:pt x="0" y="10800"/>
                </a:cubicBezTo>
                <a:cubicBezTo>
                  <a:pt x="0" y="6873"/>
                  <a:pt x="3450" y="3317"/>
                  <a:pt x="9027" y="744"/>
                </a:cubicBezTo>
                <a:close/>
              </a:path>
            </a:pathLst>
          </a:custGeom>
          <a:solidFill>
            <a:srgbClr val="F2F2F2">
              <a:alpha val="39999"/>
            </a:srgbClr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239" name="Group 862"/>
          <p:cNvGrpSpPr/>
          <p:nvPr/>
        </p:nvGrpSpPr>
        <p:grpSpPr>
          <a:xfrm>
            <a:off x="171450" y="55563"/>
            <a:ext cx="703263" cy="804862"/>
            <a:chOff x="0" y="0"/>
            <a:chExt cx="703747" cy="804484"/>
          </a:xfrm>
        </p:grpSpPr>
        <p:grpSp>
          <p:nvGrpSpPr>
            <p:cNvPr id="8240" name="Group 860"/>
            <p:cNvGrpSpPr/>
            <p:nvPr/>
          </p:nvGrpSpPr>
          <p:grpSpPr>
            <a:xfrm>
              <a:off x="0" y="-1"/>
              <a:ext cx="703748" cy="631432"/>
              <a:chOff x="0" y="0"/>
              <a:chExt cx="703747" cy="631431"/>
            </a:xfrm>
          </p:grpSpPr>
          <p:sp>
            <p:nvSpPr>
              <p:cNvPr id="8241" name="Shape 858"/>
              <p:cNvSpPr/>
              <p:nvPr/>
            </p:nvSpPr>
            <p:spPr>
              <a:xfrm rot="-3146483">
                <a:off x="216484" y="-25336"/>
                <a:ext cx="270765" cy="679548"/>
              </a:xfrm>
              <a:custGeom>
                <a:avLst/>
                <a:gdLst/>
                <a:ahLst/>
                <a:cxnLst>
                  <a:cxn ang="0">
                    <a:pos x="135382" y="339774"/>
                  </a:cxn>
                  <a:cxn ang="5400000">
                    <a:pos x="135382" y="339774"/>
                  </a:cxn>
                  <a:cxn ang="10800000">
                    <a:pos x="135382" y="339774"/>
                  </a:cxn>
                  <a:cxn ang="16200000">
                    <a:pos x="135382" y="339774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42" name="Shape 859"/>
              <p:cNvSpPr/>
              <p:nvPr/>
            </p:nvSpPr>
            <p:spPr>
              <a:xfrm rot="-5400000">
                <a:off x="221774" y="234904"/>
                <a:ext cx="225955" cy="567086"/>
              </a:xfrm>
              <a:custGeom>
                <a:avLst/>
                <a:gdLst/>
                <a:ahLst/>
                <a:cxnLst>
                  <a:cxn ang="0">
                    <a:pos x="112977" y="283543"/>
                  </a:cxn>
                  <a:cxn ang="5400000">
                    <a:pos x="112977" y="283543"/>
                  </a:cxn>
                  <a:cxn ang="10800000">
                    <a:pos x="112977" y="283543"/>
                  </a:cxn>
                  <a:cxn ang="16200000">
                    <a:pos x="112977" y="283543"/>
                  </a:cxn>
                </a:cxnLst>
                <a:rect l="0" t="0" r="0" b="0"/>
                <a:pathLst>
                  <a:path w="21600" h="21600">
                    <a:moveTo>
                      <a:pt x="10800" y="0"/>
                    </a:moveTo>
                    <a:lnTo>
                      <a:pt x="12573" y="744"/>
                    </a:lnTo>
                    <a:cubicBezTo>
                      <a:pt x="18150" y="3317"/>
                      <a:pt x="21600" y="6873"/>
                      <a:pt x="21600" y="10800"/>
                    </a:cubicBezTo>
                    <a:cubicBezTo>
                      <a:pt x="21600" y="14727"/>
                      <a:pt x="18150" y="18283"/>
                      <a:pt x="12573" y="20856"/>
                    </a:cubicBezTo>
                    <a:lnTo>
                      <a:pt x="10800" y="21600"/>
                    </a:lnTo>
                    <a:lnTo>
                      <a:pt x="9027" y="20856"/>
                    </a:lnTo>
                    <a:cubicBezTo>
                      <a:pt x="3450" y="18283"/>
                      <a:pt x="0" y="14727"/>
                      <a:pt x="0" y="10800"/>
                    </a:cubicBezTo>
                    <a:cubicBezTo>
                      <a:pt x="0" y="6873"/>
                      <a:pt x="3450" y="3317"/>
                      <a:pt x="9027" y="74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9D1AB">
                      <a:alpha val="14999"/>
                    </a:srgbClr>
                  </a:gs>
                  <a:gs pos="100000">
                    <a:srgbClr val="6E7DC3">
                      <a:alpha val="50000"/>
                    </a:srgbClr>
                  </a:gs>
                </a:gsLst>
                <a:lin ang="5400000"/>
                <a:tileRect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43" name="Shape 861"/>
            <p:cNvSpPr/>
            <p:nvPr/>
          </p:nvSpPr>
          <p:spPr>
            <a:xfrm rot="-7236193">
              <a:off x="357078" y="422766"/>
              <a:ext cx="164244" cy="412207"/>
            </a:xfrm>
            <a:custGeom>
              <a:avLst/>
              <a:gdLst/>
              <a:ahLst/>
              <a:cxnLst>
                <a:cxn ang="0">
                  <a:pos x="82122" y="206103"/>
                </a:cxn>
                <a:cxn ang="5400000">
                  <a:pos x="82122" y="206103"/>
                </a:cxn>
                <a:cxn ang="10800000">
                  <a:pos x="82122" y="206103"/>
                </a:cxn>
                <a:cxn ang="16200000">
                  <a:pos x="82122" y="20610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5" name="Group 873"/>
          <p:cNvGrpSpPr/>
          <p:nvPr/>
        </p:nvGrpSpPr>
        <p:grpSpPr>
          <a:xfrm rot="-10638730">
            <a:off x="-617537" y="4551363"/>
            <a:ext cx="3578225" cy="4014787"/>
            <a:chOff x="0" y="0"/>
            <a:chExt cx="3578232" cy="4014778"/>
          </a:xfrm>
        </p:grpSpPr>
        <p:sp>
          <p:nvSpPr>
            <p:cNvPr id="8245" name="Shape 866"/>
            <p:cNvSpPr/>
            <p:nvPr/>
          </p:nvSpPr>
          <p:spPr>
            <a:xfrm rot="-7619913">
              <a:off x="871285" y="1348863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6" name="Shape 867"/>
            <p:cNvSpPr/>
            <p:nvPr/>
          </p:nvSpPr>
          <p:spPr>
            <a:xfrm rot="-9356960">
              <a:off x="1293404" y="1693651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7" name="Shape 868"/>
            <p:cNvSpPr/>
            <p:nvPr/>
          </p:nvSpPr>
          <p:spPr>
            <a:xfrm rot="-5828767">
              <a:off x="658084" y="882200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8" name="Shape 869"/>
            <p:cNvSpPr/>
            <p:nvPr/>
          </p:nvSpPr>
          <p:spPr>
            <a:xfrm rot="-4258456">
              <a:off x="698472" y="324917"/>
              <a:ext cx="1016213" cy="2202195"/>
            </a:xfrm>
            <a:custGeom>
              <a:avLst/>
              <a:gdLst/>
              <a:ahLst/>
              <a:cxnLst>
                <a:cxn ang="0">
                  <a:pos x="508106" y="1101097"/>
                </a:cxn>
                <a:cxn ang="5400000">
                  <a:pos x="508106" y="1101097"/>
                </a:cxn>
                <a:cxn ang="10800000">
                  <a:pos x="508106" y="1101097"/>
                </a:cxn>
                <a:cxn ang="16200000">
                  <a:pos x="508106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49" name="Shape 870"/>
            <p:cNvSpPr/>
            <p:nvPr/>
          </p:nvSpPr>
          <p:spPr>
            <a:xfrm rot="10409813">
              <a:off x="1781624" y="1762122"/>
              <a:ext cx="1016214" cy="2202195"/>
            </a:xfrm>
            <a:custGeom>
              <a:avLst/>
              <a:gdLst/>
              <a:ahLst/>
              <a:cxnLst>
                <a:cxn ang="0">
                  <a:pos x="508107" y="1101097"/>
                </a:cxn>
                <a:cxn ang="5400000">
                  <a:pos x="508107" y="1101097"/>
                </a:cxn>
                <a:cxn ang="10800000">
                  <a:pos x="508107" y="1101097"/>
                </a:cxn>
                <a:cxn ang="16200000">
                  <a:pos x="508107" y="110109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0" name="Shape 871"/>
            <p:cNvSpPr/>
            <p:nvPr/>
          </p:nvSpPr>
          <p:spPr>
            <a:xfrm rot="-2983030">
              <a:off x="899555" y="-1556"/>
              <a:ext cx="1016214" cy="2202196"/>
            </a:xfrm>
            <a:custGeom>
              <a:avLst/>
              <a:gdLst/>
              <a:ahLst/>
              <a:cxnLst>
                <a:cxn ang="0">
                  <a:pos x="508107" y="1101098"/>
                </a:cxn>
                <a:cxn ang="5400000">
                  <a:pos x="508107" y="1101098"/>
                </a:cxn>
                <a:cxn ang="10800000">
                  <a:pos x="508107" y="1101098"/>
                </a:cxn>
                <a:cxn ang="16200000">
                  <a:pos x="508107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1" name="Shape 872"/>
            <p:cNvSpPr/>
            <p:nvPr/>
          </p:nvSpPr>
          <p:spPr>
            <a:xfrm rot="9358663">
              <a:off x="2157781" y="1675431"/>
              <a:ext cx="1016213" cy="2202196"/>
            </a:xfrm>
            <a:custGeom>
              <a:avLst/>
              <a:gdLst/>
              <a:ahLst/>
              <a:cxnLst>
                <a:cxn ang="0">
                  <a:pos x="508106" y="1101098"/>
                </a:cxn>
                <a:cxn ang="5400000">
                  <a:pos x="508106" y="1101098"/>
                </a:cxn>
                <a:cxn ang="10800000">
                  <a:pos x="508106" y="1101098"/>
                </a:cxn>
                <a:cxn ang="16200000">
                  <a:pos x="508106" y="11010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" name="Group 882"/>
          <p:cNvGrpSpPr/>
          <p:nvPr/>
        </p:nvGrpSpPr>
        <p:grpSpPr>
          <a:xfrm rot="-10638730">
            <a:off x="-1716087" y="3397250"/>
            <a:ext cx="5657850" cy="6276975"/>
            <a:chOff x="0" y="0"/>
            <a:chExt cx="5658607" cy="6278037"/>
          </a:xfrm>
        </p:grpSpPr>
        <p:sp>
          <p:nvSpPr>
            <p:cNvPr id="8253" name="Shape 874"/>
            <p:cNvSpPr/>
            <p:nvPr/>
          </p:nvSpPr>
          <p:spPr>
            <a:xfrm rot="-8481885">
              <a:off x="1752243" y="2575873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4" name="Shape 875"/>
            <p:cNvSpPr/>
            <p:nvPr/>
          </p:nvSpPr>
          <p:spPr>
            <a:xfrm rot="-6767377">
              <a:off x="1255339" y="1937007"/>
              <a:ext cx="1169496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5" name="Shape 876"/>
            <p:cNvSpPr/>
            <p:nvPr/>
          </p:nvSpPr>
          <p:spPr>
            <a:xfrm rot="-5102117">
              <a:off x="1102385" y="1142045"/>
              <a:ext cx="1169497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6" name="Shape 877"/>
            <p:cNvSpPr/>
            <p:nvPr/>
          </p:nvSpPr>
          <p:spPr>
            <a:xfrm rot="-10165774">
              <a:off x="2463869" y="2913248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7" name="Shape 878"/>
            <p:cNvSpPr/>
            <p:nvPr/>
          </p:nvSpPr>
          <p:spPr>
            <a:xfrm rot="9939459">
              <a:off x="3292138" y="2857126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8" name="Shape 879"/>
            <p:cNvSpPr/>
            <p:nvPr/>
          </p:nvSpPr>
          <p:spPr>
            <a:xfrm rot="-3484629">
              <a:off x="1405143" y="385969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59" name="Shape 880"/>
            <p:cNvSpPr/>
            <p:nvPr/>
          </p:nvSpPr>
          <p:spPr>
            <a:xfrm rot="-2219912">
              <a:off x="1743960" y="21142"/>
              <a:ext cx="1169496" cy="3285397"/>
            </a:xfrm>
            <a:custGeom>
              <a:avLst/>
              <a:gdLst/>
              <a:ahLst/>
              <a:cxnLst>
                <a:cxn ang="0">
                  <a:pos x="584748" y="1642698"/>
                </a:cxn>
                <a:cxn ang="5400000">
                  <a:pos x="584748" y="1642698"/>
                </a:cxn>
                <a:cxn ang="10800000">
                  <a:pos x="584748" y="1642698"/>
                </a:cxn>
                <a:cxn ang="16200000">
                  <a:pos x="584748" y="164269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0" name="Shape 881"/>
            <p:cNvSpPr/>
            <p:nvPr/>
          </p:nvSpPr>
          <p:spPr>
            <a:xfrm rot="8752518">
              <a:off x="3668247" y="2661723"/>
              <a:ext cx="1169497" cy="3285398"/>
            </a:xfrm>
            <a:custGeom>
              <a:avLst/>
              <a:gdLst/>
              <a:ahLst/>
              <a:cxnLst>
                <a:cxn ang="0">
                  <a:pos x="584748" y="1642699"/>
                </a:cxn>
                <a:cxn ang="5400000">
                  <a:pos x="584748" y="1642699"/>
                </a:cxn>
                <a:cxn ang="10800000">
                  <a:pos x="584748" y="1642699"/>
                </a:cxn>
                <a:cxn ang="16200000">
                  <a:pos x="584748" y="164269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Group 890"/>
          <p:cNvGrpSpPr/>
          <p:nvPr/>
        </p:nvGrpSpPr>
        <p:grpSpPr>
          <a:xfrm rot="-10638730">
            <a:off x="-3127375" y="2225675"/>
            <a:ext cx="7897813" cy="8756650"/>
            <a:chOff x="0" y="0"/>
            <a:chExt cx="7898121" cy="8756160"/>
          </a:xfrm>
        </p:grpSpPr>
        <p:sp>
          <p:nvSpPr>
            <p:cNvPr id="8262" name="Shape 883"/>
            <p:cNvSpPr/>
            <p:nvPr/>
          </p:nvSpPr>
          <p:spPr>
            <a:xfrm rot="-5929415">
              <a:off x="1553717" y="2128216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3" name="Shape 884"/>
            <p:cNvSpPr/>
            <p:nvPr/>
          </p:nvSpPr>
          <p:spPr>
            <a:xfrm rot="-7619913">
              <a:off x="1979142" y="3188847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4" name="Shape 885"/>
            <p:cNvSpPr/>
            <p:nvPr/>
          </p:nvSpPr>
          <p:spPr>
            <a:xfrm rot="-9327477">
              <a:off x="2888468" y="389693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5" name="Shape 886"/>
            <p:cNvSpPr/>
            <p:nvPr/>
          </p:nvSpPr>
          <p:spPr>
            <a:xfrm rot="-4317147">
              <a:off x="1654667" y="1012957"/>
              <a:ext cx="1790484" cy="4678656"/>
            </a:xfrm>
            <a:custGeom>
              <a:avLst/>
              <a:gdLst/>
              <a:ahLst/>
              <a:cxnLst>
                <a:cxn ang="0">
                  <a:pos x="895242" y="2339328"/>
                </a:cxn>
                <a:cxn ang="5400000">
                  <a:pos x="895242" y="2339328"/>
                </a:cxn>
                <a:cxn ang="10800000">
                  <a:pos x="895242" y="2339328"/>
                </a:cxn>
                <a:cxn ang="16200000">
                  <a:pos x="895242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6" name="Shape 887"/>
            <p:cNvSpPr/>
            <p:nvPr/>
          </p:nvSpPr>
          <p:spPr>
            <a:xfrm rot="10516348">
              <a:off x="3959058" y="4011681"/>
              <a:ext cx="1790483" cy="4678655"/>
            </a:xfrm>
            <a:custGeom>
              <a:avLst/>
              <a:gdLst/>
              <a:ahLst/>
              <a:cxnLst>
                <a:cxn ang="0">
                  <a:pos x="895241" y="2339327"/>
                </a:cxn>
                <a:cxn ang="5400000">
                  <a:pos x="895241" y="2339327"/>
                </a:cxn>
                <a:cxn ang="10800000">
                  <a:pos x="895241" y="2339327"/>
                </a:cxn>
                <a:cxn ang="16200000">
                  <a:pos x="895241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7" name="Shape 888"/>
            <p:cNvSpPr/>
            <p:nvPr/>
          </p:nvSpPr>
          <p:spPr>
            <a:xfrm rot="8997250">
              <a:off x="5056653" y="3786275"/>
              <a:ext cx="1790484" cy="4678655"/>
            </a:xfrm>
            <a:custGeom>
              <a:avLst/>
              <a:gdLst/>
              <a:ahLst/>
              <a:cxnLst>
                <a:cxn ang="0">
                  <a:pos x="895242" y="2339327"/>
                </a:cxn>
                <a:cxn ang="5400000">
                  <a:pos x="895242" y="2339327"/>
                </a:cxn>
                <a:cxn ang="10800000">
                  <a:pos x="895242" y="2339327"/>
                </a:cxn>
                <a:cxn ang="16200000">
                  <a:pos x="895242" y="2339327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8" name="Shape 889"/>
            <p:cNvSpPr/>
            <p:nvPr/>
          </p:nvSpPr>
          <p:spPr>
            <a:xfrm rot="-2488099">
              <a:off x="2244634" y="6415"/>
              <a:ext cx="1790483" cy="4678656"/>
            </a:xfrm>
            <a:custGeom>
              <a:avLst/>
              <a:gdLst/>
              <a:ahLst/>
              <a:cxnLst>
                <a:cxn ang="0">
                  <a:pos x="895241" y="2339328"/>
                </a:cxn>
                <a:cxn ang="5400000">
                  <a:pos x="895241" y="2339328"/>
                </a:cxn>
                <a:cxn ang="10800000">
                  <a:pos x="895241" y="2339328"/>
                </a:cxn>
                <a:cxn ang="16200000">
                  <a:pos x="895241" y="233932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0" name="Group 900"/>
          <p:cNvGrpSpPr/>
          <p:nvPr/>
        </p:nvGrpSpPr>
        <p:grpSpPr>
          <a:xfrm rot="-10638730">
            <a:off x="14288" y="5541963"/>
            <a:ext cx="2060575" cy="2430462"/>
            <a:chOff x="0" y="0"/>
            <a:chExt cx="2059372" cy="2430039"/>
          </a:xfrm>
        </p:grpSpPr>
        <p:sp>
          <p:nvSpPr>
            <p:cNvPr id="8270" name="Shape 891"/>
            <p:cNvSpPr/>
            <p:nvPr/>
          </p:nvSpPr>
          <p:spPr>
            <a:xfrm rot="-7619913">
              <a:off x="827399" y="43382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Shape 892"/>
            <p:cNvSpPr/>
            <p:nvPr/>
          </p:nvSpPr>
          <p:spPr>
            <a:xfrm rot="-6546991">
              <a:off x="711150" y="196537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2" name="Shape 893"/>
            <p:cNvSpPr/>
            <p:nvPr/>
          </p:nvSpPr>
          <p:spPr>
            <a:xfrm rot="-8740770">
              <a:off x="1031310" y="603515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3" name="Shape 894"/>
            <p:cNvSpPr/>
            <p:nvPr/>
          </p:nvSpPr>
          <p:spPr>
            <a:xfrm rot="-5731697">
              <a:off x="706929" y="-29038"/>
              <a:ext cx="300147" cy="1692979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4" name="Shape 895"/>
            <p:cNvSpPr/>
            <p:nvPr/>
          </p:nvSpPr>
          <p:spPr>
            <a:xfrm rot="-9717810">
              <a:off x="1250267" y="687279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Shape 896"/>
            <p:cNvSpPr/>
            <p:nvPr/>
          </p:nvSpPr>
          <p:spPr>
            <a:xfrm rot="-4869441">
              <a:off x="742234" y="-20689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6" name="Shape 897"/>
            <p:cNvSpPr/>
            <p:nvPr/>
          </p:nvSpPr>
          <p:spPr>
            <a:xfrm rot="-4066946">
              <a:off x="758685" y="-387480"/>
              <a:ext cx="300148" cy="1692978"/>
            </a:xfrm>
            <a:custGeom>
              <a:avLst/>
              <a:gdLst/>
              <a:ahLst/>
              <a:cxnLst>
                <a:cxn ang="0">
                  <a:pos x="150074" y="846489"/>
                </a:cxn>
                <a:cxn ang="5400000">
                  <a:pos x="150074" y="846489"/>
                </a:cxn>
                <a:cxn ang="10800000">
                  <a:pos x="150074" y="846489"/>
                </a:cxn>
                <a:cxn ang="16200000">
                  <a:pos x="150074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7" name="Shape 898"/>
            <p:cNvSpPr/>
            <p:nvPr/>
          </p:nvSpPr>
          <p:spPr>
            <a:xfrm rot="-10604817">
              <a:off x="1468110" y="729910"/>
              <a:ext cx="300147" cy="1692978"/>
            </a:xfrm>
            <a:custGeom>
              <a:avLst/>
              <a:gdLst/>
              <a:ahLst/>
              <a:cxnLst>
                <a:cxn ang="0">
                  <a:pos x="150073" y="846489"/>
                </a:cxn>
                <a:cxn ang="5400000">
                  <a:pos x="150073" y="846489"/>
                </a:cxn>
                <a:cxn ang="10800000">
                  <a:pos x="150073" y="846489"/>
                </a:cxn>
                <a:cxn ang="16200000">
                  <a:pos x="150073" y="84648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8" name="Shape 899"/>
            <p:cNvSpPr/>
            <p:nvPr/>
          </p:nvSpPr>
          <p:spPr>
            <a:xfrm rot="10330415">
              <a:off x="1645356" y="720489"/>
              <a:ext cx="300147" cy="1692977"/>
            </a:xfrm>
            <a:custGeom>
              <a:avLst/>
              <a:gdLst/>
              <a:ahLst/>
              <a:cxnLst>
                <a:cxn ang="0">
                  <a:pos x="150073" y="846488"/>
                </a:cxn>
                <a:cxn ang="5400000">
                  <a:pos x="150073" y="846488"/>
                </a:cxn>
                <a:cxn ang="10800000">
                  <a:pos x="150073" y="846488"/>
                </a:cxn>
                <a:cxn ang="16200000">
                  <a:pos x="150073" y="846488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000">
                    <a:alpha val="9999"/>
                  </a:srgbClr>
                </a:gs>
                <a:gs pos="100000">
                  <a:srgbClr val="FF0000">
                    <a:alpha val="29999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5" name="AutoShape 14">
            <a:extLst>
              <a:ext uri="{FF2B5EF4-FFF2-40B4-BE49-F238E27FC236}">
                <a16:creationId xmlns:a16="http://schemas.microsoft.com/office/drawing/2014/main" id="{B54A903F-661F-4434-96B3-1534BCF3B072}"/>
              </a:ext>
            </a:extLst>
          </p:cNvPr>
          <p:cNvSpPr>
            <a:spLocks noChangeAspect="1" noTextEdit="1"/>
          </p:cNvSpPr>
          <p:nvPr/>
        </p:nvSpPr>
        <p:spPr>
          <a:xfrm>
            <a:off x="4927600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6" name="AutoShape 16">
            <a:extLst>
              <a:ext uri="{FF2B5EF4-FFF2-40B4-BE49-F238E27FC236}">
                <a16:creationId xmlns:a16="http://schemas.microsoft.com/office/drawing/2014/main" id="{62D60CE9-DDDA-4EC6-BD39-53D221987296}"/>
              </a:ext>
            </a:extLst>
          </p:cNvPr>
          <p:cNvSpPr>
            <a:spLocks noChangeAspect="1" noTextEdit="1"/>
          </p:cNvSpPr>
          <p:nvPr/>
        </p:nvSpPr>
        <p:spPr>
          <a:xfrm flipH="1">
            <a:off x="6450013" y="2913063"/>
            <a:ext cx="927100" cy="1270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975ADDDB-AA3D-4DDF-957D-9090F10465E3}"/>
              </a:ext>
            </a:extLst>
          </p:cNvPr>
          <p:cNvGrpSpPr/>
          <p:nvPr/>
        </p:nvGrpSpPr>
        <p:grpSpPr>
          <a:xfrm>
            <a:off x="1349375" y="190499"/>
            <a:ext cx="9531502" cy="1309264"/>
            <a:chOff x="1349375" y="190499"/>
            <a:chExt cx="8762810" cy="1309264"/>
          </a:xfrm>
        </p:grpSpPr>
        <p:pic>
          <p:nvPicPr>
            <p:cNvPr id="98" name="Picture 9" descr="图片1">
              <a:extLst>
                <a:ext uri="{FF2B5EF4-FFF2-40B4-BE49-F238E27FC236}">
                  <a16:creationId xmlns:a16="http://schemas.microsoft.com/office/drawing/2014/main" id="{A95E71E6-F6B3-4CFF-BB35-75F7A9E7C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9375" y="190499"/>
              <a:ext cx="8533810" cy="109693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9" name="Text Box 10">
              <a:extLst>
                <a:ext uri="{FF2B5EF4-FFF2-40B4-BE49-F238E27FC236}">
                  <a16:creationId xmlns:a16="http://schemas.microsoft.com/office/drawing/2014/main" id="{2ADFAC51-0E7A-4665-AAFF-6058D7FC5FF5}"/>
                </a:ext>
              </a:extLst>
            </p:cNvPr>
            <p:cNvSpPr txBox="1"/>
            <p:nvPr/>
          </p:nvSpPr>
          <p:spPr>
            <a:xfrm>
              <a:off x="1536020" y="299434"/>
              <a:ext cx="8576165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6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课题负责人张娜对课题组分工情况进行说明</a:t>
              </a:r>
            </a:p>
          </p:txBody>
        </p:sp>
      </p:grpSp>
      <p:pic>
        <p:nvPicPr>
          <p:cNvPr id="100" name="图片 99">
            <a:extLst>
              <a:ext uri="{FF2B5EF4-FFF2-40B4-BE49-F238E27FC236}">
                <a16:creationId xmlns:a16="http://schemas.microsoft.com/office/drawing/2014/main" id="{71E644C6-26B2-4EFB-B5EB-3E824A534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49" y="1505831"/>
            <a:ext cx="3891207" cy="291840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1" name="文本框 100">
            <a:extLst>
              <a:ext uri="{FF2B5EF4-FFF2-40B4-BE49-F238E27FC236}">
                <a16:creationId xmlns:a16="http://schemas.microsoft.com/office/drawing/2014/main" id="{A07F7BA4-2664-473F-B6A0-26844AF7EC0B}"/>
              </a:ext>
            </a:extLst>
          </p:cNvPr>
          <p:cNvSpPr txBox="1"/>
          <p:nvPr/>
        </p:nvSpPr>
        <p:spPr>
          <a:xfrm>
            <a:off x="639101" y="1466547"/>
            <a:ext cx="5910466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课题负责人：张娜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全面负责课题各项工作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课题组成员：陈超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负责课题中“新课讲授型微课”</a:t>
            </a:r>
            <a:endParaRPr lang="en-US" altLang="zh-CN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课题组成员：宋爽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负责“题型讲解型微课”</a:t>
            </a:r>
            <a:endParaRPr lang="en-US" altLang="zh-CN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课题组成员：徐晓东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负责“实验探究型的微课”</a:t>
            </a:r>
            <a:r>
              <a:rPr lang="zh-CN" altLang="en-US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</a:t>
            </a:r>
            <a:endParaRPr lang="en-US" altLang="zh-CN" sz="2800" b="1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课题组成员：李成林</a:t>
            </a:r>
          </a:p>
          <a:p>
            <a:r>
              <a:rPr lang="en-US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     </a:t>
            </a:r>
            <a:r>
              <a:rPr lang="zh-CN" altLang="zh-CN" sz="28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</a:rPr>
              <a:t>负责“家庭小实验型微课”</a:t>
            </a:r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406AB362-51D9-4D7B-BF35-2A6B5F67F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12" y="3593848"/>
            <a:ext cx="3244504" cy="24333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9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9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9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9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99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9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9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54"/>
          <p:cNvGrpSpPr/>
          <p:nvPr/>
        </p:nvGrpSpPr>
        <p:grpSpPr>
          <a:xfrm>
            <a:off x="1617663" y="-1800225"/>
            <a:ext cx="8866187" cy="5303838"/>
            <a:chOff x="0" y="0"/>
            <a:chExt cx="8865140" cy="5304575"/>
          </a:xfrm>
        </p:grpSpPr>
        <p:sp>
          <p:nvSpPr>
            <p:cNvPr id="27650" name="Shape 1447"/>
            <p:cNvSpPr/>
            <p:nvPr/>
          </p:nvSpPr>
          <p:spPr>
            <a:xfrm rot="10800000">
              <a:off x="3449925" y="936617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1" name="Shape 1448"/>
            <p:cNvSpPr/>
            <p:nvPr/>
          </p:nvSpPr>
          <p:spPr>
            <a:xfrm rot="9062953">
              <a:off x="4499937" y="679495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2" name="Shape 1449"/>
            <p:cNvSpPr/>
            <p:nvPr/>
          </p:nvSpPr>
          <p:spPr>
            <a:xfrm rot="-9008855">
              <a:off x="2456187" y="717324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3" name="Shape 1450"/>
            <p:cNvSpPr/>
            <p:nvPr/>
          </p:nvSpPr>
          <p:spPr>
            <a:xfrm rot="-7438544">
              <a:off x="1621621" y="-11856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4" name="Shape 1451"/>
            <p:cNvSpPr/>
            <p:nvPr/>
          </p:nvSpPr>
          <p:spPr>
            <a:xfrm rot="7229727">
              <a:off x="5191150" y="-12166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5" name="Shape 1452"/>
            <p:cNvSpPr/>
            <p:nvPr/>
          </p:nvSpPr>
          <p:spPr>
            <a:xfrm rot="-6163118">
              <a:off x="1344458" y="-720076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6" name="Shape 1453"/>
            <p:cNvSpPr/>
            <p:nvPr/>
          </p:nvSpPr>
          <p:spPr>
            <a:xfrm rot="6178575">
              <a:off x="5502818" y="-711509"/>
              <a:ext cx="2015615" cy="4367959"/>
            </a:xfrm>
            <a:custGeom>
              <a:avLst/>
              <a:gdLst/>
              <a:ahLst/>
              <a:cxnLst>
                <a:cxn ang="0">
                  <a:pos x="1007807" y="2183979"/>
                </a:cxn>
                <a:cxn ang="5400000">
                  <a:pos x="1007807" y="2183979"/>
                </a:cxn>
                <a:cxn ang="10800000">
                  <a:pos x="1007807" y="2183979"/>
                </a:cxn>
                <a:cxn ang="16200000">
                  <a:pos x="1007807" y="2183979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C1FFEF">
                    <a:alpha val="49803"/>
                  </a:srgbClr>
                </a:gs>
                <a:gs pos="56599">
                  <a:srgbClr val="ADB5DD">
                    <a:alpha val="78214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1463"/>
          <p:cNvGrpSpPr/>
          <p:nvPr/>
        </p:nvGrpSpPr>
        <p:grpSpPr>
          <a:xfrm>
            <a:off x="-460375" y="-2152650"/>
            <a:ext cx="13077825" cy="7897813"/>
            <a:chOff x="0" y="0"/>
            <a:chExt cx="13077793" cy="7896811"/>
          </a:xfrm>
        </p:grpSpPr>
        <p:sp>
          <p:nvSpPr>
            <p:cNvPr id="27658" name="Shape 1455"/>
            <p:cNvSpPr/>
            <p:nvPr/>
          </p:nvSpPr>
          <p:spPr>
            <a:xfrm rot="9938027">
              <a:off x="6180809" y="1170788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Shape 1456"/>
            <p:cNvSpPr/>
            <p:nvPr/>
          </p:nvSpPr>
          <p:spPr>
            <a:xfrm rot="-9947464">
              <a:off x="4575667" y="1195356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A1DBB3">
                    <a:alpha val="50000"/>
                  </a:srgbClr>
                </a:gs>
                <a:gs pos="77000">
                  <a:srgbClr val="9FB7DD">
                    <a:alpha val="88500"/>
                  </a:srgbClr>
                </a:gs>
                <a:gs pos="100000">
                  <a:srgbClr val="6E7DC3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Shape 1457"/>
            <p:cNvSpPr/>
            <p:nvPr/>
          </p:nvSpPr>
          <p:spPr>
            <a:xfrm rot="-8282204">
              <a:off x="3133824" y="488751"/>
              <a:ext cx="2319646" cy="6516446"/>
            </a:xfrm>
            <a:custGeom>
              <a:avLst/>
              <a:gdLst/>
              <a:ahLst/>
              <a:cxnLst>
                <a:cxn ang="0">
                  <a:pos x="1159823" y="3258223"/>
                </a:cxn>
                <a:cxn ang="5400000">
                  <a:pos x="1159823" y="3258223"/>
                </a:cxn>
                <a:cxn ang="10800000">
                  <a:pos x="1159823" y="3258223"/>
                </a:cxn>
                <a:cxn ang="16200000">
                  <a:pos x="1159823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1" name="Shape 1458"/>
            <p:cNvSpPr/>
            <p:nvPr/>
          </p:nvSpPr>
          <p:spPr>
            <a:xfrm rot="8254138">
              <a:off x="7564663" y="446211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5D19D">
                    <a:alpha val="59999"/>
                  </a:srgbClr>
                </a:gs>
                <a:gs pos="52998">
                  <a:srgbClr val="86A4D4">
                    <a:alpha val="81199"/>
                  </a:srgbClr>
                </a:gs>
                <a:gs pos="100000">
                  <a:srgbClr val="8E7DCB">
                    <a:alpha val="10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2" name="Shape 1459"/>
            <p:cNvSpPr/>
            <p:nvPr/>
          </p:nvSpPr>
          <p:spPr>
            <a:xfrm rot="6759371">
              <a:off x="8464405" y="-932832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3" name="Shape 1460"/>
            <p:cNvSpPr/>
            <p:nvPr/>
          </p:nvSpPr>
          <p:spPr>
            <a:xfrm rot="-6664717">
              <a:off x="2297507" y="-893322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09ECE">
                    <a:alpha val="50000"/>
                  </a:srgbClr>
                </a:gs>
                <a:gs pos="100000">
                  <a:srgbClr val="8E7ECC">
                    <a:alpha val="2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Shape 1461"/>
            <p:cNvSpPr/>
            <p:nvPr/>
          </p:nvSpPr>
          <p:spPr>
            <a:xfrm rot="-5400000">
              <a:off x="2123993" y="-1865506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EB3DC">
                    <a:alpha val="20000"/>
                  </a:srgbClr>
                </a:gs>
                <a:gs pos="100000">
                  <a:srgbClr val="8E7BCB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5" name="Shape 1462"/>
            <p:cNvSpPr/>
            <p:nvPr/>
          </p:nvSpPr>
          <p:spPr>
            <a:xfrm rot="5572430">
              <a:off x="8603805" y="-1761861"/>
              <a:ext cx="2319645" cy="6516446"/>
            </a:xfrm>
            <a:custGeom>
              <a:avLst/>
              <a:gdLst/>
              <a:ahLst/>
              <a:cxnLst>
                <a:cxn ang="0">
                  <a:pos x="1159822" y="3258223"/>
                </a:cxn>
                <a:cxn ang="5400000">
                  <a:pos x="1159822" y="3258223"/>
                </a:cxn>
                <a:cxn ang="10800000">
                  <a:pos x="1159822" y="3258223"/>
                </a:cxn>
                <a:cxn ang="16200000">
                  <a:pos x="1159822" y="3258223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DB0DB">
                    <a:alpha val="20000"/>
                  </a:srgbClr>
                </a:gs>
                <a:gs pos="100000">
                  <a:srgbClr val="8D75C9"/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1471"/>
          <p:cNvGrpSpPr/>
          <p:nvPr/>
        </p:nvGrpSpPr>
        <p:grpSpPr>
          <a:xfrm>
            <a:off x="-3430587" y="-2660650"/>
            <a:ext cx="18927762" cy="11126788"/>
            <a:chOff x="0" y="0"/>
            <a:chExt cx="18929168" cy="11126179"/>
          </a:xfrm>
        </p:grpSpPr>
        <p:sp>
          <p:nvSpPr>
            <p:cNvPr id="27667" name="Shape 1464"/>
            <p:cNvSpPr/>
            <p:nvPr/>
          </p:nvSpPr>
          <p:spPr>
            <a:xfrm rot="-9109501">
              <a:off x="5524994" y="1254174"/>
              <a:ext cx="3551346" cy="9279912"/>
            </a:xfrm>
            <a:custGeom>
              <a:avLst/>
              <a:gdLst/>
              <a:ahLst/>
              <a:cxnLst>
                <a:cxn ang="0">
                  <a:pos x="1775673" y="4639956"/>
                </a:cxn>
                <a:cxn ang="5400000">
                  <a:pos x="1775673" y="4639956"/>
                </a:cxn>
                <a:cxn ang="10800000">
                  <a:pos x="1775673" y="4639956"/>
                </a:cxn>
                <a:cxn ang="16200000">
                  <a:pos x="1775673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Shape 1465"/>
            <p:cNvSpPr/>
            <p:nvPr/>
          </p:nvSpPr>
          <p:spPr>
            <a:xfrm rot="10800000">
              <a:off x="7712930" y="1846268"/>
              <a:ext cx="3551346" cy="9279912"/>
            </a:xfrm>
            <a:custGeom>
              <a:avLst/>
              <a:gdLst/>
              <a:ahLst/>
              <a:cxnLst>
                <a:cxn ang="0">
                  <a:pos x="1775673" y="4639956"/>
                </a:cxn>
                <a:cxn ang="5400000">
                  <a:pos x="1775673" y="4639956"/>
                </a:cxn>
                <a:cxn ang="10800000">
                  <a:pos x="1775673" y="4639956"/>
                </a:cxn>
                <a:cxn ang="16200000">
                  <a:pos x="1775673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2CAB3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Shape 1466"/>
            <p:cNvSpPr/>
            <p:nvPr/>
          </p:nvSpPr>
          <p:spPr>
            <a:xfrm rot="9092437">
              <a:off x="9919983" y="1251009"/>
              <a:ext cx="3551346" cy="9279912"/>
            </a:xfrm>
            <a:custGeom>
              <a:avLst/>
              <a:gdLst/>
              <a:ahLst/>
              <a:cxnLst>
                <a:cxn ang="0">
                  <a:pos x="1775673" y="4639956"/>
                </a:cxn>
                <a:cxn ang="5400000">
                  <a:pos x="1775673" y="4639956"/>
                </a:cxn>
                <a:cxn ang="10800000">
                  <a:pos x="1775673" y="4639956"/>
                </a:cxn>
                <a:cxn ang="16200000">
                  <a:pos x="1775673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20000"/>
                  </a:srgbClr>
                </a:gs>
                <a:gs pos="47000">
                  <a:srgbClr val="50BBD4">
                    <a:alpha val="341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Shape 1467"/>
            <p:cNvSpPr/>
            <p:nvPr/>
          </p:nvSpPr>
          <p:spPr>
            <a:xfrm rot="-7497235">
              <a:off x="3878796" y="-236949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Shape 1468"/>
            <p:cNvSpPr/>
            <p:nvPr/>
          </p:nvSpPr>
          <p:spPr>
            <a:xfrm rot="7336260">
              <a:off x="11379645" y="-307931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75FFBA">
                    <a:alpha val="9999"/>
                  </a:srgbClr>
                </a:gs>
                <a:gs pos="47000">
                  <a:srgbClr val="229DD4">
                    <a:alpha val="288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Shape 1469"/>
            <p:cNvSpPr/>
            <p:nvPr/>
          </p:nvSpPr>
          <p:spPr>
            <a:xfrm rot="5817164">
              <a:off x="12332708" y="-2315673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Shape 1470"/>
            <p:cNvSpPr/>
            <p:nvPr/>
          </p:nvSpPr>
          <p:spPr>
            <a:xfrm rot="-5668187">
              <a:off x="2988548" y="-2372952"/>
              <a:ext cx="3551345" cy="9279912"/>
            </a:xfrm>
            <a:custGeom>
              <a:avLst/>
              <a:gdLst/>
              <a:ahLst/>
              <a:cxnLst>
                <a:cxn ang="0">
                  <a:pos x="1775672" y="4639956"/>
                </a:cxn>
                <a:cxn ang="5400000">
                  <a:pos x="1775672" y="4639956"/>
                </a:cxn>
                <a:cxn ang="10800000">
                  <a:pos x="1775672" y="4639956"/>
                </a:cxn>
                <a:cxn ang="16200000">
                  <a:pos x="1775672" y="4639956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86A4D4">
                    <a:alpha val="20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9" name="Group 1478"/>
          <p:cNvGrpSpPr/>
          <p:nvPr/>
        </p:nvGrpSpPr>
        <p:grpSpPr>
          <a:xfrm>
            <a:off x="-5561012" y="-2476500"/>
            <a:ext cx="23339425" cy="13752513"/>
            <a:chOff x="0" y="0"/>
            <a:chExt cx="23339775" cy="13752882"/>
          </a:xfrm>
        </p:grpSpPr>
        <p:sp>
          <p:nvSpPr>
            <p:cNvPr id="27675" name="Shape 1472"/>
            <p:cNvSpPr/>
            <p:nvPr/>
          </p:nvSpPr>
          <p:spPr>
            <a:xfrm rot="9848650">
              <a:off x="11499886" y="1493465"/>
              <a:ext cx="3586635" cy="11907461"/>
            </a:xfrm>
            <a:custGeom>
              <a:avLst/>
              <a:gdLst/>
              <a:ahLst/>
              <a:cxnLst>
                <a:cxn ang="0">
                  <a:pos x="1793317" y="5953730"/>
                </a:cxn>
                <a:cxn ang="5400000">
                  <a:pos x="1793317" y="5953730"/>
                </a:cxn>
                <a:cxn ang="10800000">
                  <a:pos x="1793317" y="5953730"/>
                </a:cxn>
                <a:cxn ang="16200000">
                  <a:pos x="1793317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Shape 1473"/>
            <p:cNvSpPr/>
            <p:nvPr/>
          </p:nvSpPr>
          <p:spPr>
            <a:xfrm rot="-9724966">
              <a:off x="8092689" y="1582465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5AF878">
                    <a:alpha val="25000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7" name="Shape 1474"/>
            <p:cNvSpPr/>
            <p:nvPr/>
          </p:nvSpPr>
          <p:spPr>
            <a:xfrm rot="-8307618">
              <a:off x="5883764" y="114826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8" name="Shape 1475"/>
            <p:cNvSpPr/>
            <p:nvPr/>
          </p:nvSpPr>
          <p:spPr>
            <a:xfrm rot="8148373">
              <a:off x="13930521" y="114824"/>
              <a:ext cx="3586636" cy="11907461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9D1AB">
                    <a:alpha val="14999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Shape 1476"/>
            <p:cNvSpPr/>
            <p:nvPr/>
          </p:nvSpPr>
          <p:spPr>
            <a:xfrm rot="-6719689">
              <a:off x="4398724" y="-2020545"/>
              <a:ext cx="3586636" cy="11907460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0" name="Shape 1477"/>
            <p:cNvSpPr/>
            <p:nvPr/>
          </p:nvSpPr>
          <p:spPr>
            <a:xfrm rot="6462050">
              <a:off x="15329343" y="-2435100"/>
              <a:ext cx="3586636" cy="11907460"/>
            </a:xfrm>
            <a:custGeom>
              <a:avLst/>
              <a:gdLst/>
              <a:ahLst/>
              <a:cxnLst>
                <a:cxn ang="0">
                  <a:pos x="1793318" y="5953730"/>
                </a:cxn>
                <a:cxn ang="5400000">
                  <a:pos x="1793318" y="5953730"/>
                </a:cxn>
                <a:cxn ang="10800000">
                  <a:pos x="1793318" y="5953730"/>
                </a:cxn>
                <a:cxn ang="16200000">
                  <a:pos x="1793318" y="5953730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A80D0">
                    <a:alpha val="14902"/>
                  </a:srgbClr>
                </a:gs>
                <a:gs pos="100000">
                  <a:srgbClr val="6E7DC3">
                    <a:alpha val="50000"/>
                  </a:srgbClr>
                </a:gs>
              </a:gsLst>
              <a:lin ang="5400000"/>
              <a:tileRect/>
            </a:gra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Group 1488"/>
          <p:cNvGrpSpPr/>
          <p:nvPr/>
        </p:nvGrpSpPr>
        <p:grpSpPr>
          <a:xfrm>
            <a:off x="3090863" y="-1290637"/>
            <a:ext cx="6019800" cy="3711575"/>
            <a:chOff x="0" y="0"/>
            <a:chExt cx="6019342" cy="3710818"/>
          </a:xfrm>
        </p:grpSpPr>
        <p:sp>
          <p:nvSpPr>
            <p:cNvPr id="27682" name="Shape 1479"/>
            <p:cNvSpPr/>
            <p:nvPr/>
          </p:nvSpPr>
          <p:spPr>
            <a:xfrm rot="10800000">
              <a:off x="2680158" y="352871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3" name="Shape 1480"/>
            <p:cNvSpPr/>
            <p:nvPr/>
          </p:nvSpPr>
          <p:spPr>
            <a:xfrm rot="-9727078">
              <a:off x="2165508" y="253780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Shape 1481"/>
            <p:cNvSpPr/>
            <p:nvPr/>
          </p:nvSpPr>
          <p:spPr>
            <a:xfrm rot="9679146">
              <a:off x="3192333" y="232403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Shape 1482"/>
            <p:cNvSpPr/>
            <p:nvPr/>
          </p:nvSpPr>
          <p:spPr>
            <a:xfrm rot="-8911785">
              <a:off x="1803139" y="-8786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Shape 1483"/>
            <p:cNvSpPr/>
            <p:nvPr/>
          </p:nvSpPr>
          <p:spPr>
            <a:xfrm rot="8702102">
              <a:off x="3586377" y="-14461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Shape 1484"/>
            <p:cNvSpPr/>
            <p:nvPr/>
          </p:nvSpPr>
          <p:spPr>
            <a:xfrm rot="-8049527">
              <a:off x="1563531" y="-277015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Shape 1485"/>
            <p:cNvSpPr/>
            <p:nvPr/>
          </p:nvSpPr>
          <p:spPr>
            <a:xfrm rot="-7247032">
              <a:off x="1297093" y="-518620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Shape 1486"/>
            <p:cNvSpPr/>
            <p:nvPr/>
          </p:nvSpPr>
          <p:spPr>
            <a:xfrm rot="7815097">
              <a:off x="3913933" y="-308657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Shape 1487"/>
            <p:cNvSpPr/>
            <p:nvPr/>
          </p:nvSpPr>
          <p:spPr>
            <a:xfrm rot="7150327">
              <a:off x="4110575" y="-600676"/>
              <a:ext cx="595328" cy="3357948"/>
            </a:xfrm>
            <a:custGeom>
              <a:avLst/>
              <a:gdLst/>
              <a:ahLst/>
              <a:cxnLst>
                <a:cxn ang="0">
                  <a:pos x="297664" y="1678974"/>
                </a:cxn>
                <a:cxn ang="5400000">
                  <a:pos x="297664" y="1678974"/>
                </a:cxn>
                <a:cxn ang="10800000">
                  <a:pos x="297664" y="1678974"/>
                </a:cxn>
                <a:cxn ang="16200000">
                  <a:pos x="297664" y="1678974"/>
                </a:cxn>
              </a:cxnLst>
              <a:rect l="0" t="0" r="0" b="0"/>
              <a:pathLst>
                <a:path w="21600" h="21600">
                  <a:moveTo>
                    <a:pt x="10800" y="0"/>
                  </a:moveTo>
                  <a:lnTo>
                    <a:pt x="12573" y="744"/>
                  </a:lnTo>
                  <a:cubicBezTo>
                    <a:pt x="18150" y="3317"/>
                    <a:pt x="21600" y="6873"/>
                    <a:pt x="21600" y="10800"/>
                  </a:cubicBezTo>
                  <a:cubicBezTo>
                    <a:pt x="21600" y="14727"/>
                    <a:pt x="18150" y="18283"/>
                    <a:pt x="12573" y="20856"/>
                  </a:cubicBezTo>
                  <a:lnTo>
                    <a:pt x="10800" y="21600"/>
                  </a:lnTo>
                  <a:lnTo>
                    <a:pt x="9027" y="20856"/>
                  </a:lnTo>
                  <a:cubicBezTo>
                    <a:pt x="3450" y="18283"/>
                    <a:pt x="0" y="14727"/>
                    <a:pt x="0" y="10800"/>
                  </a:cubicBezTo>
                  <a:cubicBezTo>
                    <a:pt x="0" y="6873"/>
                    <a:pt x="3450" y="3317"/>
                    <a:pt x="9027" y="744"/>
                  </a:cubicBezTo>
                  <a:close/>
                </a:path>
              </a:pathLst>
            </a:custGeom>
            <a:solidFill>
              <a:srgbClr val="FFFFFF">
                <a:alpha val="14999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" name="Shape 1489"/>
          <p:cNvSpPr/>
          <p:nvPr/>
        </p:nvSpPr>
        <p:spPr>
          <a:xfrm>
            <a:off x="3151188" y="2617788"/>
            <a:ext cx="5981700" cy="1550988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9600" b="1">
                <a:solidFill>
                  <a:srgbClr val="FFFFFF"/>
                </a:solidFill>
                <a:effectLst>
                  <a:outerShdw blurRad="50800" dist="63500" dir="18900000" rotWithShape="0">
                    <a:srgbClr val="A7A7A7"/>
                  </a:outerShdw>
                </a:effectLst>
                <a:latin typeface="方正兰亭超细黑简体" panose="02000000000000000000" charset="-122"/>
                <a:ea typeface="方正兰亭超细黑简体" panose="02000000000000000000" charset="-122"/>
                <a:cs typeface="方正兰亭超细黑简体" panose="02000000000000000000" charset="-122"/>
                <a:sym typeface="方正兰亭超细黑简体" panose="02000000000000000000" charset="-122"/>
              </a:defRPr>
            </a:lvl1pPr>
          </a:lstStyle>
          <a:p>
            <a:pPr fontAlgn="auto"/>
            <a: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548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4AFAD7A-C0A0-40C7-A85A-1E7B34017924}"/>
              </a:ext>
            </a:extLst>
          </p:cNvPr>
          <p:cNvSpPr/>
          <p:nvPr/>
        </p:nvSpPr>
        <p:spPr>
          <a:xfrm>
            <a:off x="0" y="4612433"/>
            <a:ext cx="4593771" cy="920620"/>
          </a:xfrm>
          <a:prstGeom prst="rect">
            <a:avLst/>
          </a:prstGeom>
          <a:gradFill flip="none" rotWithShape="1">
            <a:gsLst>
              <a:gs pos="0">
                <a:srgbClr val="16982C"/>
              </a:gs>
              <a:gs pos="89000">
                <a:schemeClr val="bg1"/>
              </a:gs>
              <a:gs pos="13000">
                <a:schemeClr val="bg1"/>
              </a:gs>
              <a:gs pos="100000">
                <a:srgbClr val="B7EB0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63B5749-7AD1-45A5-8FCA-67953CB31990}"/>
              </a:ext>
            </a:extLst>
          </p:cNvPr>
          <p:cNvSpPr/>
          <p:nvPr/>
        </p:nvSpPr>
        <p:spPr>
          <a:xfrm>
            <a:off x="0" y="1324947"/>
            <a:ext cx="12192000" cy="3135086"/>
          </a:xfrm>
          <a:prstGeom prst="rect">
            <a:avLst/>
          </a:prstGeom>
          <a:gradFill flip="none" rotWithShape="1">
            <a:gsLst>
              <a:gs pos="0">
                <a:srgbClr val="16982C"/>
              </a:gs>
              <a:gs pos="89000">
                <a:schemeClr val="bg1"/>
              </a:gs>
              <a:gs pos="13000">
                <a:schemeClr val="bg1"/>
              </a:gs>
              <a:gs pos="100000">
                <a:srgbClr val="B7EB0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7BDD04F-7912-437A-ABEA-55BE5D686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98" y="1749393"/>
            <a:ext cx="7704137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“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微课辅助</a:t>
            </a: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”</a:t>
            </a:r>
            <a:endParaRPr lang="zh-CN" altLang="en-US" sz="3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在初中化学教学中研究与实践</a:t>
            </a:r>
          </a:p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zh-CN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——</a:t>
            </a:r>
            <a:r>
              <a:rPr lang="zh-CN" altLang="en-US" sz="3600" dirty="0">
                <a:latin typeface="华文中宋" panose="02010600040101010101" pitchFamily="2" charset="-122"/>
                <a:ea typeface="华文中宋" panose="02010600040101010101" pitchFamily="2" charset="-122"/>
              </a:rPr>
              <a:t>课题宣讲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C0B4E05-0537-40D2-92A3-DFEEEAA6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4725988"/>
            <a:ext cx="43767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zh-CN" altLang="zh-CN" sz="3600">
                <a:latin typeface="华文行楷" panose="02010800040101010101" pitchFamily="2" charset="-122"/>
                <a:ea typeface="华文行楷" panose="02010800040101010101" pitchFamily="2" charset="-122"/>
              </a:rPr>
              <a:t>天津市东丽中学</a:t>
            </a:r>
          </a:p>
        </p:txBody>
      </p:sp>
    </p:spTree>
    <p:extLst>
      <p:ext uri="{BB962C8B-B14F-4D97-AF65-F5344CB8AC3E}">
        <p14:creationId xmlns:p14="http://schemas.microsoft.com/office/powerpoint/2010/main" val="121893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721</Words>
  <Application>Microsoft Office PowerPoint</Application>
  <PresentationFormat>宽屏</PresentationFormat>
  <Paragraphs>104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方正兰亭超细黑简体</vt:lpstr>
      <vt:lpstr>黑体</vt:lpstr>
      <vt:lpstr>华文行楷</vt:lpstr>
      <vt:lpstr>华文新魏</vt:lpstr>
      <vt:lpstr>华文中宋</vt:lpstr>
      <vt:lpstr>楷体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117</cp:revision>
  <dcterms:created xsi:type="dcterms:W3CDTF">2017-09-12T13:39:00Z</dcterms:created>
  <dcterms:modified xsi:type="dcterms:W3CDTF">2019-03-12T14:10:38Z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