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9"/>
  </p:notesMasterIdLst>
  <p:sldIdLst>
    <p:sldId id="598" r:id="rId3"/>
    <p:sldId id="358" r:id="rId4"/>
    <p:sldId id="487" r:id="rId5"/>
    <p:sldId id="488" r:id="rId6"/>
    <p:sldId id="489" r:id="rId7"/>
    <p:sldId id="490" r:id="rId8"/>
    <p:sldId id="522" r:id="rId9"/>
    <p:sldId id="493" r:id="rId10"/>
    <p:sldId id="580" r:id="rId11"/>
    <p:sldId id="579" r:id="rId12"/>
    <p:sldId id="495" r:id="rId13"/>
    <p:sldId id="497" r:id="rId14"/>
    <p:sldId id="498" r:id="rId15"/>
    <p:sldId id="499" r:id="rId16"/>
    <p:sldId id="501" r:id="rId17"/>
    <p:sldId id="516" r:id="rId18"/>
    <p:sldId id="520" r:id="rId19"/>
    <p:sldId id="503" r:id="rId20"/>
    <p:sldId id="504" r:id="rId21"/>
    <p:sldId id="517" r:id="rId22"/>
    <p:sldId id="506" r:id="rId23"/>
    <p:sldId id="507" r:id="rId24"/>
    <p:sldId id="508" r:id="rId25"/>
    <p:sldId id="509" r:id="rId26"/>
    <p:sldId id="518" r:id="rId27"/>
    <p:sldId id="510" r:id="rId28"/>
  </p:sldIdLst>
  <p:sldSz cx="9144000" cy="5143500" type="screen16x9"/>
  <p:notesSz cx="6858000" cy="9144000"/>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6000" b="0" i="0" u="none" kern="1200" baseline="0">
        <a:solidFill>
          <a:srgbClr val="FF3300"/>
        </a:solidFill>
        <a:latin typeface="Times New Roman" panose="02020603050405020304" pitchFamily="18" charset="0"/>
        <a:ea typeface="黑体" panose="02010609060101010101" pitchFamily="49"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6000" b="0" i="0" u="none" kern="1200" baseline="0">
        <a:solidFill>
          <a:srgbClr val="FF3300"/>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6000" b="0" i="0" u="none" kern="1200" baseline="0">
        <a:solidFill>
          <a:srgbClr val="FF3300"/>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6000" b="0" i="0" u="none" kern="1200" baseline="0">
        <a:solidFill>
          <a:srgbClr val="FF3300"/>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6000" b="0" i="0" u="none" kern="1200" baseline="0">
        <a:solidFill>
          <a:srgbClr val="FF3300"/>
        </a:solidFill>
        <a:latin typeface="Times New Roman" panose="02020603050405020304" pitchFamily="18" charset="0"/>
        <a:ea typeface="黑体" panose="02010609060101010101" pitchFamily="49"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sz="6000" b="0" i="0" u="none" kern="1200" baseline="0">
        <a:solidFill>
          <a:srgbClr val="FF3300"/>
        </a:solidFill>
        <a:latin typeface="Times New Roman" panose="02020603050405020304" pitchFamily="18" charset="0"/>
        <a:ea typeface="黑体" panose="02010609060101010101" pitchFamily="49"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sz="6000" b="0" i="0" u="none" kern="1200" baseline="0">
        <a:solidFill>
          <a:srgbClr val="FF3300"/>
        </a:solidFill>
        <a:latin typeface="Times New Roman" panose="02020603050405020304" pitchFamily="18" charset="0"/>
        <a:ea typeface="黑体" panose="02010609060101010101" pitchFamily="49"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sz="6000" b="0" i="0" u="none" kern="1200" baseline="0">
        <a:solidFill>
          <a:srgbClr val="FF3300"/>
        </a:solidFill>
        <a:latin typeface="Times New Roman" panose="02020603050405020304" pitchFamily="18" charset="0"/>
        <a:ea typeface="黑体" panose="02010609060101010101" pitchFamily="49"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sz="6000" b="0" i="0" u="none" kern="1200" baseline="0">
        <a:solidFill>
          <a:srgbClr val="FF3300"/>
        </a:solidFill>
        <a:latin typeface="Times New Roman" panose="02020603050405020304" pitchFamily="18" charset="0"/>
        <a:ea typeface="黑体" panose="02010609060101010101" pitchFamily="49"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chemeClr val="tx1"/>
    </p:penClr>
    <p:extLst>
      <p:ext uri="{2FDB2607-1784-4EEB-B798-7EB5836EED8A}">
        <p14:showMediaCtrls xmlns="" xmlns:p14="http://schemas.microsoft.com/office/powerpoint/2010/main" val="1"/>
      </p:ext>
    </p:extLst>
  </p:showPr>
  <p:clrMru>
    <a:srgbClr val="0000FF"/>
    <a:srgbClr val="00FFFF"/>
    <a:srgbClr val="FF0000"/>
    <a:srgbClr val="0000CC"/>
    <a:srgbClr val="E80000"/>
    <a:srgbClr val="FFFFCC"/>
    <a:srgbClr val="FF00FF"/>
    <a:srgbClr val="246E4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12" d="100"/>
          <a:sy n="112" d="100"/>
        </p:scale>
        <p:origin x="-342" y="-78"/>
      </p:cViewPr>
      <p:guideLst>
        <p:guide orient="horz" pos="1674"/>
        <p:guide pos="2939"/>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ln>
        </p:spPr>
        <p:txBody>
          <a:bodyPr vert="horz" wrap="square" lIns="91440" tIns="45720" rIns="91440" bIns="45720" numCol="1" anchor="t" anchorCtr="0" compatLnSpc="1"/>
          <a:lstStyle>
            <a:lvl1pPr>
              <a:defRPr sz="1200">
                <a:solidFill>
                  <a:schemeClr val="tx1"/>
                </a:solidFill>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ln>
        </p:spPr>
        <p:txBody>
          <a:bodyPr vert="horz" wrap="square" lIns="91440" tIns="45720" rIns="91440" bIns="45720" numCol="1" anchor="t" anchorCtr="0" compatLnSpc="1"/>
          <a:lstStyle>
            <a:lvl1pPr algn="r">
              <a:defRPr sz="1200">
                <a:solidFill>
                  <a:schemeClr val="tx1"/>
                </a:solidFill>
                <a:latin typeface="Arial" panose="020B0604020202020204" pitchFamily="34" charset="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0180" name="Rectangle 4"/>
          <p:cNvSpPr>
            <a:spLocks noGrp="1" noRot="1" noChangeAspect="1"/>
          </p:cNvSpPr>
          <p:nvPr>
            <p:ph type="sldImg" idx="2"/>
          </p:nvPr>
        </p:nvSpPr>
        <p:spPr>
          <a:xfrm>
            <a:off x="381533" y="685800"/>
            <a:ext cx="6094934" cy="3429000"/>
          </a:xfrm>
          <a:prstGeom prst="rect">
            <a:avLst/>
          </a:prstGeom>
          <a:noFill/>
          <a:ln w="9525">
            <a:noFill/>
          </a:ln>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ln>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ln>
        </p:spPr>
        <p:txBody>
          <a:bodyPr vert="horz" wrap="square" lIns="91440" tIns="45720" rIns="91440" bIns="45720" numCol="1" anchor="b" anchorCtr="0" compatLnSpc="1"/>
          <a:lstStyle>
            <a:lvl1pPr>
              <a:defRPr sz="1200">
                <a:solidFill>
                  <a:schemeClr val="tx1"/>
                </a:solidFill>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p:spPr>
        <p:txBody>
          <a:bodyPr vert="horz" wrap="square" lIns="91440" tIns="45720" rIns="91440" bIns="45720" numCol="1" anchor="b" anchorCtr="0" compatLnSpc="1"/>
          <a:lstStyle/>
          <a:p>
            <a:pPr lvl="0" algn="r" eaLnBrk="1" hangingPunct="1"/>
            <a:fld id="{9A0DB2DC-4C9A-4742-B13C-FB6460FD3503}" type="slidenum">
              <a:rPr lang="zh-CN" altLang="en-US" sz="1200" dirty="0">
                <a:solidFill>
                  <a:schemeClr val="tx1"/>
                </a:solidFill>
                <a:latin typeface="Arial" panose="020B0604020202020204" pitchFamily="34" charset="0"/>
                <a:ea typeface="宋体" panose="02010600030101010101" pitchFamily="2" charset="-122"/>
              </a:rPr>
              <a:pPr lvl="0" algn="r" eaLnBrk="1" hangingPunct="1"/>
              <a:t>‹#›</a:t>
            </a:fld>
            <a:endParaRPr lang="zh-CN" altLang="en-US" sz="1200" dirty="0">
              <a:solidFill>
                <a:schemeClr val="tx1"/>
              </a:solidFill>
              <a:latin typeface="Arial" panose="020B060402020202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Rot="1" noChangeAspect="1" noTextEdit="1"/>
          </p:cNvSpPr>
          <p:nvPr>
            <p:ph type="sldImg"/>
          </p:nvPr>
        </p:nvSpPr>
        <p:spPr>
          <a:xfrm>
            <a:off x="379152" y="684213"/>
            <a:ext cx="6094934" cy="3429000"/>
          </a:xfrm>
        </p:spPr>
      </p:sp>
      <p:sp>
        <p:nvSpPr>
          <p:cNvPr id="17411" name="Rectangle 3"/>
          <p:cNvSpPr>
            <a:spLocks noGrp="1" noRot="1"/>
          </p:cNvSpPr>
          <p:nvPr>
            <p:ph type="body"/>
          </p:nvPr>
        </p:nvSpPr>
        <p:spPr>
          <a:xfrm>
            <a:off x="912813" y="4341813"/>
            <a:ext cx="5029200" cy="4114800"/>
          </a:xfrm>
        </p:spPr>
        <p:txBody>
          <a:bodyPr wrap="square" lIns="91440" tIns="45720" rIns="91440" bIns="45720" anchor="ctr"/>
          <a:lstStyle/>
          <a:p>
            <a:pPr lvl="0"/>
            <a:r>
              <a:rPr lang="zh-CN" altLang="en-US" dirty="0">
                <a:cs typeface="Arial" panose="020B0604020202020204" pitchFamily="34" charset="0"/>
              </a:rPr>
              <a:t>本资料来自于资源最齐全的２１世纪教育网</a:t>
            </a:r>
            <a:r>
              <a:rPr lang="en-US" altLang="x-none" dirty="0"/>
              <a:t>www.21cnjy.com</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098"/>
            <a:ext cx="7772400" cy="1102712"/>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5160"/>
            <a:ext cx="6400800" cy="131468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8035" indent="0" algn="ctr">
              <a:buNone/>
              <a:defRPr/>
            </a:lvl7pPr>
            <a:lvl8pPr marL="2400935" indent="0" algn="ctr">
              <a:buNone/>
              <a:defRPr/>
            </a:lvl8pPr>
            <a:lvl9pPr marL="2743835"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pPr lvl="0" eaLnBrk="1" hangingPunct="1"/>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pPr lvl="0" eaLnBrk="1" hangingPunct="1"/>
              <a:t>‹#›</a:t>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4013" y="171480"/>
            <a:ext cx="2135187" cy="4403701"/>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98450" y="171480"/>
            <a:ext cx="6253163" cy="4403701"/>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pPr lvl="0" eaLnBrk="1" hangingPunct="1"/>
              <a:t>‹#›</a:t>
            </a:fld>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273892"/>
            <a:ext cx="7886700" cy="4359641"/>
          </a:xfrm>
        </p:spPr>
        <p:txBody>
          <a:bodyPr/>
          <a:lstStyle/>
          <a:p>
            <a:pPr lvl="0" fontAlgn="auto"/>
            <a:r>
              <a:rPr lang="zh-CN" altLang="en-US" strike="noStrike" noProof="1" smtClean="0"/>
              <a:t>单击此处编辑母版文本样式</a:t>
            </a:r>
          </a:p>
          <a:p>
            <a:pPr lvl="1" fontAlgn="auto"/>
            <a:r>
              <a:rPr lang="zh-CN" altLang="en-US" strike="noStrike" noProof="1" smtClean="0"/>
              <a:t>第二级</a:t>
            </a:r>
          </a:p>
          <a:p>
            <a:pPr lvl="2" fontAlgn="auto"/>
            <a:r>
              <a:rPr lang="zh-CN" altLang="en-US" strike="noStrike" noProof="1" smtClean="0"/>
              <a:t>第三级</a:t>
            </a:r>
          </a:p>
          <a:p>
            <a:pPr lvl="3" fontAlgn="auto"/>
            <a:r>
              <a:rPr lang="zh-CN" altLang="en-US" strike="noStrike" noProof="1" smtClean="0"/>
              <a:t>第四级</a:t>
            </a:r>
          </a:p>
          <a:p>
            <a:pPr lvl="4" fontAlgn="auto"/>
            <a:r>
              <a:rPr lang="zh-CN" altLang="en-US" strike="noStrike" noProof="1" smtClean="0"/>
              <a:t>第五级</a:t>
            </a:r>
            <a:endParaRPr lang="zh-CN" altLang="en-US" strike="noStrike" noProof="1"/>
          </a:p>
        </p:txBody>
      </p:sp>
      <p:sp>
        <p:nvSpPr>
          <p:cNvPr id="3" name="日期占位符 2"/>
          <p:cNvSpPr>
            <a:spLocks noGrp="1"/>
          </p:cNvSpPr>
          <p:nvPr>
            <p:ph type="dt" sz="half" idx="10"/>
          </p:nvPr>
        </p:nvSpPr>
        <p:spPr/>
        <p:txBody>
          <a:bodyPr/>
          <a:lstStyle/>
          <a:p>
            <a:pPr fontAlgn="auto"/>
            <a:fld id="{82F288E0-7875-42C4-84C8-98DBBD3BF4D2}" type="datetimeFigureOut">
              <a:rPr lang="zh-CN" altLang="en-US" strike="noStrike" noProof="1" smtClean="0">
                <a:latin typeface="+mn-lt"/>
                <a:ea typeface="+mn-ea"/>
                <a:cs typeface="+mn-cs"/>
              </a:rPr>
              <a:pPr fontAlgn="auto"/>
              <a:t>2019/1/7</a:t>
            </a:fld>
            <a:endParaRPr lang="zh-CN" altLang="en-US" strike="noStrike" noProof="1" smtClean="0">
              <a:latin typeface="+mn-lt"/>
              <a:ea typeface="+mn-ea"/>
              <a:cs typeface="+mn-cs"/>
            </a:endParaRPr>
          </a:p>
        </p:txBody>
      </p:sp>
      <p:sp>
        <p:nvSpPr>
          <p:cNvPr id="4" name="页脚占位符 3"/>
          <p:cNvSpPr>
            <a:spLocks noGrp="1"/>
          </p:cNvSpPr>
          <p:nvPr>
            <p:ph type="ftr" sz="quarter" idx="11"/>
          </p:nvPr>
        </p:nvSpPr>
        <p:spPr/>
        <p:txBody>
          <a:bodyPr/>
          <a:lstStyle/>
          <a:p>
            <a:pPr fontAlgn="auto"/>
            <a:endParaRPr lang="zh-CN" altLang="en-US" strike="noStrike" noProof="1"/>
          </a:p>
        </p:txBody>
      </p:sp>
      <p:sp>
        <p:nvSpPr>
          <p:cNvPr id="5" name="灯片编号占位符 4"/>
          <p:cNvSpPr>
            <a:spLocks noGrp="1"/>
          </p:cNvSpPr>
          <p:nvPr>
            <p:ph type="sldNum" sz="quarter" idx="12"/>
          </p:nvPr>
        </p:nvSpPr>
        <p:spPr/>
        <p:txBody>
          <a:bodyPr/>
          <a:lstStyle/>
          <a:p>
            <a:pPr fontAlgn="auto"/>
            <a:fld id="{7D9BB5D0-35E4-459D-AEF3-FE4D7C45CC19}" type="slidenum">
              <a:rPr lang="zh-CN" altLang="en-US" strike="noStrike" noProof="1" smtClean="0">
                <a:latin typeface="+mn-lt"/>
                <a:ea typeface="+mn-ea"/>
                <a:cs typeface="+mn-cs"/>
              </a:rPr>
              <a:pPr fontAlgn="auto"/>
              <a:t>‹#›</a:t>
            </a:fld>
            <a:endParaRPr lang="zh-CN" altLang="en-US" strike="noStrike" noProof="1"/>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098"/>
            <a:ext cx="7772400" cy="1102712"/>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5160"/>
            <a:ext cx="6400800" cy="131468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8035" indent="0" algn="ctr">
              <a:buNone/>
              <a:defRPr/>
            </a:lvl7pPr>
            <a:lvl8pPr marL="2400935" indent="0" algn="ctr">
              <a:buNone/>
              <a:defRPr/>
            </a:lvl8pPr>
            <a:lvl9pPr marL="2743835"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pPr lvl="0" eaLnBrk="1" hangingPunct="1"/>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pPr lvl="0" eaLnBrk="1" hangingPunct="1"/>
              <a:t>‹#›</a:t>
            </a:fld>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753"/>
            <a:ext cx="7772400" cy="1021735"/>
          </a:xfrm>
        </p:spPr>
        <p:txBody>
          <a:bodyPr anchor="t"/>
          <a:lstStyle>
            <a:lvl1pPr algn="l">
              <a:defRPr sz="3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416"/>
            <a:ext cx="7772400" cy="112533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8035" indent="0">
              <a:buNone/>
              <a:defRPr sz="1050"/>
            </a:lvl7pPr>
            <a:lvl8pPr marL="2400935" indent="0">
              <a:buNone/>
              <a:defRPr sz="1050"/>
            </a:lvl8pPr>
            <a:lvl9pPr marL="2743835" indent="0">
              <a:buNone/>
              <a:defRPr sz="105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pPr lvl="0" eaLnBrk="1" hangingPunct="1"/>
              <a:t>‹#›</a:t>
            </a:fld>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200360"/>
            <a:ext cx="4000500" cy="337482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62500" y="1200360"/>
            <a:ext cx="4000500" cy="337482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pPr lvl="0" eaLnBrk="1" hangingPunct="1"/>
              <a:t>‹#›</a:t>
            </a:fld>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15"/>
            <a:ext cx="8229600" cy="8574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536"/>
            <a:ext cx="4040188" cy="47990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442"/>
            <a:ext cx="4040188" cy="29639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151536"/>
            <a:ext cx="4041775" cy="47990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1631442"/>
            <a:ext cx="4041775" cy="29639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zh-CN" altLang="en-US" dirty="0"/>
              <a:pPr lvl="0" eaLnBrk="1" hangingPunct="1"/>
              <a:t>‹#›</a:t>
            </a:fld>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pPr lvl="0" eaLnBrk="1" hangingPunct="1"/>
              <a:t>‹#›</a:t>
            </a:fld>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pPr lvl="0" eaLnBrk="1" hangingPunct="1"/>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pPr lvl="0" eaLnBrk="1" hangingPunct="1"/>
              <a:t>‹#›</a:t>
            </a:fld>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823"/>
            <a:ext cx="3008313" cy="871690"/>
          </a:xfrm>
        </p:spPr>
        <p:txBody>
          <a:bodyPr anchor="b"/>
          <a:lstStyle>
            <a:lvl1pPr algn="l">
              <a:defRPr sz="15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823"/>
            <a:ext cx="5111750" cy="439060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076513"/>
            <a:ext cx="3008313" cy="351891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pPr lvl="0" eaLnBrk="1" hangingPunct="1"/>
              <a:t>‹#›</a:t>
            </a:fld>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080"/>
            <a:ext cx="5486400" cy="425128"/>
          </a:xfrm>
        </p:spPr>
        <p:txBody>
          <a:bodyPr anchor="b"/>
          <a:lstStyle>
            <a:lvl1pPr algn="l">
              <a:defRPr sz="15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662"/>
            <a:ext cx="5486400" cy="308664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4026208"/>
            <a:ext cx="5486400" cy="60375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pPr lvl="0" eaLnBrk="1" hangingPunct="1"/>
              <a:t>‹#›</a:t>
            </a:fld>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pPr lvl="0" eaLnBrk="1" hangingPunct="1"/>
              <a:t>‹#›</a:t>
            </a:fld>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4013" y="171480"/>
            <a:ext cx="2135187" cy="4403701"/>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98450" y="171480"/>
            <a:ext cx="6253163" cy="4403701"/>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pPr lvl="0" eaLnBrk="1" hangingPunct="1"/>
              <a:t>‹#›</a:t>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753"/>
            <a:ext cx="7772400" cy="1021735"/>
          </a:xfrm>
        </p:spPr>
        <p:txBody>
          <a:bodyPr anchor="t"/>
          <a:lstStyle>
            <a:lvl1pPr algn="l">
              <a:defRPr sz="3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416"/>
            <a:ext cx="7772400" cy="112533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8035" indent="0">
              <a:buNone/>
              <a:defRPr sz="1050"/>
            </a:lvl7pPr>
            <a:lvl8pPr marL="2400935" indent="0">
              <a:buNone/>
              <a:defRPr sz="1050"/>
            </a:lvl8pPr>
            <a:lvl9pPr marL="2743835" indent="0">
              <a:buNone/>
              <a:defRPr sz="105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pPr lvl="0" eaLnBrk="1" hangingPunct="1"/>
              <a:t>‹#›</a:t>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200360"/>
            <a:ext cx="4000500" cy="337482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62500" y="1200360"/>
            <a:ext cx="4000500" cy="337482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pPr lvl="0" eaLnBrk="1" hangingPunct="1"/>
              <a:t>‹#›</a:t>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15"/>
            <a:ext cx="8229600" cy="8574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536"/>
            <a:ext cx="4040188" cy="47990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442"/>
            <a:ext cx="4040188" cy="29639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151536"/>
            <a:ext cx="4041775" cy="47990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1631442"/>
            <a:ext cx="4041775" cy="29639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zh-CN" altLang="en-US" dirty="0"/>
              <a:pPr lvl="0" eaLnBrk="1" hangingPunct="1"/>
              <a:t>‹#›</a:t>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pPr lvl="0" eaLnBrk="1" hangingPunct="1"/>
              <a:t>‹#›</a:t>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pPr lvl="0" eaLnBrk="1" hangingPunct="1"/>
              <a:t>‹#›</a:t>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823"/>
            <a:ext cx="3008313" cy="871690"/>
          </a:xfrm>
        </p:spPr>
        <p:txBody>
          <a:bodyPr anchor="b"/>
          <a:lstStyle>
            <a:lvl1pPr algn="l">
              <a:defRPr sz="15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823"/>
            <a:ext cx="5111750" cy="439060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076513"/>
            <a:ext cx="3008313" cy="351891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pPr lvl="0" eaLnBrk="1" hangingPunct="1"/>
              <a:t>‹#›</a:t>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080"/>
            <a:ext cx="5486400" cy="425128"/>
          </a:xfrm>
        </p:spPr>
        <p:txBody>
          <a:bodyPr anchor="b"/>
          <a:lstStyle>
            <a:lvl1pPr algn="l">
              <a:defRPr sz="15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662"/>
            <a:ext cx="5486400" cy="308664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4026208"/>
            <a:ext cx="5486400" cy="60375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pPr lvl="0" eaLnBrk="1" hangingPunct="1"/>
              <a:t>‹#›</a:t>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p:nvPr/>
        </p:nvGrpSpPr>
        <p:grpSpPr>
          <a:xfrm>
            <a:off x="566738" y="0"/>
            <a:ext cx="7891462" cy="5117011"/>
            <a:chOff x="0" y="0"/>
            <a:chExt cx="4971" cy="4297"/>
          </a:xfrm>
        </p:grpSpPr>
        <p:sp>
          <p:nvSpPr>
            <p:cNvPr id="2" name="Rectangle 3"/>
            <p:cNvSpPr>
              <a:spLocks noChangeArrowheads="1"/>
            </p:cNvSpPr>
            <p:nvPr/>
          </p:nvSpPr>
          <p:spPr bwMode="auto">
            <a:xfrm>
              <a:off x="35" y="0"/>
              <a:ext cx="21" cy="101"/>
            </a:xfrm>
            <a:prstGeom prst="rect">
              <a:avLst/>
            </a:prstGeom>
            <a:solidFill>
              <a:schemeClr val="bg2">
                <a:alpha val="59999"/>
              </a:schemeClr>
            </a:solidFill>
            <a:ln w="9525">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3" name="未知"/>
            <p:cNvSpPr>
              <a:spLocks noEditPoints="1"/>
            </p:cNvSpPr>
            <p:nvPr/>
          </p:nvSpPr>
          <p:spPr bwMode="auto">
            <a:xfrm>
              <a:off x="35" y="202"/>
              <a:ext cx="21" cy="304"/>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 name="未知"/>
            <p:cNvSpPr>
              <a:spLocks noEditPoints="1"/>
            </p:cNvSpPr>
            <p:nvPr/>
          </p:nvSpPr>
          <p:spPr bwMode="auto">
            <a:xfrm>
              <a:off x="35" y="607"/>
              <a:ext cx="21"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5" name="未知"/>
            <p:cNvSpPr>
              <a:spLocks noEditPoints="1"/>
            </p:cNvSpPr>
            <p:nvPr/>
          </p:nvSpPr>
          <p:spPr bwMode="auto">
            <a:xfrm>
              <a:off x="35" y="1011"/>
              <a:ext cx="21"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6" name="未知"/>
            <p:cNvSpPr>
              <a:spLocks noEditPoints="1"/>
            </p:cNvSpPr>
            <p:nvPr/>
          </p:nvSpPr>
          <p:spPr bwMode="auto">
            <a:xfrm>
              <a:off x="35" y="1415"/>
              <a:ext cx="21" cy="304"/>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7" name="未知"/>
            <p:cNvSpPr>
              <a:spLocks noEditPoints="1"/>
            </p:cNvSpPr>
            <p:nvPr/>
          </p:nvSpPr>
          <p:spPr bwMode="auto">
            <a:xfrm>
              <a:off x="35" y="1820"/>
              <a:ext cx="21"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8" name="未知"/>
            <p:cNvSpPr>
              <a:spLocks noEditPoints="1"/>
            </p:cNvSpPr>
            <p:nvPr/>
          </p:nvSpPr>
          <p:spPr bwMode="auto">
            <a:xfrm>
              <a:off x="35" y="2224"/>
              <a:ext cx="21" cy="304"/>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9" name="未知"/>
            <p:cNvSpPr>
              <a:spLocks noEditPoints="1"/>
            </p:cNvSpPr>
            <p:nvPr/>
          </p:nvSpPr>
          <p:spPr bwMode="auto">
            <a:xfrm>
              <a:off x="35" y="2629"/>
              <a:ext cx="21"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10" name="未知"/>
            <p:cNvSpPr>
              <a:spLocks noEditPoints="1"/>
            </p:cNvSpPr>
            <p:nvPr/>
          </p:nvSpPr>
          <p:spPr bwMode="auto">
            <a:xfrm>
              <a:off x="35" y="3033"/>
              <a:ext cx="21"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060" name="未知"/>
            <p:cNvSpPr>
              <a:spLocks noEditPoints="1"/>
            </p:cNvSpPr>
            <p:nvPr/>
          </p:nvSpPr>
          <p:spPr bwMode="auto">
            <a:xfrm>
              <a:off x="35" y="3438"/>
              <a:ext cx="21"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061" name="未知"/>
            <p:cNvSpPr>
              <a:spLocks noEditPoints="1"/>
            </p:cNvSpPr>
            <p:nvPr/>
          </p:nvSpPr>
          <p:spPr bwMode="auto">
            <a:xfrm>
              <a:off x="35" y="3842"/>
              <a:ext cx="21"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062" name="Rectangle 14"/>
            <p:cNvSpPr>
              <a:spLocks noChangeArrowheads="1"/>
            </p:cNvSpPr>
            <p:nvPr/>
          </p:nvSpPr>
          <p:spPr bwMode="auto">
            <a:xfrm>
              <a:off x="35" y="4246"/>
              <a:ext cx="21" cy="51"/>
            </a:xfrm>
            <a:prstGeom prst="rect">
              <a:avLst/>
            </a:prstGeom>
            <a:solidFill>
              <a:schemeClr val="bg2">
                <a:alpha val="59999"/>
              </a:schemeClr>
            </a:solidFill>
            <a:ln w="9525">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063" name="Rectangle 15"/>
            <p:cNvSpPr>
              <a:spLocks noChangeArrowheads="1"/>
            </p:cNvSpPr>
            <p:nvPr/>
          </p:nvSpPr>
          <p:spPr bwMode="auto">
            <a:xfrm>
              <a:off x="480" y="0"/>
              <a:ext cx="21" cy="101"/>
            </a:xfrm>
            <a:prstGeom prst="rect">
              <a:avLst/>
            </a:prstGeom>
            <a:solidFill>
              <a:schemeClr val="bg2">
                <a:alpha val="59999"/>
              </a:schemeClr>
            </a:solidFill>
            <a:ln w="9525">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11" name="未知"/>
            <p:cNvSpPr>
              <a:spLocks noEditPoints="1"/>
            </p:cNvSpPr>
            <p:nvPr/>
          </p:nvSpPr>
          <p:spPr bwMode="auto">
            <a:xfrm>
              <a:off x="480" y="202"/>
              <a:ext cx="21" cy="304"/>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065" name="未知"/>
            <p:cNvSpPr>
              <a:spLocks noEditPoints="1"/>
            </p:cNvSpPr>
            <p:nvPr/>
          </p:nvSpPr>
          <p:spPr bwMode="auto">
            <a:xfrm>
              <a:off x="480" y="607"/>
              <a:ext cx="21"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066" name="未知"/>
            <p:cNvSpPr>
              <a:spLocks noEditPoints="1"/>
            </p:cNvSpPr>
            <p:nvPr/>
          </p:nvSpPr>
          <p:spPr bwMode="auto">
            <a:xfrm>
              <a:off x="480" y="1011"/>
              <a:ext cx="21"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067" name="未知"/>
            <p:cNvSpPr>
              <a:spLocks noEditPoints="1"/>
            </p:cNvSpPr>
            <p:nvPr/>
          </p:nvSpPr>
          <p:spPr bwMode="auto">
            <a:xfrm>
              <a:off x="480" y="1415"/>
              <a:ext cx="21" cy="304"/>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068" name="未知"/>
            <p:cNvSpPr>
              <a:spLocks noEditPoints="1"/>
            </p:cNvSpPr>
            <p:nvPr/>
          </p:nvSpPr>
          <p:spPr bwMode="auto">
            <a:xfrm>
              <a:off x="480" y="1820"/>
              <a:ext cx="21"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069" name="未知"/>
            <p:cNvSpPr>
              <a:spLocks noEditPoints="1"/>
            </p:cNvSpPr>
            <p:nvPr/>
          </p:nvSpPr>
          <p:spPr bwMode="auto">
            <a:xfrm>
              <a:off x="480" y="2224"/>
              <a:ext cx="21" cy="304"/>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070" name="未知"/>
            <p:cNvSpPr>
              <a:spLocks noEditPoints="1"/>
            </p:cNvSpPr>
            <p:nvPr/>
          </p:nvSpPr>
          <p:spPr bwMode="auto">
            <a:xfrm>
              <a:off x="480" y="2629"/>
              <a:ext cx="21"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071" name="未知"/>
            <p:cNvSpPr>
              <a:spLocks noEditPoints="1"/>
            </p:cNvSpPr>
            <p:nvPr/>
          </p:nvSpPr>
          <p:spPr bwMode="auto">
            <a:xfrm>
              <a:off x="480" y="3033"/>
              <a:ext cx="21"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072" name="未知"/>
            <p:cNvSpPr>
              <a:spLocks noEditPoints="1"/>
            </p:cNvSpPr>
            <p:nvPr/>
          </p:nvSpPr>
          <p:spPr bwMode="auto">
            <a:xfrm>
              <a:off x="480" y="3438"/>
              <a:ext cx="21"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073" name="未知"/>
            <p:cNvSpPr>
              <a:spLocks noEditPoints="1"/>
            </p:cNvSpPr>
            <p:nvPr/>
          </p:nvSpPr>
          <p:spPr bwMode="auto">
            <a:xfrm>
              <a:off x="480" y="3842"/>
              <a:ext cx="21"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074" name="Rectangle 26"/>
            <p:cNvSpPr>
              <a:spLocks noChangeArrowheads="1"/>
            </p:cNvSpPr>
            <p:nvPr/>
          </p:nvSpPr>
          <p:spPr bwMode="auto">
            <a:xfrm>
              <a:off x="480" y="4246"/>
              <a:ext cx="21" cy="51"/>
            </a:xfrm>
            <a:prstGeom prst="rect">
              <a:avLst/>
            </a:prstGeom>
            <a:solidFill>
              <a:schemeClr val="bg2">
                <a:alpha val="59999"/>
              </a:schemeClr>
            </a:solidFill>
            <a:ln w="9525">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075" name="Rectangle 27"/>
            <p:cNvSpPr>
              <a:spLocks noChangeArrowheads="1"/>
            </p:cNvSpPr>
            <p:nvPr/>
          </p:nvSpPr>
          <p:spPr bwMode="auto">
            <a:xfrm>
              <a:off x="930" y="0"/>
              <a:ext cx="21" cy="101"/>
            </a:xfrm>
            <a:prstGeom prst="rect">
              <a:avLst/>
            </a:prstGeom>
            <a:solidFill>
              <a:schemeClr val="bg2">
                <a:alpha val="59999"/>
              </a:schemeClr>
            </a:solidFill>
            <a:ln w="9525">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076" name="未知"/>
            <p:cNvSpPr>
              <a:spLocks noEditPoints="1"/>
            </p:cNvSpPr>
            <p:nvPr/>
          </p:nvSpPr>
          <p:spPr bwMode="auto">
            <a:xfrm>
              <a:off x="930" y="202"/>
              <a:ext cx="21" cy="304"/>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077" name="未知"/>
            <p:cNvSpPr>
              <a:spLocks noEditPoints="1"/>
            </p:cNvSpPr>
            <p:nvPr/>
          </p:nvSpPr>
          <p:spPr bwMode="auto">
            <a:xfrm>
              <a:off x="930" y="607"/>
              <a:ext cx="21"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078" name="未知"/>
            <p:cNvSpPr>
              <a:spLocks noEditPoints="1"/>
            </p:cNvSpPr>
            <p:nvPr/>
          </p:nvSpPr>
          <p:spPr bwMode="auto">
            <a:xfrm>
              <a:off x="930" y="1011"/>
              <a:ext cx="21"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079" name="未知"/>
            <p:cNvSpPr>
              <a:spLocks noEditPoints="1"/>
            </p:cNvSpPr>
            <p:nvPr/>
          </p:nvSpPr>
          <p:spPr bwMode="auto">
            <a:xfrm>
              <a:off x="930" y="1415"/>
              <a:ext cx="21" cy="304"/>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080" name="未知"/>
            <p:cNvSpPr>
              <a:spLocks noEditPoints="1"/>
            </p:cNvSpPr>
            <p:nvPr/>
          </p:nvSpPr>
          <p:spPr bwMode="auto">
            <a:xfrm>
              <a:off x="930" y="1820"/>
              <a:ext cx="21"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081" name="未知"/>
            <p:cNvSpPr>
              <a:spLocks noEditPoints="1"/>
            </p:cNvSpPr>
            <p:nvPr/>
          </p:nvSpPr>
          <p:spPr bwMode="auto">
            <a:xfrm>
              <a:off x="930" y="2224"/>
              <a:ext cx="21" cy="304"/>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082" name="未知"/>
            <p:cNvSpPr>
              <a:spLocks noEditPoints="1"/>
            </p:cNvSpPr>
            <p:nvPr/>
          </p:nvSpPr>
          <p:spPr bwMode="auto">
            <a:xfrm>
              <a:off x="930" y="2629"/>
              <a:ext cx="21"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083" name="未知"/>
            <p:cNvSpPr>
              <a:spLocks noEditPoints="1"/>
            </p:cNvSpPr>
            <p:nvPr/>
          </p:nvSpPr>
          <p:spPr bwMode="auto">
            <a:xfrm>
              <a:off x="930" y="3033"/>
              <a:ext cx="21"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084" name="未知"/>
            <p:cNvSpPr>
              <a:spLocks noEditPoints="1"/>
            </p:cNvSpPr>
            <p:nvPr/>
          </p:nvSpPr>
          <p:spPr bwMode="auto">
            <a:xfrm>
              <a:off x="930" y="3438"/>
              <a:ext cx="21"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085" name="未知"/>
            <p:cNvSpPr>
              <a:spLocks noEditPoints="1"/>
            </p:cNvSpPr>
            <p:nvPr/>
          </p:nvSpPr>
          <p:spPr bwMode="auto">
            <a:xfrm>
              <a:off x="930" y="3842"/>
              <a:ext cx="21"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086" name="Rectangle 38"/>
            <p:cNvSpPr>
              <a:spLocks noChangeArrowheads="1"/>
            </p:cNvSpPr>
            <p:nvPr/>
          </p:nvSpPr>
          <p:spPr bwMode="auto">
            <a:xfrm>
              <a:off x="930" y="4246"/>
              <a:ext cx="21" cy="51"/>
            </a:xfrm>
            <a:prstGeom prst="rect">
              <a:avLst/>
            </a:prstGeom>
            <a:solidFill>
              <a:schemeClr val="bg2">
                <a:alpha val="59999"/>
              </a:schemeClr>
            </a:solidFill>
            <a:ln w="9525">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087" name="Rectangle 39"/>
            <p:cNvSpPr>
              <a:spLocks noChangeArrowheads="1"/>
            </p:cNvSpPr>
            <p:nvPr/>
          </p:nvSpPr>
          <p:spPr bwMode="auto">
            <a:xfrm>
              <a:off x="1375" y="0"/>
              <a:ext cx="21" cy="101"/>
            </a:xfrm>
            <a:prstGeom prst="rect">
              <a:avLst/>
            </a:prstGeom>
            <a:solidFill>
              <a:schemeClr val="bg2">
                <a:alpha val="59999"/>
              </a:schemeClr>
            </a:solidFill>
            <a:ln w="9525">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088" name="未知"/>
            <p:cNvSpPr>
              <a:spLocks noEditPoints="1"/>
            </p:cNvSpPr>
            <p:nvPr/>
          </p:nvSpPr>
          <p:spPr bwMode="auto">
            <a:xfrm>
              <a:off x="1375" y="202"/>
              <a:ext cx="21" cy="304"/>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089" name="未知"/>
            <p:cNvSpPr>
              <a:spLocks noEditPoints="1"/>
            </p:cNvSpPr>
            <p:nvPr/>
          </p:nvSpPr>
          <p:spPr bwMode="auto">
            <a:xfrm>
              <a:off x="1375" y="607"/>
              <a:ext cx="21"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090" name="未知"/>
            <p:cNvSpPr>
              <a:spLocks noEditPoints="1"/>
            </p:cNvSpPr>
            <p:nvPr/>
          </p:nvSpPr>
          <p:spPr bwMode="auto">
            <a:xfrm>
              <a:off x="1375" y="1011"/>
              <a:ext cx="21"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091" name="未知"/>
            <p:cNvSpPr>
              <a:spLocks noEditPoints="1"/>
            </p:cNvSpPr>
            <p:nvPr/>
          </p:nvSpPr>
          <p:spPr bwMode="auto">
            <a:xfrm>
              <a:off x="1375" y="1415"/>
              <a:ext cx="21" cy="304"/>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092" name="未知"/>
            <p:cNvSpPr>
              <a:spLocks noEditPoints="1"/>
            </p:cNvSpPr>
            <p:nvPr/>
          </p:nvSpPr>
          <p:spPr bwMode="auto">
            <a:xfrm>
              <a:off x="1375" y="1820"/>
              <a:ext cx="21"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093" name="未知"/>
            <p:cNvSpPr>
              <a:spLocks noEditPoints="1"/>
            </p:cNvSpPr>
            <p:nvPr/>
          </p:nvSpPr>
          <p:spPr bwMode="auto">
            <a:xfrm>
              <a:off x="1375" y="2224"/>
              <a:ext cx="21" cy="304"/>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094" name="未知"/>
            <p:cNvSpPr>
              <a:spLocks noEditPoints="1"/>
            </p:cNvSpPr>
            <p:nvPr/>
          </p:nvSpPr>
          <p:spPr bwMode="auto">
            <a:xfrm>
              <a:off x="1375" y="2629"/>
              <a:ext cx="21"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095" name="未知"/>
            <p:cNvSpPr>
              <a:spLocks noEditPoints="1"/>
            </p:cNvSpPr>
            <p:nvPr/>
          </p:nvSpPr>
          <p:spPr bwMode="auto">
            <a:xfrm>
              <a:off x="1375" y="3033"/>
              <a:ext cx="21"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096" name="未知"/>
            <p:cNvSpPr>
              <a:spLocks noEditPoints="1"/>
            </p:cNvSpPr>
            <p:nvPr/>
          </p:nvSpPr>
          <p:spPr bwMode="auto">
            <a:xfrm>
              <a:off x="1375" y="3438"/>
              <a:ext cx="21"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097" name="未知"/>
            <p:cNvSpPr>
              <a:spLocks noEditPoints="1"/>
            </p:cNvSpPr>
            <p:nvPr/>
          </p:nvSpPr>
          <p:spPr bwMode="auto">
            <a:xfrm>
              <a:off x="1375" y="3842"/>
              <a:ext cx="21"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098" name="Rectangle 50"/>
            <p:cNvSpPr>
              <a:spLocks noChangeArrowheads="1"/>
            </p:cNvSpPr>
            <p:nvPr/>
          </p:nvSpPr>
          <p:spPr bwMode="auto">
            <a:xfrm>
              <a:off x="1375" y="4246"/>
              <a:ext cx="21" cy="51"/>
            </a:xfrm>
            <a:prstGeom prst="rect">
              <a:avLst/>
            </a:prstGeom>
            <a:solidFill>
              <a:schemeClr val="bg2">
                <a:alpha val="59999"/>
              </a:schemeClr>
            </a:solidFill>
            <a:ln w="9525">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099" name="Rectangle 51"/>
            <p:cNvSpPr>
              <a:spLocks noChangeArrowheads="1"/>
            </p:cNvSpPr>
            <p:nvPr/>
          </p:nvSpPr>
          <p:spPr bwMode="auto">
            <a:xfrm>
              <a:off x="1820" y="0"/>
              <a:ext cx="21" cy="101"/>
            </a:xfrm>
            <a:prstGeom prst="rect">
              <a:avLst/>
            </a:prstGeom>
            <a:solidFill>
              <a:schemeClr val="bg2">
                <a:alpha val="59999"/>
              </a:schemeClr>
            </a:solidFill>
            <a:ln w="9525">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100" name="未知"/>
            <p:cNvSpPr>
              <a:spLocks noEditPoints="1"/>
            </p:cNvSpPr>
            <p:nvPr/>
          </p:nvSpPr>
          <p:spPr bwMode="auto">
            <a:xfrm>
              <a:off x="1820" y="202"/>
              <a:ext cx="21" cy="304"/>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101" name="未知"/>
            <p:cNvSpPr>
              <a:spLocks noEditPoints="1"/>
            </p:cNvSpPr>
            <p:nvPr/>
          </p:nvSpPr>
          <p:spPr bwMode="auto">
            <a:xfrm>
              <a:off x="1820" y="607"/>
              <a:ext cx="21"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102" name="未知"/>
            <p:cNvSpPr>
              <a:spLocks noEditPoints="1"/>
            </p:cNvSpPr>
            <p:nvPr/>
          </p:nvSpPr>
          <p:spPr bwMode="auto">
            <a:xfrm>
              <a:off x="1820" y="1011"/>
              <a:ext cx="21"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103" name="未知"/>
            <p:cNvSpPr>
              <a:spLocks noEditPoints="1"/>
            </p:cNvSpPr>
            <p:nvPr/>
          </p:nvSpPr>
          <p:spPr bwMode="auto">
            <a:xfrm>
              <a:off x="1820" y="1415"/>
              <a:ext cx="21" cy="304"/>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104" name="未知"/>
            <p:cNvSpPr>
              <a:spLocks noEditPoints="1"/>
            </p:cNvSpPr>
            <p:nvPr/>
          </p:nvSpPr>
          <p:spPr bwMode="auto">
            <a:xfrm>
              <a:off x="1820" y="1820"/>
              <a:ext cx="21"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105" name="未知"/>
            <p:cNvSpPr>
              <a:spLocks noEditPoints="1"/>
            </p:cNvSpPr>
            <p:nvPr/>
          </p:nvSpPr>
          <p:spPr bwMode="auto">
            <a:xfrm>
              <a:off x="1820" y="2224"/>
              <a:ext cx="21" cy="304"/>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106" name="未知"/>
            <p:cNvSpPr>
              <a:spLocks noEditPoints="1"/>
            </p:cNvSpPr>
            <p:nvPr/>
          </p:nvSpPr>
          <p:spPr bwMode="auto">
            <a:xfrm>
              <a:off x="1820" y="2629"/>
              <a:ext cx="21"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107" name="未知"/>
            <p:cNvSpPr>
              <a:spLocks noEditPoints="1"/>
            </p:cNvSpPr>
            <p:nvPr/>
          </p:nvSpPr>
          <p:spPr bwMode="auto">
            <a:xfrm>
              <a:off x="1820" y="3033"/>
              <a:ext cx="21"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108" name="未知"/>
            <p:cNvSpPr>
              <a:spLocks noEditPoints="1"/>
            </p:cNvSpPr>
            <p:nvPr/>
          </p:nvSpPr>
          <p:spPr bwMode="auto">
            <a:xfrm>
              <a:off x="1820" y="3438"/>
              <a:ext cx="21"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109" name="未知"/>
            <p:cNvSpPr>
              <a:spLocks noEditPoints="1"/>
            </p:cNvSpPr>
            <p:nvPr/>
          </p:nvSpPr>
          <p:spPr bwMode="auto">
            <a:xfrm>
              <a:off x="1820" y="3842"/>
              <a:ext cx="21"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110" name="Rectangle 62"/>
            <p:cNvSpPr>
              <a:spLocks noChangeArrowheads="1"/>
            </p:cNvSpPr>
            <p:nvPr/>
          </p:nvSpPr>
          <p:spPr bwMode="auto">
            <a:xfrm>
              <a:off x="1820" y="4246"/>
              <a:ext cx="21" cy="51"/>
            </a:xfrm>
            <a:prstGeom prst="rect">
              <a:avLst/>
            </a:prstGeom>
            <a:solidFill>
              <a:schemeClr val="bg2">
                <a:alpha val="59999"/>
              </a:schemeClr>
            </a:solidFill>
            <a:ln w="9525">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111" name="Rectangle 63"/>
            <p:cNvSpPr>
              <a:spLocks noChangeArrowheads="1"/>
            </p:cNvSpPr>
            <p:nvPr/>
          </p:nvSpPr>
          <p:spPr bwMode="auto">
            <a:xfrm>
              <a:off x="2271" y="0"/>
              <a:ext cx="20" cy="101"/>
            </a:xfrm>
            <a:prstGeom prst="rect">
              <a:avLst/>
            </a:prstGeom>
            <a:solidFill>
              <a:schemeClr val="bg2">
                <a:alpha val="59999"/>
              </a:schemeClr>
            </a:solidFill>
            <a:ln w="9525">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112" name="未知"/>
            <p:cNvSpPr>
              <a:spLocks noEditPoints="1"/>
            </p:cNvSpPr>
            <p:nvPr/>
          </p:nvSpPr>
          <p:spPr bwMode="auto">
            <a:xfrm>
              <a:off x="2271" y="202"/>
              <a:ext cx="20" cy="304"/>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113" name="未知"/>
            <p:cNvSpPr>
              <a:spLocks noEditPoints="1"/>
            </p:cNvSpPr>
            <p:nvPr/>
          </p:nvSpPr>
          <p:spPr bwMode="auto">
            <a:xfrm>
              <a:off x="2271" y="607"/>
              <a:ext cx="20"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114" name="未知"/>
            <p:cNvSpPr>
              <a:spLocks noEditPoints="1"/>
            </p:cNvSpPr>
            <p:nvPr/>
          </p:nvSpPr>
          <p:spPr bwMode="auto">
            <a:xfrm>
              <a:off x="2271" y="1011"/>
              <a:ext cx="20"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115" name="未知"/>
            <p:cNvSpPr>
              <a:spLocks noEditPoints="1"/>
            </p:cNvSpPr>
            <p:nvPr/>
          </p:nvSpPr>
          <p:spPr bwMode="auto">
            <a:xfrm>
              <a:off x="2271" y="1415"/>
              <a:ext cx="20" cy="304"/>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116" name="未知"/>
            <p:cNvSpPr>
              <a:spLocks noEditPoints="1"/>
            </p:cNvSpPr>
            <p:nvPr/>
          </p:nvSpPr>
          <p:spPr bwMode="auto">
            <a:xfrm>
              <a:off x="2271" y="1820"/>
              <a:ext cx="20"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117" name="未知"/>
            <p:cNvSpPr>
              <a:spLocks noEditPoints="1"/>
            </p:cNvSpPr>
            <p:nvPr/>
          </p:nvSpPr>
          <p:spPr bwMode="auto">
            <a:xfrm>
              <a:off x="2271" y="2224"/>
              <a:ext cx="20" cy="304"/>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118" name="未知"/>
            <p:cNvSpPr>
              <a:spLocks noEditPoints="1"/>
            </p:cNvSpPr>
            <p:nvPr/>
          </p:nvSpPr>
          <p:spPr bwMode="auto">
            <a:xfrm>
              <a:off x="2271" y="2629"/>
              <a:ext cx="20"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119" name="未知"/>
            <p:cNvSpPr>
              <a:spLocks noEditPoints="1"/>
            </p:cNvSpPr>
            <p:nvPr/>
          </p:nvSpPr>
          <p:spPr bwMode="auto">
            <a:xfrm>
              <a:off x="2271" y="3033"/>
              <a:ext cx="20"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120" name="未知"/>
            <p:cNvSpPr>
              <a:spLocks noEditPoints="1"/>
            </p:cNvSpPr>
            <p:nvPr/>
          </p:nvSpPr>
          <p:spPr bwMode="auto">
            <a:xfrm>
              <a:off x="2271" y="3438"/>
              <a:ext cx="20"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121" name="未知"/>
            <p:cNvSpPr>
              <a:spLocks noEditPoints="1"/>
            </p:cNvSpPr>
            <p:nvPr/>
          </p:nvSpPr>
          <p:spPr bwMode="auto">
            <a:xfrm>
              <a:off x="2271" y="3842"/>
              <a:ext cx="20"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122" name="Rectangle 74"/>
            <p:cNvSpPr>
              <a:spLocks noChangeArrowheads="1"/>
            </p:cNvSpPr>
            <p:nvPr/>
          </p:nvSpPr>
          <p:spPr bwMode="auto">
            <a:xfrm>
              <a:off x="2271" y="4246"/>
              <a:ext cx="20" cy="51"/>
            </a:xfrm>
            <a:prstGeom prst="rect">
              <a:avLst/>
            </a:prstGeom>
            <a:solidFill>
              <a:schemeClr val="bg2">
                <a:alpha val="59999"/>
              </a:schemeClr>
            </a:solidFill>
            <a:ln w="9525">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123" name="Rectangle 75"/>
            <p:cNvSpPr>
              <a:spLocks noChangeArrowheads="1"/>
            </p:cNvSpPr>
            <p:nvPr/>
          </p:nvSpPr>
          <p:spPr bwMode="auto">
            <a:xfrm>
              <a:off x="2716" y="0"/>
              <a:ext cx="20" cy="101"/>
            </a:xfrm>
            <a:prstGeom prst="rect">
              <a:avLst/>
            </a:prstGeom>
            <a:solidFill>
              <a:schemeClr val="bg2">
                <a:alpha val="59999"/>
              </a:schemeClr>
            </a:solidFill>
            <a:ln w="9525">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124" name="未知"/>
            <p:cNvSpPr>
              <a:spLocks noEditPoints="1"/>
            </p:cNvSpPr>
            <p:nvPr/>
          </p:nvSpPr>
          <p:spPr bwMode="auto">
            <a:xfrm>
              <a:off x="2716" y="202"/>
              <a:ext cx="20" cy="304"/>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125" name="未知"/>
            <p:cNvSpPr>
              <a:spLocks noEditPoints="1"/>
            </p:cNvSpPr>
            <p:nvPr/>
          </p:nvSpPr>
          <p:spPr bwMode="auto">
            <a:xfrm>
              <a:off x="2716" y="607"/>
              <a:ext cx="20"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126" name="未知"/>
            <p:cNvSpPr>
              <a:spLocks noEditPoints="1"/>
            </p:cNvSpPr>
            <p:nvPr/>
          </p:nvSpPr>
          <p:spPr bwMode="auto">
            <a:xfrm>
              <a:off x="2716" y="1011"/>
              <a:ext cx="20"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127" name="未知"/>
            <p:cNvSpPr>
              <a:spLocks noEditPoints="1"/>
            </p:cNvSpPr>
            <p:nvPr/>
          </p:nvSpPr>
          <p:spPr bwMode="auto">
            <a:xfrm>
              <a:off x="2716" y="1415"/>
              <a:ext cx="20" cy="304"/>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128" name="未知"/>
            <p:cNvSpPr>
              <a:spLocks noEditPoints="1"/>
            </p:cNvSpPr>
            <p:nvPr/>
          </p:nvSpPr>
          <p:spPr bwMode="auto">
            <a:xfrm>
              <a:off x="2716" y="1820"/>
              <a:ext cx="20"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129" name="未知"/>
            <p:cNvSpPr>
              <a:spLocks noEditPoints="1"/>
            </p:cNvSpPr>
            <p:nvPr/>
          </p:nvSpPr>
          <p:spPr bwMode="auto">
            <a:xfrm>
              <a:off x="2716" y="2224"/>
              <a:ext cx="20" cy="304"/>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130" name="未知"/>
            <p:cNvSpPr>
              <a:spLocks noEditPoints="1"/>
            </p:cNvSpPr>
            <p:nvPr/>
          </p:nvSpPr>
          <p:spPr bwMode="auto">
            <a:xfrm>
              <a:off x="2716" y="2629"/>
              <a:ext cx="20"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131" name="未知"/>
            <p:cNvSpPr>
              <a:spLocks noEditPoints="1"/>
            </p:cNvSpPr>
            <p:nvPr/>
          </p:nvSpPr>
          <p:spPr bwMode="auto">
            <a:xfrm>
              <a:off x="2716" y="3033"/>
              <a:ext cx="20"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132" name="未知"/>
            <p:cNvSpPr>
              <a:spLocks noEditPoints="1"/>
            </p:cNvSpPr>
            <p:nvPr/>
          </p:nvSpPr>
          <p:spPr bwMode="auto">
            <a:xfrm>
              <a:off x="2716" y="3438"/>
              <a:ext cx="20"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133" name="未知"/>
            <p:cNvSpPr>
              <a:spLocks noEditPoints="1"/>
            </p:cNvSpPr>
            <p:nvPr/>
          </p:nvSpPr>
          <p:spPr bwMode="auto">
            <a:xfrm>
              <a:off x="2716" y="3842"/>
              <a:ext cx="20"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134" name="Rectangle 86"/>
            <p:cNvSpPr>
              <a:spLocks noChangeArrowheads="1"/>
            </p:cNvSpPr>
            <p:nvPr/>
          </p:nvSpPr>
          <p:spPr bwMode="auto">
            <a:xfrm>
              <a:off x="2716" y="4246"/>
              <a:ext cx="20" cy="51"/>
            </a:xfrm>
            <a:prstGeom prst="rect">
              <a:avLst/>
            </a:prstGeom>
            <a:solidFill>
              <a:schemeClr val="bg2">
                <a:alpha val="59999"/>
              </a:schemeClr>
            </a:solidFill>
            <a:ln w="9525">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135" name="Rectangle 87"/>
            <p:cNvSpPr>
              <a:spLocks noChangeArrowheads="1"/>
            </p:cNvSpPr>
            <p:nvPr/>
          </p:nvSpPr>
          <p:spPr bwMode="auto">
            <a:xfrm>
              <a:off x="3161" y="0"/>
              <a:ext cx="20" cy="101"/>
            </a:xfrm>
            <a:prstGeom prst="rect">
              <a:avLst/>
            </a:prstGeom>
            <a:solidFill>
              <a:schemeClr val="bg2">
                <a:alpha val="59999"/>
              </a:schemeClr>
            </a:solidFill>
            <a:ln w="9525">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136" name="未知"/>
            <p:cNvSpPr>
              <a:spLocks noEditPoints="1"/>
            </p:cNvSpPr>
            <p:nvPr/>
          </p:nvSpPr>
          <p:spPr bwMode="auto">
            <a:xfrm>
              <a:off x="3161" y="202"/>
              <a:ext cx="20" cy="304"/>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137" name="未知"/>
            <p:cNvSpPr>
              <a:spLocks noEditPoints="1"/>
            </p:cNvSpPr>
            <p:nvPr/>
          </p:nvSpPr>
          <p:spPr bwMode="auto">
            <a:xfrm>
              <a:off x="3161" y="607"/>
              <a:ext cx="20"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138" name="未知"/>
            <p:cNvSpPr>
              <a:spLocks noEditPoints="1"/>
            </p:cNvSpPr>
            <p:nvPr/>
          </p:nvSpPr>
          <p:spPr bwMode="auto">
            <a:xfrm>
              <a:off x="3161" y="1011"/>
              <a:ext cx="20"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139" name="未知"/>
            <p:cNvSpPr>
              <a:spLocks noEditPoints="1"/>
            </p:cNvSpPr>
            <p:nvPr/>
          </p:nvSpPr>
          <p:spPr bwMode="auto">
            <a:xfrm>
              <a:off x="3161" y="1415"/>
              <a:ext cx="20" cy="304"/>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140" name="未知"/>
            <p:cNvSpPr>
              <a:spLocks noEditPoints="1"/>
            </p:cNvSpPr>
            <p:nvPr/>
          </p:nvSpPr>
          <p:spPr bwMode="auto">
            <a:xfrm>
              <a:off x="3161" y="1820"/>
              <a:ext cx="20"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141" name="未知"/>
            <p:cNvSpPr>
              <a:spLocks noEditPoints="1"/>
            </p:cNvSpPr>
            <p:nvPr/>
          </p:nvSpPr>
          <p:spPr bwMode="auto">
            <a:xfrm>
              <a:off x="3161" y="2224"/>
              <a:ext cx="20" cy="304"/>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142" name="未知"/>
            <p:cNvSpPr>
              <a:spLocks noEditPoints="1"/>
            </p:cNvSpPr>
            <p:nvPr/>
          </p:nvSpPr>
          <p:spPr bwMode="auto">
            <a:xfrm>
              <a:off x="3161" y="2629"/>
              <a:ext cx="20"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143" name="未知"/>
            <p:cNvSpPr>
              <a:spLocks noEditPoints="1"/>
            </p:cNvSpPr>
            <p:nvPr/>
          </p:nvSpPr>
          <p:spPr bwMode="auto">
            <a:xfrm>
              <a:off x="3161" y="3033"/>
              <a:ext cx="20"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144" name="未知"/>
            <p:cNvSpPr>
              <a:spLocks noEditPoints="1"/>
            </p:cNvSpPr>
            <p:nvPr/>
          </p:nvSpPr>
          <p:spPr bwMode="auto">
            <a:xfrm>
              <a:off x="3161" y="3438"/>
              <a:ext cx="20"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145" name="未知"/>
            <p:cNvSpPr>
              <a:spLocks noEditPoints="1"/>
            </p:cNvSpPr>
            <p:nvPr/>
          </p:nvSpPr>
          <p:spPr bwMode="auto">
            <a:xfrm>
              <a:off x="3161" y="3842"/>
              <a:ext cx="20"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146" name="Rectangle 98"/>
            <p:cNvSpPr>
              <a:spLocks noChangeArrowheads="1"/>
            </p:cNvSpPr>
            <p:nvPr/>
          </p:nvSpPr>
          <p:spPr bwMode="auto">
            <a:xfrm>
              <a:off x="3161" y="4246"/>
              <a:ext cx="20" cy="51"/>
            </a:xfrm>
            <a:prstGeom prst="rect">
              <a:avLst/>
            </a:prstGeom>
            <a:solidFill>
              <a:schemeClr val="bg2">
                <a:alpha val="59999"/>
              </a:schemeClr>
            </a:solidFill>
            <a:ln w="9525">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147" name="Rectangle 99"/>
            <p:cNvSpPr>
              <a:spLocks noChangeArrowheads="1"/>
            </p:cNvSpPr>
            <p:nvPr/>
          </p:nvSpPr>
          <p:spPr bwMode="auto">
            <a:xfrm>
              <a:off x="3611" y="0"/>
              <a:ext cx="20" cy="101"/>
            </a:xfrm>
            <a:prstGeom prst="rect">
              <a:avLst/>
            </a:prstGeom>
            <a:solidFill>
              <a:schemeClr val="bg2">
                <a:alpha val="59999"/>
              </a:schemeClr>
            </a:solidFill>
            <a:ln w="9525">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148" name="未知"/>
            <p:cNvSpPr>
              <a:spLocks noEditPoints="1"/>
            </p:cNvSpPr>
            <p:nvPr/>
          </p:nvSpPr>
          <p:spPr bwMode="auto">
            <a:xfrm>
              <a:off x="3611" y="202"/>
              <a:ext cx="20" cy="304"/>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149" name="未知"/>
            <p:cNvSpPr>
              <a:spLocks noEditPoints="1"/>
            </p:cNvSpPr>
            <p:nvPr/>
          </p:nvSpPr>
          <p:spPr bwMode="auto">
            <a:xfrm>
              <a:off x="3611" y="607"/>
              <a:ext cx="20"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150" name="未知"/>
            <p:cNvSpPr>
              <a:spLocks noEditPoints="1"/>
            </p:cNvSpPr>
            <p:nvPr/>
          </p:nvSpPr>
          <p:spPr bwMode="auto">
            <a:xfrm>
              <a:off x="3611" y="1011"/>
              <a:ext cx="20"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151" name="未知"/>
            <p:cNvSpPr>
              <a:spLocks noEditPoints="1"/>
            </p:cNvSpPr>
            <p:nvPr/>
          </p:nvSpPr>
          <p:spPr bwMode="auto">
            <a:xfrm>
              <a:off x="3611" y="1415"/>
              <a:ext cx="20" cy="304"/>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152" name="未知"/>
            <p:cNvSpPr>
              <a:spLocks noEditPoints="1"/>
            </p:cNvSpPr>
            <p:nvPr/>
          </p:nvSpPr>
          <p:spPr bwMode="auto">
            <a:xfrm>
              <a:off x="3611" y="1820"/>
              <a:ext cx="20"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153" name="未知"/>
            <p:cNvSpPr>
              <a:spLocks noEditPoints="1"/>
            </p:cNvSpPr>
            <p:nvPr/>
          </p:nvSpPr>
          <p:spPr bwMode="auto">
            <a:xfrm>
              <a:off x="3611" y="2224"/>
              <a:ext cx="20" cy="304"/>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154" name="未知"/>
            <p:cNvSpPr>
              <a:spLocks noEditPoints="1"/>
            </p:cNvSpPr>
            <p:nvPr/>
          </p:nvSpPr>
          <p:spPr bwMode="auto">
            <a:xfrm>
              <a:off x="3611" y="2629"/>
              <a:ext cx="20"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155" name="未知"/>
            <p:cNvSpPr>
              <a:spLocks noEditPoints="1"/>
            </p:cNvSpPr>
            <p:nvPr/>
          </p:nvSpPr>
          <p:spPr bwMode="auto">
            <a:xfrm>
              <a:off x="3611" y="3033"/>
              <a:ext cx="20"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156" name="未知"/>
            <p:cNvSpPr>
              <a:spLocks noEditPoints="1"/>
            </p:cNvSpPr>
            <p:nvPr/>
          </p:nvSpPr>
          <p:spPr bwMode="auto">
            <a:xfrm>
              <a:off x="3611" y="3438"/>
              <a:ext cx="20"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157" name="未知"/>
            <p:cNvSpPr>
              <a:spLocks noEditPoints="1"/>
            </p:cNvSpPr>
            <p:nvPr/>
          </p:nvSpPr>
          <p:spPr bwMode="auto">
            <a:xfrm>
              <a:off x="3611" y="3842"/>
              <a:ext cx="20"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158" name="Rectangle 110"/>
            <p:cNvSpPr>
              <a:spLocks noChangeArrowheads="1"/>
            </p:cNvSpPr>
            <p:nvPr/>
          </p:nvSpPr>
          <p:spPr bwMode="auto">
            <a:xfrm>
              <a:off x="3611" y="4246"/>
              <a:ext cx="20" cy="51"/>
            </a:xfrm>
            <a:prstGeom prst="rect">
              <a:avLst/>
            </a:prstGeom>
            <a:solidFill>
              <a:schemeClr val="bg2">
                <a:alpha val="59999"/>
              </a:schemeClr>
            </a:solidFill>
            <a:ln w="9525">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159" name="Rectangle 111"/>
            <p:cNvSpPr>
              <a:spLocks noChangeArrowheads="1"/>
            </p:cNvSpPr>
            <p:nvPr/>
          </p:nvSpPr>
          <p:spPr bwMode="auto">
            <a:xfrm>
              <a:off x="4056" y="0"/>
              <a:ext cx="20" cy="101"/>
            </a:xfrm>
            <a:prstGeom prst="rect">
              <a:avLst/>
            </a:prstGeom>
            <a:solidFill>
              <a:schemeClr val="bg2">
                <a:alpha val="59999"/>
              </a:schemeClr>
            </a:solidFill>
            <a:ln w="9525">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160" name="未知"/>
            <p:cNvSpPr>
              <a:spLocks noEditPoints="1"/>
            </p:cNvSpPr>
            <p:nvPr/>
          </p:nvSpPr>
          <p:spPr bwMode="auto">
            <a:xfrm>
              <a:off x="4056" y="202"/>
              <a:ext cx="20" cy="304"/>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161" name="未知"/>
            <p:cNvSpPr>
              <a:spLocks noEditPoints="1"/>
            </p:cNvSpPr>
            <p:nvPr/>
          </p:nvSpPr>
          <p:spPr bwMode="auto">
            <a:xfrm>
              <a:off x="4056" y="607"/>
              <a:ext cx="20"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162" name="未知"/>
            <p:cNvSpPr>
              <a:spLocks noEditPoints="1"/>
            </p:cNvSpPr>
            <p:nvPr/>
          </p:nvSpPr>
          <p:spPr bwMode="auto">
            <a:xfrm>
              <a:off x="4056" y="1011"/>
              <a:ext cx="20"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163" name="未知"/>
            <p:cNvSpPr>
              <a:spLocks noEditPoints="1"/>
            </p:cNvSpPr>
            <p:nvPr/>
          </p:nvSpPr>
          <p:spPr bwMode="auto">
            <a:xfrm>
              <a:off x="4056" y="1415"/>
              <a:ext cx="20" cy="304"/>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164" name="未知"/>
            <p:cNvSpPr>
              <a:spLocks noEditPoints="1"/>
            </p:cNvSpPr>
            <p:nvPr/>
          </p:nvSpPr>
          <p:spPr bwMode="auto">
            <a:xfrm>
              <a:off x="4056" y="1820"/>
              <a:ext cx="20"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165" name="未知"/>
            <p:cNvSpPr>
              <a:spLocks noEditPoints="1"/>
            </p:cNvSpPr>
            <p:nvPr/>
          </p:nvSpPr>
          <p:spPr bwMode="auto">
            <a:xfrm>
              <a:off x="4056" y="2224"/>
              <a:ext cx="20" cy="304"/>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166" name="未知"/>
            <p:cNvSpPr>
              <a:spLocks noEditPoints="1"/>
            </p:cNvSpPr>
            <p:nvPr/>
          </p:nvSpPr>
          <p:spPr bwMode="auto">
            <a:xfrm>
              <a:off x="4056" y="2629"/>
              <a:ext cx="20"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167" name="未知"/>
            <p:cNvSpPr>
              <a:spLocks noEditPoints="1"/>
            </p:cNvSpPr>
            <p:nvPr/>
          </p:nvSpPr>
          <p:spPr bwMode="auto">
            <a:xfrm>
              <a:off x="4056" y="3033"/>
              <a:ext cx="20"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168" name="未知"/>
            <p:cNvSpPr>
              <a:spLocks noEditPoints="1"/>
            </p:cNvSpPr>
            <p:nvPr/>
          </p:nvSpPr>
          <p:spPr bwMode="auto">
            <a:xfrm>
              <a:off x="4056" y="3438"/>
              <a:ext cx="20"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169" name="未知"/>
            <p:cNvSpPr>
              <a:spLocks noEditPoints="1"/>
            </p:cNvSpPr>
            <p:nvPr/>
          </p:nvSpPr>
          <p:spPr bwMode="auto">
            <a:xfrm>
              <a:off x="4056" y="3842"/>
              <a:ext cx="20"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170" name="Rectangle 122"/>
            <p:cNvSpPr>
              <a:spLocks noChangeArrowheads="1"/>
            </p:cNvSpPr>
            <p:nvPr/>
          </p:nvSpPr>
          <p:spPr bwMode="auto">
            <a:xfrm>
              <a:off x="4056" y="4246"/>
              <a:ext cx="20" cy="51"/>
            </a:xfrm>
            <a:prstGeom prst="rect">
              <a:avLst/>
            </a:prstGeom>
            <a:solidFill>
              <a:schemeClr val="bg2">
                <a:alpha val="59999"/>
              </a:schemeClr>
            </a:solidFill>
            <a:ln w="9525">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171" name="Rectangle 123"/>
            <p:cNvSpPr>
              <a:spLocks noChangeArrowheads="1"/>
            </p:cNvSpPr>
            <p:nvPr/>
          </p:nvSpPr>
          <p:spPr bwMode="auto">
            <a:xfrm>
              <a:off x="4501" y="0"/>
              <a:ext cx="20" cy="101"/>
            </a:xfrm>
            <a:prstGeom prst="rect">
              <a:avLst/>
            </a:prstGeom>
            <a:solidFill>
              <a:schemeClr val="bg2">
                <a:alpha val="59999"/>
              </a:schemeClr>
            </a:solidFill>
            <a:ln w="9525">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172" name="未知"/>
            <p:cNvSpPr>
              <a:spLocks noEditPoints="1"/>
            </p:cNvSpPr>
            <p:nvPr/>
          </p:nvSpPr>
          <p:spPr bwMode="auto">
            <a:xfrm>
              <a:off x="4501" y="202"/>
              <a:ext cx="20" cy="304"/>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173" name="未知"/>
            <p:cNvSpPr>
              <a:spLocks noEditPoints="1"/>
            </p:cNvSpPr>
            <p:nvPr/>
          </p:nvSpPr>
          <p:spPr bwMode="auto">
            <a:xfrm>
              <a:off x="4501" y="607"/>
              <a:ext cx="20"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174" name="未知"/>
            <p:cNvSpPr>
              <a:spLocks noEditPoints="1"/>
            </p:cNvSpPr>
            <p:nvPr/>
          </p:nvSpPr>
          <p:spPr bwMode="auto">
            <a:xfrm>
              <a:off x="4501" y="1011"/>
              <a:ext cx="20"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175" name="未知"/>
            <p:cNvSpPr>
              <a:spLocks noEditPoints="1"/>
            </p:cNvSpPr>
            <p:nvPr/>
          </p:nvSpPr>
          <p:spPr bwMode="auto">
            <a:xfrm>
              <a:off x="4501" y="1415"/>
              <a:ext cx="20" cy="304"/>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176" name="未知"/>
            <p:cNvSpPr>
              <a:spLocks noEditPoints="1"/>
            </p:cNvSpPr>
            <p:nvPr/>
          </p:nvSpPr>
          <p:spPr bwMode="auto">
            <a:xfrm>
              <a:off x="4501" y="1820"/>
              <a:ext cx="20"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177" name="未知"/>
            <p:cNvSpPr>
              <a:spLocks noEditPoints="1"/>
            </p:cNvSpPr>
            <p:nvPr/>
          </p:nvSpPr>
          <p:spPr bwMode="auto">
            <a:xfrm>
              <a:off x="4501" y="2224"/>
              <a:ext cx="20" cy="304"/>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178" name="未知"/>
            <p:cNvSpPr>
              <a:spLocks noEditPoints="1"/>
            </p:cNvSpPr>
            <p:nvPr/>
          </p:nvSpPr>
          <p:spPr bwMode="auto">
            <a:xfrm>
              <a:off x="4501" y="2629"/>
              <a:ext cx="20"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179" name="未知"/>
            <p:cNvSpPr>
              <a:spLocks noEditPoints="1"/>
            </p:cNvSpPr>
            <p:nvPr/>
          </p:nvSpPr>
          <p:spPr bwMode="auto">
            <a:xfrm>
              <a:off x="4501" y="3033"/>
              <a:ext cx="20"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180" name="未知"/>
            <p:cNvSpPr>
              <a:spLocks noEditPoints="1"/>
            </p:cNvSpPr>
            <p:nvPr/>
          </p:nvSpPr>
          <p:spPr bwMode="auto">
            <a:xfrm>
              <a:off x="4501" y="3438"/>
              <a:ext cx="20"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181" name="未知"/>
            <p:cNvSpPr>
              <a:spLocks noEditPoints="1"/>
            </p:cNvSpPr>
            <p:nvPr/>
          </p:nvSpPr>
          <p:spPr bwMode="auto">
            <a:xfrm>
              <a:off x="4501" y="3842"/>
              <a:ext cx="20"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182" name="Rectangle 134"/>
            <p:cNvSpPr>
              <a:spLocks noChangeArrowheads="1"/>
            </p:cNvSpPr>
            <p:nvPr/>
          </p:nvSpPr>
          <p:spPr bwMode="auto">
            <a:xfrm>
              <a:off x="4501" y="4246"/>
              <a:ext cx="20" cy="51"/>
            </a:xfrm>
            <a:prstGeom prst="rect">
              <a:avLst/>
            </a:prstGeom>
            <a:solidFill>
              <a:schemeClr val="bg2">
                <a:alpha val="59999"/>
              </a:schemeClr>
            </a:solidFill>
            <a:ln w="9525">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183" name="Rectangle 135"/>
            <p:cNvSpPr>
              <a:spLocks noChangeArrowheads="1"/>
            </p:cNvSpPr>
            <p:nvPr/>
          </p:nvSpPr>
          <p:spPr bwMode="auto">
            <a:xfrm>
              <a:off x="4951" y="0"/>
              <a:ext cx="20" cy="101"/>
            </a:xfrm>
            <a:prstGeom prst="rect">
              <a:avLst/>
            </a:prstGeom>
            <a:solidFill>
              <a:schemeClr val="bg2">
                <a:alpha val="59999"/>
              </a:schemeClr>
            </a:solidFill>
            <a:ln w="9525">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184" name="未知"/>
            <p:cNvSpPr>
              <a:spLocks noEditPoints="1"/>
            </p:cNvSpPr>
            <p:nvPr/>
          </p:nvSpPr>
          <p:spPr bwMode="auto">
            <a:xfrm>
              <a:off x="4951" y="202"/>
              <a:ext cx="20" cy="304"/>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185" name="未知"/>
            <p:cNvSpPr>
              <a:spLocks noEditPoints="1"/>
            </p:cNvSpPr>
            <p:nvPr/>
          </p:nvSpPr>
          <p:spPr bwMode="auto">
            <a:xfrm>
              <a:off x="4951" y="607"/>
              <a:ext cx="20"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186" name="未知"/>
            <p:cNvSpPr>
              <a:spLocks noEditPoints="1"/>
            </p:cNvSpPr>
            <p:nvPr/>
          </p:nvSpPr>
          <p:spPr bwMode="auto">
            <a:xfrm>
              <a:off x="4951" y="1011"/>
              <a:ext cx="20"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187" name="未知"/>
            <p:cNvSpPr>
              <a:spLocks noEditPoints="1"/>
            </p:cNvSpPr>
            <p:nvPr/>
          </p:nvSpPr>
          <p:spPr bwMode="auto">
            <a:xfrm>
              <a:off x="4951" y="1415"/>
              <a:ext cx="20" cy="304"/>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188" name="未知"/>
            <p:cNvSpPr>
              <a:spLocks noEditPoints="1"/>
            </p:cNvSpPr>
            <p:nvPr/>
          </p:nvSpPr>
          <p:spPr bwMode="auto">
            <a:xfrm>
              <a:off x="4951" y="1820"/>
              <a:ext cx="20"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189" name="未知"/>
            <p:cNvSpPr>
              <a:spLocks noEditPoints="1"/>
            </p:cNvSpPr>
            <p:nvPr/>
          </p:nvSpPr>
          <p:spPr bwMode="auto">
            <a:xfrm>
              <a:off x="4951" y="2224"/>
              <a:ext cx="20" cy="304"/>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190" name="未知"/>
            <p:cNvSpPr>
              <a:spLocks noEditPoints="1"/>
            </p:cNvSpPr>
            <p:nvPr/>
          </p:nvSpPr>
          <p:spPr bwMode="auto">
            <a:xfrm>
              <a:off x="4951" y="2629"/>
              <a:ext cx="20"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191" name="未知"/>
            <p:cNvSpPr>
              <a:spLocks noEditPoints="1"/>
            </p:cNvSpPr>
            <p:nvPr/>
          </p:nvSpPr>
          <p:spPr bwMode="auto">
            <a:xfrm>
              <a:off x="4951" y="3033"/>
              <a:ext cx="20"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192" name="未知"/>
            <p:cNvSpPr>
              <a:spLocks noEditPoints="1"/>
            </p:cNvSpPr>
            <p:nvPr/>
          </p:nvSpPr>
          <p:spPr bwMode="auto">
            <a:xfrm>
              <a:off x="4951" y="3438"/>
              <a:ext cx="20"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193" name="未知"/>
            <p:cNvSpPr>
              <a:spLocks noEditPoints="1"/>
            </p:cNvSpPr>
            <p:nvPr/>
          </p:nvSpPr>
          <p:spPr bwMode="auto">
            <a:xfrm>
              <a:off x="4951" y="3842"/>
              <a:ext cx="20"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194" name="Rectangle 146"/>
            <p:cNvSpPr>
              <a:spLocks noChangeArrowheads="1"/>
            </p:cNvSpPr>
            <p:nvPr/>
          </p:nvSpPr>
          <p:spPr bwMode="auto">
            <a:xfrm>
              <a:off x="4951" y="4246"/>
              <a:ext cx="20" cy="51"/>
            </a:xfrm>
            <a:prstGeom prst="rect">
              <a:avLst/>
            </a:prstGeom>
            <a:solidFill>
              <a:schemeClr val="bg2">
                <a:alpha val="59999"/>
              </a:schemeClr>
            </a:solidFill>
            <a:ln w="9525">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195" name="未知"/>
            <p:cNvSpPr/>
            <p:nvPr/>
          </p:nvSpPr>
          <p:spPr bwMode="auto">
            <a:xfrm>
              <a:off x="0" y="3281"/>
              <a:ext cx="20" cy="10"/>
            </a:xfrm>
            <a:custGeom>
              <a:avLst/>
              <a:gdLst>
                <a:gd name="T0" fmla="*/ 0 w 4"/>
                <a:gd name="T1" fmla="*/ 0 h 2"/>
                <a:gd name="T2" fmla="*/ 4 w 4"/>
                <a:gd name="T3" fmla="*/ 2 h 2"/>
              </a:gdLst>
              <a:ahLst/>
              <a:cxnLst>
                <a:cxn ang="0">
                  <a:pos x="0" y="1"/>
                </a:cxn>
                <a:cxn ang="0">
                  <a:pos x="0" y="1"/>
                </a:cxn>
              </a:cxnLst>
              <a:rect l="T0" t="T1" r="T2" b="T3"/>
              <a:pathLst>
                <a:path w="4" h="2">
                  <a:moveTo>
                    <a:pt x="0" y="1"/>
                  </a:moveTo>
                  <a:cubicBezTo>
                    <a:pt x="1" y="2"/>
                    <a:pt x="4" y="0"/>
                    <a:pt x="0" y="1"/>
                  </a:cubicBezTo>
                  <a:close/>
                </a:path>
              </a:pathLst>
            </a:custGeom>
            <a:solidFill>
              <a:schemeClr val="bg2">
                <a:alpha val="59999"/>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grpSp>
      <p:grpSp>
        <p:nvGrpSpPr>
          <p:cNvPr id="1027" name="Group 148"/>
          <p:cNvGrpSpPr/>
          <p:nvPr/>
        </p:nvGrpSpPr>
        <p:grpSpPr>
          <a:xfrm>
            <a:off x="1066800" y="2584108"/>
            <a:ext cx="533400" cy="369158"/>
            <a:chOff x="0" y="0"/>
            <a:chExt cx="1062" cy="981"/>
          </a:xfrm>
        </p:grpSpPr>
        <p:sp>
          <p:nvSpPr>
            <p:cNvPr id="2197" name="未知"/>
            <p:cNvSpPr/>
            <p:nvPr/>
          </p:nvSpPr>
          <p:spPr bwMode="auto">
            <a:xfrm>
              <a:off x="25" y="0"/>
              <a:ext cx="205" cy="82"/>
            </a:xfrm>
            <a:custGeom>
              <a:avLst/>
              <a:gdLst>
                <a:gd name="T0" fmla="*/ 0 w 41"/>
                <a:gd name="T1" fmla="*/ 0 h 16"/>
                <a:gd name="T2" fmla="*/ 41 w 41"/>
                <a:gd name="T3" fmla="*/ 16 h 16"/>
              </a:gdLst>
              <a:ahLst/>
              <a:cxnLst>
                <a:cxn ang="0">
                  <a:pos x="30" y="12"/>
                </a:cxn>
                <a:cxn ang="0">
                  <a:pos x="37" y="10"/>
                </a:cxn>
                <a:cxn ang="0">
                  <a:pos x="38" y="9"/>
                </a:cxn>
                <a:cxn ang="0">
                  <a:pos x="31" y="1"/>
                </a:cxn>
                <a:cxn ang="0">
                  <a:pos x="8" y="11"/>
                </a:cxn>
                <a:cxn ang="0">
                  <a:pos x="30" y="12"/>
                </a:cxn>
              </a:cxnLst>
              <a:rect l="T0" t="T1" r="T2" b="T3"/>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198" name="未知"/>
            <p:cNvSpPr>
              <a:spLocks noEditPoints="1"/>
            </p:cNvSpPr>
            <p:nvPr/>
          </p:nvSpPr>
          <p:spPr bwMode="auto">
            <a:xfrm>
              <a:off x="0" y="6"/>
              <a:ext cx="1062" cy="975"/>
            </a:xfrm>
            <a:custGeom>
              <a:avLst/>
              <a:gdLst>
                <a:gd name="T0" fmla="*/ 0 w 210"/>
                <a:gd name="T1" fmla="*/ 0 h 193"/>
                <a:gd name="T2" fmla="*/ 210 w 210"/>
                <a:gd name="T3" fmla="*/ 193 h 193"/>
              </a:gdLst>
              <a:ahLst/>
              <a:cxnLst>
                <a:cxn ang="0">
                  <a:pos x="163" y="155"/>
                </a:cxn>
                <a:cxn ang="0">
                  <a:pos x="152" y="125"/>
                </a:cxn>
                <a:cxn ang="0">
                  <a:pos x="142" y="99"/>
                </a:cxn>
                <a:cxn ang="0">
                  <a:pos x="165" y="93"/>
                </a:cxn>
                <a:cxn ang="0">
                  <a:pos x="146" y="82"/>
                </a:cxn>
                <a:cxn ang="0">
                  <a:pos x="157" y="83"/>
                </a:cxn>
                <a:cxn ang="0">
                  <a:pos x="157" y="77"/>
                </a:cxn>
                <a:cxn ang="0">
                  <a:pos x="135" y="78"/>
                </a:cxn>
                <a:cxn ang="0">
                  <a:pos x="128" y="125"/>
                </a:cxn>
                <a:cxn ang="0">
                  <a:pos x="124" y="84"/>
                </a:cxn>
                <a:cxn ang="0">
                  <a:pos x="118" y="67"/>
                </a:cxn>
                <a:cxn ang="0">
                  <a:pos x="124" y="51"/>
                </a:cxn>
                <a:cxn ang="0">
                  <a:pos x="121" y="37"/>
                </a:cxn>
                <a:cxn ang="0">
                  <a:pos x="119" y="24"/>
                </a:cxn>
                <a:cxn ang="0">
                  <a:pos x="132" y="39"/>
                </a:cxn>
                <a:cxn ang="0">
                  <a:pos x="149" y="18"/>
                </a:cxn>
                <a:cxn ang="0">
                  <a:pos x="147" y="36"/>
                </a:cxn>
                <a:cxn ang="0">
                  <a:pos x="143" y="48"/>
                </a:cxn>
                <a:cxn ang="0">
                  <a:pos x="144" y="67"/>
                </a:cxn>
                <a:cxn ang="0">
                  <a:pos x="199" y="29"/>
                </a:cxn>
                <a:cxn ang="0">
                  <a:pos x="90" y="1"/>
                </a:cxn>
                <a:cxn ang="0">
                  <a:pos x="56" y="8"/>
                </a:cxn>
                <a:cxn ang="0">
                  <a:pos x="85" y="12"/>
                </a:cxn>
                <a:cxn ang="0">
                  <a:pos x="60" y="22"/>
                </a:cxn>
                <a:cxn ang="0">
                  <a:pos x="58" y="29"/>
                </a:cxn>
                <a:cxn ang="0">
                  <a:pos x="38" y="17"/>
                </a:cxn>
                <a:cxn ang="0">
                  <a:pos x="13" y="115"/>
                </a:cxn>
                <a:cxn ang="0">
                  <a:pos x="61" y="146"/>
                </a:cxn>
                <a:cxn ang="0">
                  <a:pos x="45" y="133"/>
                </a:cxn>
                <a:cxn ang="0">
                  <a:pos x="35" y="145"/>
                </a:cxn>
                <a:cxn ang="0">
                  <a:pos x="32" y="128"/>
                </a:cxn>
                <a:cxn ang="0">
                  <a:pos x="46" y="86"/>
                </a:cxn>
                <a:cxn ang="0">
                  <a:pos x="67" y="83"/>
                </a:cxn>
                <a:cxn ang="0">
                  <a:pos x="71" y="95"/>
                </a:cxn>
                <a:cxn ang="0">
                  <a:pos x="61" y="121"/>
                </a:cxn>
                <a:cxn ang="0">
                  <a:pos x="91" y="180"/>
                </a:cxn>
                <a:cxn ang="0">
                  <a:pos x="186" y="166"/>
                </a:cxn>
                <a:cxn ang="0">
                  <a:pos x="182" y="66"/>
                </a:cxn>
                <a:cxn ang="0">
                  <a:pos x="165" y="60"/>
                </a:cxn>
                <a:cxn ang="0">
                  <a:pos x="113" y="61"/>
                </a:cxn>
                <a:cxn ang="0">
                  <a:pos x="108" y="87"/>
                </a:cxn>
                <a:cxn ang="0">
                  <a:pos x="114" y="50"/>
                </a:cxn>
                <a:cxn ang="0">
                  <a:pos x="89" y="26"/>
                </a:cxn>
                <a:cxn ang="0">
                  <a:pos x="105" y="35"/>
                </a:cxn>
                <a:cxn ang="0">
                  <a:pos x="61" y="72"/>
                </a:cxn>
                <a:cxn ang="0">
                  <a:pos x="24" y="37"/>
                </a:cxn>
                <a:cxn ang="0">
                  <a:pos x="68" y="40"/>
                </a:cxn>
                <a:cxn ang="0">
                  <a:pos x="79" y="40"/>
                </a:cxn>
                <a:cxn ang="0">
                  <a:pos x="108" y="45"/>
                </a:cxn>
                <a:cxn ang="0">
                  <a:pos x="99" y="93"/>
                </a:cxn>
                <a:cxn ang="0">
                  <a:pos x="93" y="51"/>
                </a:cxn>
                <a:cxn ang="0">
                  <a:pos x="61" y="72"/>
                </a:cxn>
                <a:cxn ang="0">
                  <a:pos x="80" y="82"/>
                </a:cxn>
                <a:cxn ang="0">
                  <a:pos x="88" y="58"/>
                </a:cxn>
                <a:cxn ang="0">
                  <a:pos x="102" y="145"/>
                </a:cxn>
                <a:cxn ang="0">
                  <a:pos x="82" y="96"/>
                </a:cxn>
                <a:cxn ang="0">
                  <a:pos x="117" y="106"/>
                </a:cxn>
              </a:cxnLst>
              <a:rect l="T0" t="T1" r="T2" b="T3"/>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199" name="未知"/>
            <p:cNvSpPr/>
            <p:nvPr/>
          </p:nvSpPr>
          <p:spPr bwMode="auto">
            <a:xfrm>
              <a:off x="253" y="472"/>
              <a:ext cx="85" cy="101"/>
            </a:xfrm>
            <a:custGeom>
              <a:avLst/>
              <a:gdLst>
                <a:gd name="T0" fmla="*/ 0 w 17"/>
                <a:gd name="T1" fmla="*/ 0 h 20"/>
                <a:gd name="T2" fmla="*/ 17 w 17"/>
                <a:gd name="T3" fmla="*/ 20 h 20"/>
              </a:gdLst>
              <a:ahLst/>
              <a:cxnLst>
                <a:cxn ang="0">
                  <a:pos x="14" y="5"/>
                </a:cxn>
                <a:cxn ang="0">
                  <a:pos x="9" y="20"/>
                </a:cxn>
                <a:cxn ang="0">
                  <a:pos x="14" y="5"/>
                </a:cxn>
              </a:cxnLst>
              <a:rect l="T0" t="T1" r="T2" b="T3"/>
              <a:pathLst>
                <a:path w="17" h="20">
                  <a:moveTo>
                    <a:pt x="14" y="5"/>
                  </a:moveTo>
                  <a:cubicBezTo>
                    <a:pt x="13" y="0"/>
                    <a:pt x="0" y="8"/>
                    <a:pt x="9" y="20"/>
                  </a:cubicBezTo>
                  <a:cubicBezTo>
                    <a:pt x="9" y="20"/>
                    <a:pt x="17" y="17"/>
                    <a:pt x="14" y="5"/>
                  </a:cubicBezTo>
                  <a:close/>
                </a:path>
              </a:pathLst>
            </a:custGeom>
            <a:solidFill>
              <a:schemeClr val="accent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200" name="未知"/>
            <p:cNvSpPr/>
            <p:nvPr/>
          </p:nvSpPr>
          <p:spPr bwMode="auto">
            <a:xfrm>
              <a:off x="171" y="509"/>
              <a:ext cx="76" cy="136"/>
            </a:xfrm>
            <a:custGeom>
              <a:avLst/>
              <a:gdLst>
                <a:gd name="T0" fmla="*/ 0 w 15"/>
                <a:gd name="T1" fmla="*/ 0 h 27"/>
                <a:gd name="T2" fmla="*/ 15 w 15"/>
                <a:gd name="T3" fmla="*/ 27 h 27"/>
              </a:gdLst>
              <a:ahLst/>
              <a:cxnLst>
                <a:cxn ang="0">
                  <a:pos x="7" y="10"/>
                </a:cxn>
                <a:cxn ang="0">
                  <a:pos x="4" y="25"/>
                </a:cxn>
                <a:cxn ang="0">
                  <a:pos x="15" y="16"/>
                </a:cxn>
                <a:cxn ang="0">
                  <a:pos x="13" y="8"/>
                </a:cxn>
                <a:cxn ang="0">
                  <a:pos x="7" y="10"/>
                </a:cxn>
              </a:cxnLst>
              <a:rect l="T0" t="T1" r="T2" b="T3"/>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201" name="未知"/>
            <p:cNvSpPr/>
            <p:nvPr/>
          </p:nvSpPr>
          <p:spPr bwMode="auto">
            <a:xfrm>
              <a:off x="126" y="237"/>
              <a:ext cx="243" cy="117"/>
            </a:xfrm>
            <a:custGeom>
              <a:avLst/>
              <a:gdLst>
                <a:gd name="T0" fmla="*/ 0 w 48"/>
                <a:gd name="T1" fmla="*/ 0 h 23"/>
                <a:gd name="T2" fmla="*/ 48 w 48"/>
                <a:gd name="T3" fmla="*/ 23 h 23"/>
              </a:gdLst>
              <a:ahLst/>
              <a:cxnLst>
                <a:cxn ang="0">
                  <a:pos x="40" y="2"/>
                </a:cxn>
                <a:cxn ang="0">
                  <a:pos x="9" y="1"/>
                </a:cxn>
                <a:cxn ang="0">
                  <a:pos x="1" y="9"/>
                </a:cxn>
                <a:cxn ang="0">
                  <a:pos x="22" y="21"/>
                </a:cxn>
                <a:cxn ang="0">
                  <a:pos x="34" y="20"/>
                </a:cxn>
                <a:cxn ang="0">
                  <a:pos x="40" y="19"/>
                </a:cxn>
                <a:cxn ang="0">
                  <a:pos x="40" y="2"/>
                </a:cxn>
              </a:cxnLst>
              <a:rect l="T0" t="T1" r="T2" b="T3"/>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202" name="未知"/>
            <p:cNvSpPr/>
            <p:nvPr/>
          </p:nvSpPr>
          <p:spPr bwMode="auto">
            <a:xfrm>
              <a:off x="405" y="560"/>
              <a:ext cx="177" cy="187"/>
            </a:xfrm>
            <a:custGeom>
              <a:avLst/>
              <a:gdLst>
                <a:gd name="T0" fmla="*/ 0 w 35"/>
                <a:gd name="T1" fmla="*/ 0 h 37"/>
                <a:gd name="T2" fmla="*/ 35 w 35"/>
                <a:gd name="T3" fmla="*/ 37 h 37"/>
              </a:gdLst>
              <a:ahLst/>
              <a:cxnLst>
                <a:cxn ang="0">
                  <a:pos x="24" y="2"/>
                </a:cxn>
                <a:cxn ang="0">
                  <a:pos x="11" y="2"/>
                </a:cxn>
                <a:cxn ang="0">
                  <a:pos x="4" y="20"/>
                </a:cxn>
                <a:cxn ang="0">
                  <a:pos x="28" y="22"/>
                </a:cxn>
                <a:cxn ang="0">
                  <a:pos x="24" y="2"/>
                </a:cxn>
              </a:cxnLst>
              <a:rect l="T0" t="T1" r="T2" b="T3"/>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203" name="未知"/>
            <p:cNvSpPr/>
            <p:nvPr/>
          </p:nvSpPr>
          <p:spPr bwMode="auto">
            <a:xfrm>
              <a:off x="809" y="373"/>
              <a:ext cx="177" cy="38"/>
            </a:xfrm>
            <a:custGeom>
              <a:avLst/>
              <a:gdLst>
                <a:gd name="T0" fmla="*/ 0 w 35"/>
                <a:gd name="T1" fmla="*/ 0 h 7"/>
                <a:gd name="T2" fmla="*/ 35 w 35"/>
                <a:gd name="T3" fmla="*/ 7 h 7"/>
              </a:gdLst>
              <a:ahLst/>
              <a:cxnLst>
                <a:cxn ang="0">
                  <a:pos x="5" y="0"/>
                </a:cxn>
                <a:cxn ang="0">
                  <a:pos x="14" y="5"/>
                </a:cxn>
                <a:cxn ang="0">
                  <a:pos x="5" y="0"/>
                </a:cxn>
              </a:cxnLst>
              <a:rect l="T0" t="T1" r="T2" b="T3"/>
              <a:pathLst>
                <a:path w="35" h="7">
                  <a:moveTo>
                    <a:pt x="5" y="0"/>
                  </a:moveTo>
                  <a:cubicBezTo>
                    <a:pt x="0" y="0"/>
                    <a:pt x="7" y="7"/>
                    <a:pt x="14" y="5"/>
                  </a:cubicBezTo>
                  <a:cubicBezTo>
                    <a:pt x="35" y="1"/>
                    <a:pt x="5" y="0"/>
                    <a:pt x="5" y="0"/>
                  </a:cubicBezTo>
                  <a:close/>
                </a:path>
              </a:pathLst>
            </a:custGeom>
            <a:solidFill>
              <a:schemeClr val="accent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204" name="未知"/>
            <p:cNvSpPr/>
            <p:nvPr/>
          </p:nvSpPr>
          <p:spPr bwMode="auto">
            <a:xfrm>
              <a:off x="869" y="370"/>
              <a:ext cx="136" cy="79"/>
            </a:xfrm>
            <a:custGeom>
              <a:avLst/>
              <a:gdLst>
                <a:gd name="T0" fmla="*/ 0 w 27"/>
                <a:gd name="T1" fmla="*/ 0 h 16"/>
                <a:gd name="T2" fmla="*/ 27 w 27"/>
                <a:gd name="T3" fmla="*/ 16 h 16"/>
              </a:gdLst>
              <a:ahLst/>
              <a:cxnLst>
                <a:cxn ang="0">
                  <a:pos x="7" y="13"/>
                </a:cxn>
                <a:cxn ang="0">
                  <a:pos x="25" y="6"/>
                </a:cxn>
                <a:cxn ang="0">
                  <a:pos x="17" y="1"/>
                </a:cxn>
                <a:cxn ang="0">
                  <a:pos x="7" y="11"/>
                </a:cxn>
                <a:cxn ang="0">
                  <a:pos x="7" y="13"/>
                </a:cxn>
              </a:cxnLst>
              <a:rect l="T0" t="T1" r="T2" b="T3"/>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205" name="未知"/>
            <p:cNvSpPr/>
            <p:nvPr/>
          </p:nvSpPr>
          <p:spPr bwMode="auto">
            <a:xfrm>
              <a:off x="863" y="421"/>
              <a:ext cx="177" cy="85"/>
            </a:xfrm>
            <a:custGeom>
              <a:avLst/>
              <a:gdLst>
                <a:gd name="T0" fmla="*/ 0 w 35"/>
                <a:gd name="T1" fmla="*/ 0 h 17"/>
                <a:gd name="T2" fmla="*/ 35 w 35"/>
                <a:gd name="T3" fmla="*/ 17 h 17"/>
              </a:gdLst>
              <a:ahLst/>
              <a:cxnLst>
                <a:cxn ang="0">
                  <a:pos x="25" y="6"/>
                </a:cxn>
                <a:cxn ang="0">
                  <a:pos x="8" y="10"/>
                </a:cxn>
                <a:cxn ang="0">
                  <a:pos x="6" y="13"/>
                </a:cxn>
                <a:cxn ang="0">
                  <a:pos x="27" y="12"/>
                </a:cxn>
                <a:cxn ang="0">
                  <a:pos x="25" y="6"/>
                </a:cxn>
              </a:cxnLst>
              <a:rect l="T0" t="T1" r="T2" b="T3"/>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206" name="未知"/>
            <p:cNvSpPr/>
            <p:nvPr/>
          </p:nvSpPr>
          <p:spPr bwMode="auto">
            <a:xfrm>
              <a:off x="749" y="500"/>
              <a:ext cx="247" cy="60"/>
            </a:xfrm>
            <a:custGeom>
              <a:avLst/>
              <a:gdLst>
                <a:gd name="T0" fmla="*/ 0 w 49"/>
                <a:gd name="T1" fmla="*/ 0 h 12"/>
                <a:gd name="T2" fmla="*/ 49 w 49"/>
                <a:gd name="T3" fmla="*/ 12 h 12"/>
              </a:gdLst>
              <a:ahLst/>
              <a:cxnLst>
                <a:cxn ang="0">
                  <a:pos x="40" y="3"/>
                </a:cxn>
                <a:cxn ang="0">
                  <a:pos x="29" y="1"/>
                </a:cxn>
                <a:cxn ang="0">
                  <a:pos x="7" y="0"/>
                </a:cxn>
                <a:cxn ang="0">
                  <a:pos x="2" y="5"/>
                </a:cxn>
                <a:cxn ang="0">
                  <a:pos x="20" y="8"/>
                </a:cxn>
                <a:cxn ang="0">
                  <a:pos x="41" y="8"/>
                </a:cxn>
                <a:cxn ang="0">
                  <a:pos x="40" y="3"/>
                </a:cxn>
              </a:cxnLst>
              <a:rect l="T0" t="T1" r="T2" b="T3"/>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207" name="未知"/>
            <p:cNvSpPr/>
            <p:nvPr/>
          </p:nvSpPr>
          <p:spPr bwMode="auto">
            <a:xfrm>
              <a:off x="774" y="557"/>
              <a:ext cx="202" cy="54"/>
            </a:xfrm>
            <a:custGeom>
              <a:avLst/>
              <a:gdLst>
                <a:gd name="T0" fmla="*/ 0 w 40"/>
                <a:gd name="T1" fmla="*/ 0 h 11"/>
                <a:gd name="T2" fmla="*/ 40 w 40"/>
                <a:gd name="T3" fmla="*/ 11 h 11"/>
              </a:gdLst>
              <a:ahLst/>
              <a:cxnLst>
                <a:cxn ang="0">
                  <a:pos x="37" y="2"/>
                </a:cxn>
                <a:cxn ang="0">
                  <a:pos x="26" y="4"/>
                </a:cxn>
                <a:cxn ang="0">
                  <a:pos x="13" y="3"/>
                </a:cxn>
                <a:cxn ang="0">
                  <a:pos x="1" y="2"/>
                </a:cxn>
                <a:cxn ang="0">
                  <a:pos x="35" y="8"/>
                </a:cxn>
                <a:cxn ang="0">
                  <a:pos x="37" y="2"/>
                </a:cxn>
              </a:cxnLst>
              <a:rect l="T0" t="T1" r="T2" b="T3"/>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208" name="未知"/>
            <p:cNvSpPr/>
            <p:nvPr/>
          </p:nvSpPr>
          <p:spPr bwMode="auto">
            <a:xfrm>
              <a:off x="762" y="601"/>
              <a:ext cx="209" cy="174"/>
            </a:xfrm>
            <a:custGeom>
              <a:avLst/>
              <a:gdLst>
                <a:gd name="T0" fmla="*/ 0 w 41"/>
                <a:gd name="T1" fmla="*/ 0 h 34"/>
                <a:gd name="T2" fmla="*/ 41 w 41"/>
                <a:gd name="T3" fmla="*/ 34 h 34"/>
              </a:gdLst>
              <a:ahLst/>
              <a:cxnLst>
                <a:cxn ang="0">
                  <a:pos x="28" y="9"/>
                </a:cxn>
                <a:cxn ang="0">
                  <a:pos x="13" y="6"/>
                </a:cxn>
                <a:cxn ang="0">
                  <a:pos x="4" y="15"/>
                </a:cxn>
                <a:cxn ang="0">
                  <a:pos x="1" y="19"/>
                </a:cxn>
                <a:cxn ang="0">
                  <a:pos x="9" y="19"/>
                </a:cxn>
                <a:cxn ang="0">
                  <a:pos x="17" y="27"/>
                </a:cxn>
                <a:cxn ang="0">
                  <a:pos x="21" y="30"/>
                </a:cxn>
                <a:cxn ang="0">
                  <a:pos x="29" y="19"/>
                </a:cxn>
                <a:cxn ang="0">
                  <a:pos x="39" y="19"/>
                </a:cxn>
                <a:cxn ang="0">
                  <a:pos x="28" y="9"/>
                </a:cxn>
              </a:cxnLst>
              <a:rect l="T0" t="T1" r="T2" b="T3"/>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209" name="未知"/>
            <p:cNvSpPr/>
            <p:nvPr/>
          </p:nvSpPr>
          <p:spPr bwMode="auto">
            <a:xfrm>
              <a:off x="901" y="522"/>
              <a:ext cx="126" cy="316"/>
            </a:xfrm>
            <a:custGeom>
              <a:avLst/>
              <a:gdLst>
                <a:gd name="T0" fmla="*/ 0 w 25"/>
                <a:gd name="T1" fmla="*/ 0 h 63"/>
                <a:gd name="T2" fmla="*/ 25 w 25"/>
                <a:gd name="T3" fmla="*/ 63 h 63"/>
              </a:gdLst>
              <a:ahLst/>
              <a:cxnLst>
                <a:cxn ang="0">
                  <a:pos x="22" y="2"/>
                </a:cxn>
                <a:cxn ang="0">
                  <a:pos x="18" y="17"/>
                </a:cxn>
                <a:cxn ang="0">
                  <a:pos x="7" y="20"/>
                </a:cxn>
                <a:cxn ang="0">
                  <a:pos x="7" y="23"/>
                </a:cxn>
                <a:cxn ang="0">
                  <a:pos x="17" y="34"/>
                </a:cxn>
                <a:cxn ang="0">
                  <a:pos x="12" y="45"/>
                </a:cxn>
                <a:cxn ang="0">
                  <a:pos x="0" y="55"/>
                </a:cxn>
                <a:cxn ang="0">
                  <a:pos x="5" y="58"/>
                </a:cxn>
                <a:cxn ang="0">
                  <a:pos x="16" y="62"/>
                </a:cxn>
                <a:cxn ang="0">
                  <a:pos x="23" y="57"/>
                </a:cxn>
                <a:cxn ang="0">
                  <a:pos x="25" y="14"/>
                </a:cxn>
                <a:cxn ang="0">
                  <a:pos x="25" y="2"/>
                </a:cxn>
                <a:cxn ang="0">
                  <a:pos x="22" y="2"/>
                </a:cxn>
              </a:cxnLst>
              <a:rect l="T0" t="T1" r="T2" b="T3"/>
              <a:pathLst>
                <a:path w="25" h="63">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grpSp>
      <p:grpSp>
        <p:nvGrpSpPr>
          <p:cNvPr id="1028" name="Group 162"/>
          <p:cNvGrpSpPr/>
          <p:nvPr/>
        </p:nvGrpSpPr>
        <p:grpSpPr>
          <a:xfrm>
            <a:off x="1066800" y="3415310"/>
            <a:ext cx="533400" cy="369158"/>
            <a:chOff x="0" y="0"/>
            <a:chExt cx="1062" cy="981"/>
          </a:xfrm>
        </p:grpSpPr>
        <p:sp>
          <p:nvSpPr>
            <p:cNvPr id="2211" name="未知"/>
            <p:cNvSpPr/>
            <p:nvPr/>
          </p:nvSpPr>
          <p:spPr bwMode="auto">
            <a:xfrm>
              <a:off x="25" y="0"/>
              <a:ext cx="205" cy="82"/>
            </a:xfrm>
            <a:custGeom>
              <a:avLst/>
              <a:gdLst>
                <a:gd name="T0" fmla="*/ 0 w 41"/>
                <a:gd name="T1" fmla="*/ 0 h 16"/>
                <a:gd name="T2" fmla="*/ 41 w 41"/>
                <a:gd name="T3" fmla="*/ 16 h 16"/>
              </a:gdLst>
              <a:ahLst/>
              <a:cxnLst>
                <a:cxn ang="0">
                  <a:pos x="30" y="12"/>
                </a:cxn>
                <a:cxn ang="0">
                  <a:pos x="37" y="10"/>
                </a:cxn>
                <a:cxn ang="0">
                  <a:pos x="38" y="9"/>
                </a:cxn>
                <a:cxn ang="0">
                  <a:pos x="31" y="1"/>
                </a:cxn>
                <a:cxn ang="0">
                  <a:pos x="8" y="11"/>
                </a:cxn>
                <a:cxn ang="0">
                  <a:pos x="30" y="12"/>
                </a:cxn>
              </a:cxnLst>
              <a:rect l="T0" t="T1" r="T2" b="T3"/>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212" name="未知"/>
            <p:cNvSpPr>
              <a:spLocks noEditPoints="1"/>
            </p:cNvSpPr>
            <p:nvPr/>
          </p:nvSpPr>
          <p:spPr bwMode="auto">
            <a:xfrm>
              <a:off x="0" y="6"/>
              <a:ext cx="1062" cy="975"/>
            </a:xfrm>
            <a:custGeom>
              <a:avLst/>
              <a:gdLst>
                <a:gd name="T0" fmla="*/ 0 w 210"/>
                <a:gd name="T1" fmla="*/ 0 h 193"/>
                <a:gd name="T2" fmla="*/ 210 w 210"/>
                <a:gd name="T3" fmla="*/ 193 h 193"/>
              </a:gdLst>
              <a:ahLst/>
              <a:cxnLst>
                <a:cxn ang="0">
                  <a:pos x="163" y="155"/>
                </a:cxn>
                <a:cxn ang="0">
                  <a:pos x="152" y="125"/>
                </a:cxn>
                <a:cxn ang="0">
                  <a:pos x="142" y="99"/>
                </a:cxn>
                <a:cxn ang="0">
                  <a:pos x="165" y="93"/>
                </a:cxn>
                <a:cxn ang="0">
                  <a:pos x="146" y="82"/>
                </a:cxn>
                <a:cxn ang="0">
                  <a:pos x="157" y="83"/>
                </a:cxn>
                <a:cxn ang="0">
                  <a:pos x="157" y="77"/>
                </a:cxn>
                <a:cxn ang="0">
                  <a:pos x="135" y="78"/>
                </a:cxn>
                <a:cxn ang="0">
                  <a:pos x="128" y="125"/>
                </a:cxn>
                <a:cxn ang="0">
                  <a:pos x="124" y="84"/>
                </a:cxn>
                <a:cxn ang="0">
                  <a:pos x="118" y="67"/>
                </a:cxn>
                <a:cxn ang="0">
                  <a:pos x="124" y="51"/>
                </a:cxn>
                <a:cxn ang="0">
                  <a:pos x="121" y="37"/>
                </a:cxn>
                <a:cxn ang="0">
                  <a:pos x="119" y="24"/>
                </a:cxn>
                <a:cxn ang="0">
                  <a:pos x="132" y="39"/>
                </a:cxn>
                <a:cxn ang="0">
                  <a:pos x="149" y="18"/>
                </a:cxn>
                <a:cxn ang="0">
                  <a:pos x="147" y="36"/>
                </a:cxn>
                <a:cxn ang="0">
                  <a:pos x="143" y="48"/>
                </a:cxn>
                <a:cxn ang="0">
                  <a:pos x="144" y="67"/>
                </a:cxn>
                <a:cxn ang="0">
                  <a:pos x="199" y="29"/>
                </a:cxn>
                <a:cxn ang="0">
                  <a:pos x="90" y="1"/>
                </a:cxn>
                <a:cxn ang="0">
                  <a:pos x="56" y="8"/>
                </a:cxn>
                <a:cxn ang="0">
                  <a:pos x="85" y="12"/>
                </a:cxn>
                <a:cxn ang="0">
                  <a:pos x="60" y="22"/>
                </a:cxn>
                <a:cxn ang="0">
                  <a:pos x="58" y="29"/>
                </a:cxn>
                <a:cxn ang="0">
                  <a:pos x="38" y="17"/>
                </a:cxn>
                <a:cxn ang="0">
                  <a:pos x="13" y="115"/>
                </a:cxn>
                <a:cxn ang="0">
                  <a:pos x="61" y="146"/>
                </a:cxn>
                <a:cxn ang="0">
                  <a:pos x="45" y="133"/>
                </a:cxn>
                <a:cxn ang="0">
                  <a:pos x="35" y="145"/>
                </a:cxn>
                <a:cxn ang="0">
                  <a:pos x="32" y="128"/>
                </a:cxn>
                <a:cxn ang="0">
                  <a:pos x="46" y="86"/>
                </a:cxn>
                <a:cxn ang="0">
                  <a:pos x="67" y="83"/>
                </a:cxn>
                <a:cxn ang="0">
                  <a:pos x="71" y="95"/>
                </a:cxn>
                <a:cxn ang="0">
                  <a:pos x="61" y="121"/>
                </a:cxn>
                <a:cxn ang="0">
                  <a:pos x="91" y="180"/>
                </a:cxn>
                <a:cxn ang="0">
                  <a:pos x="186" y="166"/>
                </a:cxn>
                <a:cxn ang="0">
                  <a:pos x="182" y="66"/>
                </a:cxn>
                <a:cxn ang="0">
                  <a:pos x="165" y="60"/>
                </a:cxn>
                <a:cxn ang="0">
                  <a:pos x="113" y="61"/>
                </a:cxn>
                <a:cxn ang="0">
                  <a:pos x="108" y="87"/>
                </a:cxn>
                <a:cxn ang="0">
                  <a:pos x="114" y="50"/>
                </a:cxn>
                <a:cxn ang="0">
                  <a:pos x="89" y="26"/>
                </a:cxn>
                <a:cxn ang="0">
                  <a:pos x="105" y="35"/>
                </a:cxn>
                <a:cxn ang="0">
                  <a:pos x="61" y="72"/>
                </a:cxn>
                <a:cxn ang="0">
                  <a:pos x="24" y="37"/>
                </a:cxn>
                <a:cxn ang="0">
                  <a:pos x="68" y="40"/>
                </a:cxn>
                <a:cxn ang="0">
                  <a:pos x="79" y="40"/>
                </a:cxn>
                <a:cxn ang="0">
                  <a:pos x="108" y="45"/>
                </a:cxn>
                <a:cxn ang="0">
                  <a:pos x="99" y="93"/>
                </a:cxn>
                <a:cxn ang="0">
                  <a:pos x="93" y="51"/>
                </a:cxn>
                <a:cxn ang="0">
                  <a:pos x="61" y="72"/>
                </a:cxn>
                <a:cxn ang="0">
                  <a:pos x="80" y="82"/>
                </a:cxn>
                <a:cxn ang="0">
                  <a:pos x="88" y="58"/>
                </a:cxn>
                <a:cxn ang="0">
                  <a:pos x="102" y="145"/>
                </a:cxn>
                <a:cxn ang="0">
                  <a:pos x="82" y="96"/>
                </a:cxn>
                <a:cxn ang="0">
                  <a:pos x="117" y="106"/>
                </a:cxn>
              </a:cxnLst>
              <a:rect l="T0" t="T1" r="T2" b="T3"/>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213" name="未知"/>
            <p:cNvSpPr/>
            <p:nvPr/>
          </p:nvSpPr>
          <p:spPr bwMode="auto">
            <a:xfrm>
              <a:off x="253" y="472"/>
              <a:ext cx="85" cy="101"/>
            </a:xfrm>
            <a:custGeom>
              <a:avLst/>
              <a:gdLst>
                <a:gd name="T0" fmla="*/ 0 w 17"/>
                <a:gd name="T1" fmla="*/ 0 h 20"/>
                <a:gd name="T2" fmla="*/ 17 w 17"/>
                <a:gd name="T3" fmla="*/ 20 h 20"/>
              </a:gdLst>
              <a:ahLst/>
              <a:cxnLst>
                <a:cxn ang="0">
                  <a:pos x="14" y="5"/>
                </a:cxn>
                <a:cxn ang="0">
                  <a:pos x="9" y="20"/>
                </a:cxn>
                <a:cxn ang="0">
                  <a:pos x="14" y="5"/>
                </a:cxn>
              </a:cxnLst>
              <a:rect l="T0" t="T1" r="T2" b="T3"/>
              <a:pathLst>
                <a:path w="17" h="20">
                  <a:moveTo>
                    <a:pt x="14" y="5"/>
                  </a:moveTo>
                  <a:cubicBezTo>
                    <a:pt x="13" y="0"/>
                    <a:pt x="0" y="8"/>
                    <a:pt x="9" y="20"/>
                  </a:cubicBezTo>
                  <a:cubicBezTo>
                    <a:pt x="9" y="20"/>
                    <a:pt x="17" y="17"/>
                    <a:pt x="14" y="5"/>
                  </a:cubicBezTo>
                  <a:close/>
                </a:path>
              </a:pathLst>
            </a:custGeom>
            <a:solidFill>
              <a:schemeClr val="accent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214" name="未知"/>
            <p:cNvSpPr/>
            <p:nvPr/>
          </p:nvSpPr>
          <p:spPr bwMode="auto">
            <a:xfrm>
              <a:off x="171" y="509"/>
              <a:ext cx="76" cy="136"/>
            </a:xfrm>
            <a:custGeom>
              <a:avLst/>
              <a:gdLst>
                <a:gd name="T0" fmla="*/ 0 w 15"/>
                <a:gd name="T1" fmla="*/ 0 h 27"/>
                <a:gd name="T2" fmla="*/ 15 w 15"/>
                <a:gd name="T3" fmla="*/ 27 h 27"/>
              </a:gdLst>
              <a:ahLst/>
              <a:cxnLst>
                <a:cxn ang="0">
                  <a:pos x="7" y="10"/>
                </a:cxn>
                <a:cxn ang="0">
                  <a:pos x="4" y="25"/>
                </a:cxn>
                <a:cxn ang="0">
                  <a:pos x="15" y="16"/>
                </a:cxn>
                <a:cxn ang="0">
                  <a:pos x="13" y="8"/>
                </a:cxn>
                <a:cxn ang="0">
                  <a:pos x="7" y="10"/>
                </a:cxn>
              </a:cxnLst>
              <a:rect l="T0" t="T1" r="T2" b="T3"/>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215" name="未知"/>
            <p:cNvSpPr/>
            <p:nvPr/>
          </p:nvSpPr>
          <p:spPr bwMode="auto">
            <a:xfrm>
              <a:off x="126" y="237"/>
              <a:ext cx="243" cy="117"/>
            </a:xfrm>
            <a:custGeom>
              <a:avLst/>
              <a:gdLst>
                <a:gd name="T0" fmla="*/ 0 w 48"/>
                <a:gd name="T1" fmla="*/ 0 h 23"/>
                <a:gd name="T2" fmla="*/ 48 w 48"/>
                <a:gd name="T3" fmla="*/ 23 h 23"/>
              </a:gdLst>
              <a:ahLst/>
              <a:cxnLst>
                <a:cxn ang="0">
                  <a:pos x="40" y="2"/>
                </a:cxn>
                <a:cxn ang="0">
                  <a:pos x="9" y="1"/>
                </a:cxn>
                <a:cxn ang="0">
                  <a:pos x="1" y="9"/>
                </a:cxn>
                <a:cxn ang="0">
                  <a:pos x="22" y="21"/>
                </a:cxn>
                <a:cxn ang="0">
                  <a:pos x="34" y="20"/>
                </a:cxn>
                <a:cxn ang="0">
                  <a:pos x="40" y="19"/>
                </a:cxn>
                <a:cxn ang="0">
                  <a:pos x="40" y="2"/>
                </a:cxn>
              </a:cxnLst>
              <a:rect l="T0" t="T1" r="T2" b="T3"/>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216" name="未知"/>
            <p:cNvSpPr/>
            <p:nvPr/>
          </p:nvSpPr>
          <p:spPr bwMode="auto">
            <a:xfrm>
              <a:off x="405" y="560"/>
              <a:ext cx="177" cy="187"/>
            </a:xfrm>
            <a:custGeom>
              <a:avLst/>
              <a:gdLst>
                <a:gd name="T0" fmla="*/ 0 w 35"/>
                <a:gd name="T1" fmla="*/ 0 h 37"/>
                <a:gd name="T2" fmla="*/ 35 w 35"/>
                <a:gd name="T3" fmla="*/ 37 h 37"/>
              </a:gdLst>
              <a:ahLst/>
              <a:cxnLst>
                <a:cxn ang="0">
                  <a:pos x="24" y="2"/>
                </a:cxn>
                <a:cxn ang="0">
                  <a:pos x="11" y="2"/>
                </a:cxn>
                <a:cxn ang="0">
                  <a:pos x="4" y="20"/>
                </a:cxn>
                <a:cxn ang="0">
                  <a:pos x="28" y="22"/>
                </a:cxn>
                <a:cxn ang="0">
                  <a:pos x="24" y="2"/>
                </a:cxn>
              </a:cxnLst>
              <a:rect l="T0" t="T1" r="T2" b="T3"/>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217" name="未知"/>
            <p:cNvSpPr/>
            <p:nvPr/>
          </p:nvSpPr>
          <p:spPr bwMode="auto">
            <a:xfrm>
              <a:off x="809" y="373"/>
              <a:ext cx="177" cy="38"/>
            </a:xfrm>
            <a:custGeom>
              <a:avLst/>
              <a:gdLst>
                <a:gd name="T0" fmla="*/ 0 w 35"/>
                <a:gd name="T1" fmla="*/ 0 h 7"/>
                <a:gd name="T2" fmla="*/ 35 w 35"/>
                <a:gd name="T3" fmla="*/ 7 h 7"/>
              </a:gdLst>
              <a:ahLst/>
              <a:cxnLst>
                <a:cxn ang="0">
                  <a:pos x="5" y="0"/>
                </a:cxn>
                <a:cxn ang="0">
                  <a:pos x="14" y="5"/>
                </a:cxn>
                <a:cxn ang="0">
                  <a:pos x="5" y="0"/>
                </a:cxn>
              </a:cxnLst>
              <a:rect l="T0" t="T1" r="T2" b="T3"/>
              <a:pathLst>
                <a:path w="35" h="7">
                  <a:moveTo>
                    <a:pt x="5" y="0"/>
                  </a:moveTo>
                  <a:cubicBezTo>
                    <a:pt x="0" y="0"/>
                    <a:pt x="7" y="7"/>
                    <a:pt x="14" y="5"/>
                  </a:cubicBezTo>
                  <a:cubicBezTo>
                    <a:pt x="35" y="1"/>
                    <a:pt x="5" y="0"/>
                    <a:pt x="5" y="0"/>
                  </a:cubicBezTo>
                  <a:close/>
                </a:path>
              </a:pathLst>
            </a:custGeom>
            <a:solidFill>
              <a:schemeClr val="accent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218" name="未知"/>
            <p:cNvSpPr/>
            <p:nvPr/>
          </p:nvSpPr>
          <p:spPr bwMode="auto">
            <a:xfrm>
              <a:off x="869" y="370"/>
              <a:ext cx="136" cy="79"/>
            </a:xfrm>
            <a:custGeom>
              <a:avLst/>
              <a:gdLst>
                <a:gd name="T0" fmla="*/ 0 w 27"/>
                <a:gd name="T1" fmla="*/ 0 h 16"/>
                <a:gd name="T2" fmla="*/ 27 w 27"/>
                <a:gd name="T3" fmla="*/ 16 h 16"/>
              </a:gdLst>
              <a:ahLst/>
              <a:cxnLst>
                <a:cxn ang="0">
                  <a:pos x="7" y="13"/>
                </a:cxn>
                <a:cxn ang="0">
                  <a:pos x="25" y="6"/>
                </a:cxn>
                <a:cxn ang="0">
                  <a:pos x="17" y="1"/>
                </a:cxn>
                <a:cxn ang="0">
                  <a:pos x="7" y="11"/>
                </a:cxn>
                <a:cxn ang="0">
                  <a:pos x="7" y="13"/>
                </a:cxn>
              </a:cxnLst>
              <a:rect l="T0" t="T1" r="T2" b="T3"/>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219" name="未知"/>
            <p:cNvSpPr/>
            <p:nvPr/>
          </p:nvSpPr>
          <p:spPr bwMode="auto">
            <a:xfrm>
              <a:off x="863" y="421"/>
              <a:ext cx="177" cy="85"/>
            </a:xfrm>
            <a:custGeom>
              <a:avLst/>
              <a:gdLst>
                <a:gd name="T0" fmla="*/ 0 w 35"/>
                <a:gd name="T1" fmla="*/ 0 h 17"/>
                <a:gd name="T2" fmla="*/ 35 w 35"/>
                <a:gd name="T3" fmla="*/ 17 h 17"/>
              </a:gdLst>
              <a:ahLst/>
              <a:cxnLst>
                <a:cxn ang="0">
                  <a:pos x="25" y="6"/>
                </a:cxn>
                <a:cxn ang="0">
                  <a:pos x="8" y="10"/>
                </a:cxn>
                <a:cxn ang="0">
                  <a:pos x="6" y="13"/>
                </a:cxn>
                <a:cxn ang="0">
                  <a:pos x="27" y="12"/>
                </a:cxn>
                <a:cxn ang="0">
                  <a:pos x="25" y="6"/>
                </a:cxn>
              </a:cxnLst>
              <a:rect l="T0" t="T1" r="T2" b="T3"/>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220" name="未知"/>
            <p:cNvSpPr/>
            <p:nvPr/>
          </p:nvSpPr>
          <p:spPr bwMode="auto">
            <a:xfrm>
              <a:off x="749" y="500"/>
              <a:ext cx="247" cy="60"/>
            </a:xfrm>
            <a:custGeom>
              <a:avLst/>
              <a:gdLst>
                <a:gd name="T0" fmla="*/ 0 w 49"/>
                <a:gd name="T1" fmla="*/ 0 h 12"/>
                <a:gd name="T2" fmla="*/ 49 w 49"/>
                <a:gd name="T3" fmla="*/ 12 h 12"/>
              </a:gdLst>
              <a:ahLst/>
              <a:cxnLst>
                <a:cxn ang="0">
                  <a:pos x="40" y="3"/>
                </a:cxn>
                <a:cxn ang="0">
                  <a:pos x="29" y="1"/>
                </a:cxn>
                <a:cxn ang="0">
                  <a:pos x="7" y="0"/>
                </a:cxn>
                <a:cxn ang="0">
                  <a:pos x="2" y="5"/>
                </a:cxn>
                <a:cxn ang="0">
                  <a:pos x="20" y="8"/>
                </a:cxn>
                <a:cxn ang="0">
                  <a:pos x="41" y="8"/>
                </a:cxn>
                <a:cxn ang="0">
                  <a:pos x="40" y="3"/>
                </a:cxn>
              </a:cxnLst>
              <a:rect l="T0" t="T1" r="T2" b="T3"/>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221" name="未知"/>
            <p:cNvSpPr/>
            <p:nvPr/>
          </p:nvSpPr>
          <p:spPr bwMode="auto">
            <a:xfrm>
              <a:off x="774" y="557"/>
              <a:ext cx="202" cy="54"/>
            </a:xfrm>
            <a:custGeom>
              <a:avLst/>
              <a:gdLst>
                <a:gd name="T0" fmla="*/ 0 w 40"/>
                <a:gd name="T1" fmla="*/ 0 h 11"/>
                <a:gd name="T2" fmla="*/ 40 w 40"/>
                <a:gd name="T3" fmla="*/ 11 h 11"/>
              </a:gdLst>
              <a:ahLst/>
              <a:cxnLst>
                <a:cxn ang="0">
                  <a:pos x="37" y="2"/>
                </a:cxn>
                <a:cxn ang="0">
                  <a:pos x="26" y="4"/>
                </a:cxn>
                <a:cxn ang="0">
                  <a:pos x="13" y="3"/>
                </a:cxn>
                <a:cxn ang="0">
                  <a:pos x="1" y="2"/>
                </a:cxn>
                <a:cxn ang="0">
                  <a:pos x="35" y="8"/>
                </a:cxn>
                <a:cxn ang="0">
                  <a:pos x="37" y="2"/>
                </a:cxn>
              </a:cxnLst>
              <a:rect l="T0" t="T1" r="T2" b="T3"/>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222" name="未知"/>
            <p:cNvSpPr/>
            <p:nvPr/>
          </p:nvSpPr>
          <p:spPr bwMode="auto">
            <a:xfrm>
              <a:off x="762" y="601"/>
              <a:ext cx="209" cy="174"/>
            </a:xfrm>
            <a:custGeom>
              <a:avLst/>
              <a:gdLst>
                <a:gd name="T0" fmla="*/ 0 w 41"/>
                <a:gd name="T1" fmla="*/ 0 h 34"/>
                <a:gd name="T2" fmla="*/ 41 w 41"/>
                <a:gd name="T3" fmla="*/ 34 h 34"/>
              </a:gdLst>
              <a:ahLst/>
              <a:cxnLst>
                <a:cxn ang="0">
                  <a:pos x="28" y="9"/>
                </a:cxn>
                <a:cxn ang="0">
                  <a:pos x="13" y="6"/>
                </a:cxn>
                <a:cxn ang="0">
                  <a:pos x="4" y="15"/>
                </a:cxn>
                <a:cxn ang="0">
                  <a:pos x="1" y="19"/>
                </a:cxn>
                <a:cxn ang="0">
                  <a:pos x="9" y="19"/>
                </a:cxn>
                <a:cxn ang="0">
                  <a:pos x="17" y="27"/>
                </a:cxn>
                <a:cxn ang="0">
                  <a:pos x="21" y="30"/>
                </a:cxn>
                <a:cxn ang="0">
                  <a:pos x="29" y="19"/>
                </a:cxn>
                <a:cxn ang="0">
                  <a:pos x="39" y="19"/>
                </a:cxn>
                <a:cxn ang="0">
                  <a:pos x="28" y="9"/>
                </a:cxn>
              </a:cxnLst>
              <a:rect l="T0" t="T1" r="T2" b="T3"/>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223" name="未知"/>
            <p:cNvSpPr/>
            <p:nvPr/>
          </p:nvSpPr>
          <p:spPr bwMode="auto">
            <a:xfrm>
              <a:off x="901" y="522"/>
              <a:ext cx="126" cy="316"/>
            </a:xfrm>
            <a:custGeom>
              <a:avLst/>
              <a:gdLst>
                <a:gd name="T0" fmla="*/ 0 w 25"/>
                <a:gd name="T1" fmla="*/ 0 h 63"/>
                <a:gd name="T2" fmla="*/ 25 w 25"/>
                <a:gd name="T3" fmla="*/ 63 h 63"/>
              </a:gdLst>
              <a:ahLst/>
              <a:cxnLst>
                <a:cxn ang="0">
                  <a:pos x="22" y="2"/>
                </a:cxn>
                <a:cxn ang="0">
                  <a:pos x="18" y="17"/>
                </a:cxn>
                <a:cxn ang="0">
                  <a:pos x="7" y="20"/>
                </a:cxn>
                <a:cxn ang="0">
                  <a:pos x="7" y="23"/>
                </a:cxn>
                <a:cxn ang="0">
                  <a:pos x="17" y="34"/>
                </a:cxn>
                <a:cxn ang="0">
                  <a:pos x="12" y="45"/>
                </a:cxn>
                <a:cxn ang="0">
                  <a:pos x="0" y="55"/>
                </a:cxn>
                <a:cxn ang="0">
                  <a:pos x="5" y="58"/>
                </a:cxn>
                <a:cxn ang="0">
                  <a:pos x="16" y="62"/>
                </a:cxn>
                <a:cxn ang="0">
                  <a:pos x="23" y="57"/>
                </a:cxn>
                <a:cxn ang="0">
                  <a:pos x="25" y="14"/>
                </a:cxn>
                <a:cxn ang="0">
                  <a:pos x="25" y="2"/>
                </a:cxn>
                <a:cxn ang="0">
                  <a:pos x="22" y="2"/>
                </a:cxn>
              </a:cxnLst>
              <a:rect l="T0" t="T1" r="T2" b="T3"/>
              <a:pathLst>
                <a:path w="25" h="63">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grpSp>
      <p:grpSp>
        <p:nvGrpSpPr>
          <p:cNvPr id="1029" name="Group 176"/>
          <p:cNvGrpSpPr/>
          <p:nvPr/>
        </p:nvGrpSpPr>
        <p:grpSpPr>
          <a:xfrm>
            <a:off x="1066800" y="4172680"/>
            <a:ext cx="533400" cy="369158"/>
            <a:chOff x="0" y="0"/>
            <a:chExt cx="1062" cy="981"/>
          </a:xfrm>
        </p:grpSpPr>
        <p:sp>
          <p:nvSpPr>
            <p:cNvPr id="2225" name="未知"/>
            <p:cNvSpPr/>
            <p:nvPr/>
          </p:nvSpPr>
          <p:spPr bwMode="auto">
            <a:xfrm>
              <a:off x="25" y="0"/>
              <a:ext cx="205" cy="82"/>
            </a:xfrm>
            <a:custGeom>
              <a:avLst/>
              <a:gdLst>
                <a:gd name="T0" fmla="*/ 0 w 41"/>
                <a:gd name="T1" fmla="*/ 0 h 16"/>
                <a:gd name="T2" fmla="*/ 41 w 41"/>
                <a:gd name="T3" fmla="*/ 16 h 16"/>
              </a:gdLst>
              <a:ahLst/>
              <a:cxnLst>
                <a:cxn ang="0">
                  <a:pos x="30" y="12"/>
                </a:cxn>
                <a:cxn ang="0">
                  <a:pos x="37" y="10"/>
                </a:cxn>
                <a:cxn ang="0">
                  <a:pos x="38" y="9"/>
                </a:cxn>
                <a:cxn ang="0">
                  <a:pos x="31" y="1"/>
                </a:cxn>
                <a:cxn ang="0">
                  <a:pos x="8" y="11"/>
                </a:cxn>
                <a:cxn ang="0">
                  <a:pos x="30" y="12"/>
                </a:cxn>
              </a:cxnLst>
              <a:rect l="T0" t="T1" r="T2" b="T3"/>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226" name="未知"/>
            <p:cNvSpPr>
              <a:spLocks noEditPoints="1"/>
            </p:cNvSpPr>
            <p:nvPr/>
          </p:nvSpPr>
          <p:spPr bwMode="auto">
            <a:xfrm>
              <a:off x="0" y="6"/>
              <a:ext cx="1062" cy="975"/>
            </a:xfrm>
            <a:custGeom>
              <a:avLst/>
              <a:gdLst>
                <a:gd name="T0" fmla="*/ 0 w 210"/>
                <a:gd name="T1" fmla="*/ 0 h 193"/>
                <a:gd name="T2" fmla="*/ 210 w 210"/>
                <a:gd name="T3" fmla="*/ 193 h 193"/>
              </a:gdLst>
              <a:ahLst/>
              <a:cxnLst>
                <a:cxn ang="0">
                  <a:pos x="163" y="155"/>
                </a:cxn>
                <a:cxn ang="0">
                  <a:pos x="152" y="125"/>
                </a:cxn>
                <a:cxn ang="0">
                  <a:pos x="142" y="99"/>
                </a:cxn>
                <a:cxn ang="0">
                  <a:pos x="165" y="93"/>
                </a:cxn>
                <a:cxn ang="0">
                  <a:pos x="146" y="82"/>
                </a:cxn>
                <a:cxn ang="0">
                  <a:pos x="157" y="83"/>
                </a:cxn>
                <a:cxn ang="0">
                  <a:pos x="157" y="77"/>
                </a:cxn>
                <a:cxn ang="0">
                  <a:pos x="135" y="78"/>
                </a:cxn>
                <a:cxn ang="0">
                  <a:pos x="128" y="125"/>
                </a:cxn>
                <a:cxn ang="0">
                  <a:pos x="124" y="84"/>
                </a:cxn>
                <a:cxn ang="0">
                  <a:pos x="118" y="67"/>
                </a:cxn>
                <a:cxn ang="0">
                  <a:pos x="124" y="51"/>
                </a:cxn>
                <a:cxn ang="0">
                  <a:pos x="121" y="37"/>
                </a:cxn>
                <a:cxn ang="0">
                  <a:pos x="119" y="24"/>
                </a:cxn>
                <a:cxn ang="0">
                  <a:pos x="132" y="39"/>
                </a:cxn>
                <a:cxn ang="0">
                  <a:pos x="149" y="18"/>
                </a:cxn>
                <a:cxn ang="0">
                  <a:pos x="147" y="36"/>
                </a:cxn>
                <a:cxn ang="0">
                  <a:pos x="143" y="48"/>
                </a:cxn>
                <a:cxn ang="0">
                  <a:pos x="144" y="67"/>
                </a:cxn>
                <a:cxn ang="0">
                  <a:pos x="199" y="29"/>
                </a:cxn>
                <a:cxn ang="0">
                  <a:pos x="90" y="1"/>
                </a:cxn>
                <a:cxn ang="0">
                  <a:pos x="56" y="8"/>
                </a:cxn>
                <a:cxn ang="0">
                  <a:pos x="85" y="12"/>
                </a:cxn>
                <a:cxn ang="0">
                  <a:pos x="60" y="22"/>
                </a:cxn>
                <a:cxn ang="0">
                  <a:pos x="58" y="29"/>
                </a:cxn>
                <a:cxn ang="0">
                  <a:pos x="38" y="17"/>
                </a:cxn>
                <a:cxn ang="0">
                  <a:pos x="13" y="115"/>
                </a:cxn>
                <a:cxn ang="0">
                  <a:pos x="61" y="146"/>
                </a:cxn>
                <a:cxn ang="0">
                  <a:pos x="45" y="133"/>
                </a:cxn>
                <a:cxn ang="0">
                  <a:pos x="35" y="145"/>
                </a:cxn>
                <a:cxn ang="0">
                  <a:pos x="32" y="128"/>
                </a:cxn>
                <a:cxn ang="0">
                  <a:pos x="46" y="86"/>
                </a:cxn>
                <a:cxn ang="0">
                  <a:pos x="67" y="83"/>
                </a:cxn>
                <a:cxn ang="0">
                  <a:pos x="71" y="95"/>
                </a:cxn>
                <a:cxn ang="0">
                  <a:pos x="61" y="121"/>
                </a:cxn>
                <a:cxn ang="0">
                  <a:pos x="91" y="180"/>
                </a:cxn>
                <a:cxn ang="0">
                  <a:pos x="186" y="166"/>
                </a:cxn>
                <a:cxn ang="0">
                  <a:pos x="182" y="66"/>
                </a:cxn>
                <a:cxn ang="0">
                  <a:pos x="165" y="60"/>
                </a:cxn>
                <a:cxn ang="0">
                  <a:pos x="113" y="61"/>
                </a:cxn>
                <a:cxn ang="0">
                  <a:pos x="108" y="87"/>
                </a:cxn>
                <a:cxn ang="0">
                  <a:pos x="114" y="50"/>
                </a:cxn>
                <a:cxn ang="0">
                  <a:pos x="89" y="26"/>
                </a:cxn>
                <a:cxn ang="0">
                  <a:pos x="105" y="35"/>
                </a:cxn>
                <a:cxn ang="0">
                  <a:pos x="61" y="72"/>
                </a:cxn>
                <a:cxn ang="0">
                  <a:pos x="24" y="37"/>
                </a:cxn>
                <a:cxn ang="0">
                  <a:pos x="68" y="40"/>
                </a:cxn>
                <a:cxn ang="0">
                  <a:pos x="79" y="40"/>
                </a:cxn>
                <a:cxn ang="0">
                  <a:pos x="108" y="45"/>
                </a:cxn>
                <a:cxn ang="0">
                  <a:pos x="99" y="93"/>
                </a:cxn>
                <a:cxn ang="0">
                  <a:pos x="93" y="51"/>
                </a:cxn>
                <a:cxn ang="0">
                  <a:pos x="61" y="72"/>
                </a:cxn>
                <a:cxn ang="0">
                  <a:pos x="80" y="82"/>
                </a:cxn>
                <a:cxn ang="0">
                  <a:pos x="88" y="58"/>
                </a:cxn>
                <a:cxn ang="0">
                  <a:pos x="102" y="145"/>
                </a:cxn>
                <a:cxn ang="0">
                  <a:pos x="82" y="96"/>
                </a:cxn>
                <a:cxn ang="0">
                  <a:pos x="117" y="106"/>
                </a:cxn>
              </a:cxnLst>
              <a:rect l="T0" t="T1" r="T2" b="T3"/>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227" name="未知"/>
            <p:cNvSpPr/>
            <p:nvPr/>
          </p:nvSpPr>
          <p:spPr bwMode="auto">
            <a:xfrm>
              <a:off x="253" y="472"/>
              <a:ext cx="85" cy="101"/>
            </a:xfrm>
            <a:custGeom>
              <a:avLst/>
              <a:gdLst>
                <a:gd name="T0" fmla="*/ 0 w 17"/>
                <a:gd name="T1" fmla="*/ 0 h 20"/>
                <a:gd name="T2" fmla="*/ 17 w 17"/>
                <a:gd name="T3" fmla="*/ 20 h 20"/>
              </a:gdLst>
              <a:ahLst/>
              <a:cxnLst>
                <a:cxn ang="0">
                  <a:pos x="14" y="5"/>
                </a:cxn>
                <a:cxn ang="0">
                  <a:pos x="9" y="20"/>
                </a:cxn>
                <a:cxn ang="0">
                  <a:pos x="14" y="5"/>
                </a:cxn>
              </a:cxnLst>
              <a:rect l="T0" t="T1" r="T2" b="T3"/>
              <a:pathLst>
                <a:path w="17" h="20">
                  <a:moveTo>
                    <a:pt x="14" y="5"/>
                  </a:moveTo>
                  <a:cubicBezTo>
                    <a:pt x="13" y="0"/>
                    <a:pt x="0" y="8"/>
                    <a:pt x="9" y="20"/>
                  </a:cubicBezTo>
                  <a:cubicBezTo>
                    <a:pt x="9" y="20"/>
                    <a:pt x="17" y="17"/>
                    <a:pt x="14" y="5"/>
                  </a:cubicBezTo>
                  <a:close/>
                </a:path>
              </a:pathLst>
            </a:custGeom>
            <a:solidFill>
              <a:schemeClr val="accent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228" name="未知"/>
            <p:cNvSpPr/>
            <p:nvPr/>
          </p:nvSpPr>
          <p:spPr bwMode="auto">
            <a:xfrm>
              <a:off x="171" y="509"/>
              <a:ext cx="76" cy="136"/>
            </a:xfrm>
            <a:custGeom>
              <a:avLst/>
              <a:gdLst>
                <a:gd name="T0" fmla="*/ 0 w 15"/>
                <a:gd name="T1" fmla="*/ 0 h 27"/>
                <a:gd name="T2" fmla="*/ 15 w 15"/>
                <a:gd name="T3" fmla="*/ 27 h 27"/>
              </a:gdLst>
              <a:ahLst/>
              <a:cxnLst>
                <a:cxn ang="0">
                  <a:pos x="7" y="10"/>
                </a:cxn>
                <a:cxn ang="0">
                  <a:pos x="4" y="25"/>
                </a:cxn>
                <a:cxn ang="0">
                  <a:pos x="15" y="16"/>
                </a:cxn>
                <a:cxn ang="0">
                  <a:pos x="13" y="8"/>
                </a:cxn>
                <a:cxn ang="0">
                  <a:pos x="7" y="10"/>
                </a:cxn>
              </a:cxnLst>
              <a:rect l="T0" t="T1" r="T2" b="T3"/>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229" name="未知"/>
            <p:cNvSpPr/>
            <p:nvPr/>
          </p:nvSpPr>
          <p:spPr bwMode="auto">
            <a:xfrm>
              <a:off x="126" y="237"/>
              <a:ext cx="243" cy="117"/>
            </a:xfrm>
            <a:custGeom>
              <a:avLst/>
              <a:gdLst>
                <a:gd name="T0" fmla="*/ 0 w 48"/>
                <a:gd name="T1" fmla="*/ 0 h 23"/>
                <a:gd name="T2" fmla="*/ 48 w 48"/>
                <a:gd name="T3" fmla="*/ 23 h 23"/>
              </a:gdLst>
              <a:ahLst/>
              <a:cxnLst>
                <a:cxn ang="0">
                  <a:pos x="40" y="2"/>
                </a:cxn>
                <a:cxn ang="0">
                  <a:pos x="9" y="1"/>
                </a:cxn>
                <a:cxn ang="0">
                  <a:pos x="1" y="9"/>
                </a:cxn>
                <a:cxn ang="0">
                  <a:pos x="22" y="21"/>
                </a:cxn>
                <a:cxn ang="0">
                  <a:pos x="34" y="20"/>
                </a:cxn>
                <a:cxn ang="0">
                  <a:pos x="40" y="19"/>
                </a:cxn>
                <a:cxn ang="0">
                  <a:pos x="40" y="2"/>
                </a:cxn>
              </a:cxnLst>
              <a:rect l="T0" t="T1" r="T2" b="T3"/>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230" name="未知"/>
            <p:cNvSpPr/>
            <p:nvPr/>
          </p:nvSpPr>
          <p:spPr bwMode="auto">
            <a:xfrm>
              <a:off x="405" y="560"/>
              <a:ext cx="177" cy="187"/>
            </a:xfrm>
            <a:custGeom>
              <a:avLst/>
              <a:gdLst>
                <a:gd name="T0" fmla="*/ 0 w 35"/>
                <a:gd name="T1" fmla="*/ 0 h 37"/>
                <a:gd name="T2" fmla="*/ 35 w 35"/>
                <a:gd name="T3" fmla="*/ 37 h 37"/>
              </a:gdLst>
              <a:ahLst/>
              <a:cxnLst>
                <a:cxn ang="0">
                  <a:pos x="24" y="2"/>
                </a:cxn>
                <a:cxn ang="0">
                  <a:pos x="11" y="2"/>
                </a:cxn>
                <a:cxn ang="0">
                  <a:pos x="4" y="20"/>
                </a:cxn>
                <a:cxn ang="0">
                  <a:pos x="28" y="22"/>
                </a:cxn>
                <a:cxn ang="0">
                  <a:pos x="24" y="2"/>
                </a:cxn>
              </a:cxnLst>
              <a:rect l="T0" t="T1" r="T2" b="T3"/>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231" name="未知"/>
            <p:cNvSpPr/>
            <p:nvPr/>
          </p:nvSpPr>
          <p:spPr bwMode="auto">
            <a:xfrm>
              <a:off x="809" y="373"/>
              <a:ext cx="177" cy="38"/>
            </a:xfrm>
            <a:custGeom>
              <a:avLst/>
              <a:gdLst>
                <a:gd name="T0" fmla="*/ 0 w 35"/>
                <a:gd name="T1" fmla="*/ 0 h 7"/>
                <a:gd name="T2" fmla="*/ 35 w 35"/>
                <a:gd name="T3" fmla="*/ 7 h 7"/>
              </a:gdLst>
              <a:ahLst/>
              <a:cxnLst>
                <a:cxn ang="0">
                  <a:pos x="5" y="0"/>
                </a:cxn>
                <a:cxn ang="0">
                  <a:pos x="14" y="5"/>
                </a:cxn>
                <a:cxn ang="0">
                  <a:pos x="5" y="0"/>
                </a:cxn>
              </a:cxnLst>
              <a:rect l="T0" t="T1" r="T2" b="T3"/>
              <a:pathLst>
                <a:path w="35" h="7">
                  <a:moveTo>
                    <a:pt x="5" y="0"/>
                  </a:moveTo>
                  <a:cubicBezTo>
                    <a:pt x="0" y="0"/>
                    <a:pt x="7" y="7"/>
                    <a:pt x="14" y="5"/>
                  </a:cubicBezTo>
                  <a:cubicBezTo>
                    <a:pt x="35" y="1"/>
                    <a:pt x="5" y="0"/>
                    <a:pt x="5" y="0"/>
                  </a:cubicBezTo>
                  <a:close/>
                </a:path>
              </a:pathLst>
            </a:custGeom>
            <a:solidFill>
              <a:schemeClr val="accent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232" name="未知"/>
            <p:cNvSpPr/>
            <p:nvPr/>
          </p:nvSpPr>
          <p:spPr bwMode="auto">
            <a:xfrm>
              <a:off x="869" y="370"/>
              <a:ext cx="136" cy="79"/>
            </a:xfrm>
            <a:custGeom>
              <a:avLst/>
              <a:gdLst>
                <a:gd name="T0" fmla="*/ 0 w 27"/>
                <a:gd name="T1" fmla="*/ 0 h 16"/>
                <a:gd name="T2" fmla="*/ 27 w 27"/>
                <a:gd name="T3" fmla="*/ 16 h 16"/>
              </a:gdLst>
              <a:ahLst/>
              <a:cxnLst>
                <a:cxn ang="0">
                  <a:pos x="7" y="13"/>
                </a:cxn>
                <a:cxn ang="0">
                  <a:pos x="25" y="6"/>
                </a:cxn>
                <a:cxn ang="0">
                  <a:pos x="17" y="1"/>
                </a:cxn>
                <a:cxn ang="0">
                  <a:pos x="7" y="11"/>
                </a:cxn>
                <a:cxn ang="0">
                  <a:pos x="7" y="13"/>
                </a:cxn>
              </a:cxnLst>
              <a:rect l="T0" t="T1" r="T2" b="T3"/>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233" name="未知"/>
            <p:cNvSpPr/>
            <p:nvPr/>
          </p:nvSpPr>
          <p:spPr bwMode="auto">
            <a:xfrm>
              <a:off x="863" y="421"/>
              <a:ext cx="177" cy="85"/>
            </a:xfrm>
            <a:custGeom>
              <a:avLst/>
              <a:gdLst>
                <a:gd name="T0" fmla="*/ 0 w 35"/>
                <a:gd name="T1" fmla="*/ 0 h 17"/>
                <a:gd name="T2" fmla="*/ 35 w 35"/>
                <a:gd name="T3" fmla="*/ 17 h 17"/>
              </a:gdLst>
              <a:ahLst/>
              <a:cxnLst>
                <a:cxn ang="0">
                  <a:pos x="25" y="6"/>
                </a:cxn>
                <a:cxn ang="0">
                  <a:pos x="8" y="10"/>
                </a:cxn>
                <a:cxn ang="0">
                  <a:pos x="6" y="13"/>
                </a:cxn>
                <a:cxn ang="0">
                  <a:pos x="27" y="12"/>
                </a:cxn>
                <a:cxn ang="0">
                  <a:pos x="25" y="6"/>
                </a:cxn>
              </a:cxnLst>
              <a:rect l="T0" t="T1" r="T2" b="T3"/>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234" name="未知"/>
            <p:cNvSpPr/>
            <p:nvPr/>
          </p:nvSpPr>
          <p:spPr bwMode="auto">
            <a:xfrm>
              <a:off x="749" y="500"/>
              <a:ext cx="247" cy="60"/>
            </a:xfrm>
            <a:custGeom>
              <a:avLst/>
              <a:gdLst>
                <a:gd name="T0" fmla="*/ 0 w 49"/>
                <a:gd name="T1" fmla="*/ 0 h 12"/>
                <a:gd name="T2" fmla="*/ 49 w 49"/>
                <a:gd name="T3" fmla="*/ 12 h 12"/>
              </a:gdLst>
              <a:ahLst/>
              <a:cxnLst>
                <a:cxn ang="0">
                  <a:pos x="40" y="3"/>
                </a:cxn>
                <a:cxn ang="0">
                  <a:pos x="29" y="1"/>
                </a:cxn>
                <a:cxn ang="0">
                  <a:pos x="7" y="0"/>
                </a:cxn>
                <a:cxn ang="0">
                  <a:pos x="2" y="5"/>
                </a:cxn>
                <a:cxn ang="0">
                  <a:pos x="20" y="8"/>
                </a:cxn>
                <a:cxn ang="0">
                  <a:pos x="41" y="8"/>
                </a:cxn>
                <a:cxn ang="0">
                  <a:pos x="40" y="3"/>
                </a:cxn>
              </a:cxnLst>
              <a:rect l="T0" t="T1" r="T2" b="T3"/>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235" name="未知"/>
            <p:cNvSpPr/>
            <p:nvPr/>
          </p:nvSpPr>
          <p:spPr bwMode="auto">
            <a:xfrm>
              <a:off x="774" y="557"/>
              <a:ext cx="202" cy="54"/>
            </a:xfrm>
            <a:custGeom>
              <a:avLst/>
              <a:gdLst>
                <a:gd name="T0" fmla="*/ 0 w 40"/>
                <a:gd name="T1" fmla="*/ 0 h 11"/>
                <a:gd name="T2" fmla="*/ 40 w 40"/>
                <a:gd name="T3" fmla="*/ 11 h 11"/>
              </a:gdLst>
              <a:ahLst/>
              <a:cxnLst>
                <a:cxn ang="0">
                  <a:pos x="37" y="2"/>
                </a:cxn>
                <a:cxn ang="0">
                  <a:pos x="26" y="4"/>
                </a:cxn>
                <a:cxn ang="0">
                  <a:pos x="13" y="3"/>
                </a:cxn>
                <a:cxn ang="0">
                  <a:pos x="1" y="2"/>
                </a:cxn>
                <a:cxn ang="0">
                  <a:pos x="35" y="8"/>
                </a:cxn>
                <a:cxn ang="0">
                  <a:pos x="37" y="2"/>
                </a:cxn>
              </a:cxnLst>
              <a:rect l="T0" t="T1" r="T2" b="T3"/>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236" name="未知"/>
            <p:cNvSpPr/>
            <p:nvPr/>
          </p:nvSpPr>
          <p:spPr bwMode="auto">
            <a:xfrm>
              <a:off x="762" y="601"/>
              <a:ext cx="209" cy="174"/>
            </a:xfrm>
            <a:custGeom>
              <a:avLst/>
              <a:gdLst>
                <a:gd name="T0" fmla="*/ 0 w 41"/>
                <a:gd name="T1" fmla="*/ 0 h 34"/>
                <a:gd name="T2" fmla="*/ 41 w 41"/>
                <a:gd name="T3" fmla="*/ 34 h 34"/>
              </a:gdLst>
              <a:ahLst/>
              <a:cxnLst>
                <a:cxn ang="0">
                  <a:pos x="28" y="9"/>
                </a:cxn>
                <a:cxn ang="0">
                  <a:pos x="13" y="6"/>
                </a:cxn>
                <a:cxn ang="0">
                  <a:pos x="4" y="15"/>
                </a:cxn>
                <a:cxn ang="0">
                  <a:pos x="1" y="19"/>
                </a:cxn>
                <a:cxn ang="0">
                  <a:pos x="9" y="19"/>
                </a:cxn>
                <a:cxn ang="0">
                  <a:pos x="17" y="27"/>
                </a:cxn>
                <a:cxn ang="0">
                  <a:pos x="21" y="30"/>
                </a:cxn>
                <a:cxn ang="0">
                  <a:pos x="29" y="19"/>
                </a:cxn>
                <a:cxn ang="0">
                  <a:pos x="39" y="19"/>
                </a:cxn>
                <a:cxn ang="0">
                  <a:pos x="28" y="9"/>
                </a:cxn>
              </a:cxnLst>
              <a:rect l="T0" t="T1" r="T2" b="T3"/>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237" name="未知"/>
            <p:cNvSpPr/>
            <p:nvPr/>
          </p:nvSpPr>
          <p:spPr bwMode="auto">
            <a:xfrm>
              <a:off x="901" y="522"/>
              <a:ext cx="126" cy="316"/>
            </a:xfrm>
            <a:custGeom>
              <a:avLst/>
              <a:gdLst>
                <a:gd name="T0" fmla="*/ 0 w 25"/>
                <a:gd name="T1" fmla="*/ 0 h 63"/>
                <a:gd name="T2" fmla="*/ 25 w 25"/>
                <a:gd name="T3" fmla="*/ 63 h 63"/>
              </a:gdLst>
              <a:ahLst/>
              <a:cxnLst>
                <a:cxn ang="0">
                  <a:pos x="22" y="2"/>
                </a:cxn>
                <a:cxn ang="0">
                  <a:pos x="18" y="17"/>
                </a:cxn>
                <a:cxn ang="0">
                  <a:pos x="7" y="20"/>
                </a:cxn>
                <a:cxn ang="0">
                  <a:pos x="7" y="23"/>
                </a:cxn>
                <a:cxn ang="0">
                  <a:pos x="17" y="34"/>
                </a:cxn>
                <a:cxn ang="0">
                  <a:pos x="12" y="45"/>
                </a:cxn>
                <a:cxn ang="0">
                  <a:pos x="0" y="55"/>
                </a:cxn>
                <a:cxn ang="0">
                  <a:pos x="5" y="58"/>
                </a:cxn>
                <a:cxn ang="0">
                  <a:pos x="16" y="62"/>
                </a:cxn>
                <a:cxn ang="0">
                  <a:pos x="23" y="57"/>
                </a:cxn>
                <a:cxn ang="0">
                  <a:pos x="25" y="14"/>
                </a:cxn>
                <a:cxn ang="0">
                  <a:pos x="25" y="2"/>
                </a:cxn>
                <a:cxn ang="0">
                  <a:pos x="22" y="2"/>
                </a:cxn>
              </a:cxnLst>
              <a:rect l="T0" t="T1" r="T2" b="T3"/>
              <a:pathLst>
                <a:path w="25" h="63">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grpSp>
      <p:grpSp>
        <p:nvGrpSpPr>
          <p:cNvPr id="1030" name="Group 190"/>
          <p:cNvGrpSpPr/>
          <p:nvPr/>
        </p:nvGrpSpPr>
        <p:grpSpPr>
          <a:xfrm>
            <a:off x="381000" y="2972320"/>
            <a:ext cx="533400" cy="369158"/>
            <a:chOff x="0" y="0"/>
            <a:chExt cx="1062" cy="981"/>
          </a:xfrm>
        </p:grpSpPr>
        <p:sp>
          <p:nvSpPr>
            <p:cNvPr id="2239" name="未知"/>
            <p:cNvSpPr/>
            <p:nvPr/>
          </p:nvSpPr>
          <p:spPr bwMode="auto">
            <a:xfrm>
              <a:off x="25" y="0"/>
              <a:ext cx="205" cy="82"/>
            </a:xfrm>
            <a:custGeom>
              <a:avLst/>
              <a:gdLst>
                <a:gd name="T0" fmla="*/ 0 w 41"/>
                <a:gd name="T1" fmla="*/ 0 h 16"/>
                <a:gd name="T2" fmla="*/ 41 w 41"/>
                <a:gd name="T3" fmla="*/ 16 h 16"/>
              </a:gdLst>
              <a:ahLst/>
              <a:cxnLst>
                <a:cxn ang="0">
                  <a:pos x="30" y="12"/>
                </a:cxn>
                <a:cxn ang="0">
                  <a:pos x="37" y="10"/>
                </a:cxn>
                <a:cxn ang="0">
                  <a:pos x="38" y="9"/>
                </a:cxn>
                <a:cxn ang="0">
                  <a:pos x="31" y="1"/>
                </a:cxn>
                <a:cxn ang="0">
                  <a:pos x="8" y="11"/>
                </a:cxn>
                <a:cxn ang="0">
                  <a:pos x="30" y="12"/>
                </a:cxn>
              </a:cxnLst>
              <a:rect l="T0" t="T1" r="T2" b="T3"/>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240" name="未知"/>
            <p:cNvSpPr>
              <a:spLocks noEditPoints="1"/>
            </p:cNvSpPr>
            <p:nvPr/>
          </p:nvSpPr>
          <p:spPr bwMode="auto">
            <a:xfrm>
              <a:off x="0" y="6"/>
              <a:ext cx="1062" cy="975"/>
            </a:xfrm>
            <a:custGeom>
              <a:avLst/>
              <a:gdLst>
                <a:gd name="T0" fmla="*/ 0 w 210"/>
                <a:gd name="T1" fmla="*/ 0 h 193"/>
                <a:gd name="T2" fmla="*/ 210 w 210"/>
                <a:gd name="T3" fmla="*/ 193 h 193"/>
              </a:gdLst>
              <a:ahLst/>
              <a:cxnLst>
                <a:cxn ang="0">
                  <a:pos x="163" y="155"/>
                </a:cxn>
                <a:cxn ang="0">
                  <a:pos x="152" y="125"/>
                </a:cxn>
                <a:cxn ang="0">
                  <a:pos x="142" y="99"/>
                </a:cxn>
                <a:cxn ang="0">
                  <a:pos x="165" y="93"/>
                </a:cxn>
                <a:cxn ang="0">
                  <a:pos x="146" y="82"/>
                </a:cxn>
                <a:cxn ang="0">
                  <a:pos x="157" y="83"/>
                </a:cxn>
                <a:cxn ang="0">
                  <a:pos x="157" y="77"/>
                </a:cxn>
                <a:cxn ang="0">
                  <a:pos x="135" y="78"/>
                </a:cxn>
                <a:cxn ang="0">
                  <a:pos x="128" y="125"/>
                </a:cxn>
                <a:cxn ang="0">
                  <a:pos x="124" y="84"/>
                </a:cxn>
                <a:cxn ang="0">
                  <a:pos x="118" y="67"/>
                </a:cxn>
                <a:cxn ang="0">
                  <a:pos x="124" y="51"/>
                </a:cxn>
                <a:cxn ang="0">
                  <a:pos x="121" y="37"/>
                </a:cxn>
                <a:cxn ang="0">
                  <a:pos x="119" y="24"/>
                </a:cxn>
                <a:cxn ang="0">
                  <a:pos x="132" y="39"/>
                </a:cxn>
                <a:cxn ang="0">
                  <a:pos x="149" y="18"/>
                </a:cxn>
                <a:cxn ang="0">
                  <a:pos x="147" y="36"/>
                </a:cxn>
                <a:cxn ang="0">
                  <a:pos x="143" y="48"/>
                </a:cxn>
                <a:cxn ang="0">
                  <a:pos x="144" y="67"/>
                </a:cxn>
                <a:cxn ang="0">
                  <a:pos x="199" y="29"/>
                </a:cxn>
                <a:cxn ang="0">
                  <a:pos x="90" y="1"/>
                </a:cxn>
                <a:cxn ang="0">
                  <a:pos x="56" y="8"/>
                </a:cxn>
                <a:cxn ang="0">
                  <a:pos x="85" y="12"/>
                </a:cxn>
                <a:cxn ang="0">
                  <a:pos x="60" y="22"/>
                </a:cxn>
                <a:cxn ang="0">
                  <a:pos x="58" y="29"/>
                </a:cxn>
                <a:cxn ang="0">
                  <a:pos x="38" y="17"/>
                </a:cxn>
                <a:cxn ang="0">
                  <a:pos x="13" y="115"/>
                </a:cxn>
                <a:cxn ang="0">
                  <a:pos x="61" y="146"/>
                </a:cxn>
                <a:cxn ang="0">
                  <a:pos x="45" y="133"/>
                </a:cxn>
                <a:cxn ang="0">
                  <a:pos x="35" y="145"/>
                </a:cxn>
                <a:cxn ang="0">
                  <a:pos x="32" y="128"/>
                </a:cxn>
                <a:cxn ang="0">
                  <a:pos x="46" y="86"/>
                </a:cxn>
                <a:cxn ang="0">
                  <a:pos x="67" y="83"/>
                </a:cxn>
                <a:cxn ang="0">
                  <a:pos x="71" y="95"/>
                </a:cxn>
                <a:cxn ang="0">
                  <a:pos x="61" y="121"/>
                </a:cxn>
                <a:cxn ang="0">
                  <a:pos x="91" y="180"/>
                </a:cxn>
                <a:cxn ang="0">
                  <a:pos x="186" y="166"/>
                </a:cxn>
                <a:cxn ang="0">
                  <a:pos x="182" y="66"/>
                </a:cxn>
                <a:cxn ang="0">
                  <a:pos x="165" y="60"/>
                </a:cxn>
                <a:cxn ang="0">
                  <a:pos x="113" y="61"/>
                </a:cxn>
                <a:cxn ang="0">
                  <a:pos x="108" y="87"/>
                </a:cxn>
                <a:cxn ang="0">
                  <a:pos x="114" y="50"/>
                </a:cxn>
                <a:cxn ang="0">
                  <a:pos x="89" y="26"/>
                </a:cxn>
                <a:cxn ang="0">
                  <a:pos x="105" y="35"/>
                </a:cxn>
                <a:cxn ang="0">
                  <a:pos x="61" y="72"/>
                </a:cxn>
                <a:cxn ang="0">
                  <a:pos x="24" y="37"/>
                </a:cxn>
                <a:cxn ang="0">
                  <a:pos x="68" y="40"/>
                </a:cxn>
                <a:cxn ang="0">
                  <a:pos x="79" y="40"/>
                </a:cxn>
                <a:cxn ang="0">
                  <a:pos x="108" y="45"/>
                </a:cxn>
                <a:cxn ang="0">
                  <a:pos x="99" y="93"/>
                </a:cxn>
                <a:cxn ang="0">
                  <a:pos x="93" y="51"/>
                </a:cxn>
                <a:cxn ang="0">
                  <a:pos x="61" y="72"/>
                </a:cxn>
                <a:cxn ang="0">
                  <a:pos x="80" y="82"/>
                </a:cxn>
                <a:cxn ang="0">
                  <a:pos x="88" y="58"/>
                </a:cxn>
                <a:cxn ang="0">
                  <a:pos x="102" y="145"/>
                </a:cxn>
                <a:cxn ang="0">
                  <a:pos x="82" y="96"/>
                </a:cxn>
                <a:cxn ang="0">
                  <a:pos x="117" y="106"/>
                </a:cxn>
              </a:cxnLst>
              <a:rect l="T0" t="T1" r="T2" b="T3"/>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241" name="未知"/>
            <p:cNvSpPr/>
            <p:nvPr/>
          </p:nvSpPr>
          <p:spPr bwMode="auto">
            <a:xfrm>
              <a:off x="253" y="472"/>
              <a:ext cx="85" cy="101"/>
            </a:xfrm>
            <a:custGeom>
              <a:avLst/>
              <a:gdLst>
                <a:gd name="T0" fmla="*/ 0 w 17"/>
                <a:gd name="T1" fmla="*/ 0 h 20"/>
                <a:gd name="T2" fmla="*/ 17 w 17"/>
                <a:gd name="T3" fmla="*/ 20 h 20"/>
              </a:gdLst>
              <a:ahLst/>
              <a:cxnLst>
                <a:cxn ang="0">
                  <a:pos x="14" y="5"/>
                </a:cxn>
                <a:cxn ang="0">
                  <a:pos x="9" y="20"/>
                </a:cxn>
                <a:cxn ang="0">
                  <a:pos x="14" y="5"/>
                </a:cxn>
              </a:cxnLst>
              <a:rect l="T0" t="T1" r="T2" b="T3"/>
              <a:pathLst>
                <a:path w="17" h="20">
                  <a:moveTo>
                    <a:pt x="14" y="5"/>
                  </a:moveTo>
                  <a:cubicBezTo>
                    <a:pt x="13" y="0"/>
                    <a:pt x="0" y="8"/>
                    <a:pt x="9" y="20"/>
                  </a:cubicBezTo>
                  <a:cubicBezTo>
                    <a:pt x="9" y="20"/>
                    <a:pt x="17" y="17"/>
                    <a:pt x="14" y="5"/>
                  </a:cubicBezTo>
                  <a:close/>
                </a:path>
              </a:pathLst>
            </a:custGeom>
            <a:solidFill>
              <a:schemeClr val="accent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242" name="未知"/>
            <p:cNvSpPr/>
            <p:nvPr/>
          </p:nvSpPr>
          <p:spPr bwMode="auto">
            <a:xfrm>
              <a:off x="171" y="509"/>
              <a:ext cx="76" cy="136"/>
            </a:xfrm>
            <a:custGeom>
              <a:avLst/>
              <a:gdLst>
                <a:gd name="T0" fmla="*/ 0 w 15"/>
                <a:gd name="T1" fmla="*/ 0 h 27"/>
                <a:gd name="T2" fmla="*/ 15 w 15"/>
                <a:gd name="T3" fmla="*/ 27 h 27"/>
              </a:gdLst>
              <a:ahLst/>
              <a:cxnLst>
                <a:cxn ang="0">
                  <a:pos x="7" y="10"/>
                </a:cxn>
                <a:cxn ang="0">
                  <a:pos x="4" y="25"/>
                </a:cxn>
                <a:cxn ang="0">
                  <a:pos x="15" y="16"/>
                </a:cxn>
                <a:cxn ang="0">
                  <a:pos x="13" y="8"/>
                </a:cxn>
                <a:cxn ang="0">
                  <a:pos x="7" y="10"/>
                </a:cxn>
              </a:cxnLst>
              <a:rect l="T0" t="T1" r="T2" b="T3"/>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243" name="未知"/>
            <p:cNvSpPr/>
            <p:nvPr/>
          </p:nvSpPr>
          <p:spPr bwMode="auto">
            <a:xfrm>
              <a:off x="126" y="237"/>
              <a:ext cx="243" cy="117"/>
            </a:xfrm>
            <a:custGeom>
              <a:avLst/>
              <a:gdLst>
                <a:gd name="T0" fmla="*/ 0 w 48"/>
                <a:gd name="T1" fmla="*/ 0 h 23"/>
                <a:gd name="T2" fmla="*/ 48 w 48"/>
                <a:gd name="T3" fmla="*/ 23 h 23"/>
              </a:gdLst>
              <a:ahLst/>
              <a:cxnLst>
                <a:cxn ang="0">
                  <a:pos x="40" y="2"/>
                </a:cxn>
                <a:cxn ang="0">
                  <a:pos x="9" y="1"/>
                </a:cxn>
                <a:cxn ang="0">
                  <a:pos x="1" y="9"/>
                </a:cxn>
                <a:cxn ang="0">
                  <a:pos x="22" y="21"/>
                </a:cxn>
                <a:cxn ang="0">
                  <a:pos x="34" y="20"/>
                </a:cxn>
                <a:cxn ang="0">
                  <a:pos x="40" y="19"/>
                </a:cxn>
                <a:cxn ang="0">
                  <a:pos x="40" y="2"/>
                </a:cxn>
              </a:cxnLst>
              <a:rect l="T0" t="T1" r="T2" b="T3"/>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244" name="未知"/>
            <p:cNvSpPr/>
            <p:nvPr/>
          </p:nvSpPr>
          <p:spPr bwMode="auto">
            <a:xfrm>
              <a:off x="405" y="560"/>
              <a:ext cx="177" cy="187"/>
            </a:xfrm>
            <a:custGeom>
              <a:avLst/>
              <a:gdLst>
                <a:gd name="T0" fmla="*/ 0 w 35"/>
                <a:gd name="T1" fmla="*/ 0 h 37"/>
                <a:gd name="T2" fmla="*/ 35 w 35"/>
                <a:gd name="T3" fmla="*/ 37 h 37"/>
              </a:gdLst>
              <a:ahLst/>
              <a:cxnLst>
                <a:cxn ang="0">
                  <a:pos x="24" y="2"/>
                </a:cxn>
                <a:cxn ang="0">
                  <a:pos x="11" y="2"/>
                </a:cxn>
                <a:cxn ang="0">
                  <a:pos x="4" y="20"/>
                </a:cxn>
                <a:cxn ang="0">
                  <a:pos x="28" y="22"/>
                </a:cxn>
                <a:cxn ang="0">
                  <a:pos x="24" y="2"/>
                </a:cxn>
              </a:cxnLst>
              <a:rect l="T0" t="T1" r="T2" b="T3"/>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245" name="未知"/>
            <p:cNvSpPr/>
            <p:nvPr/>
          </p:nvSpPr>
          <p:spPr bwMode="auto">
            <a:xfrm>
              <a:off x="809" y="373"/>
              <a:ext cx="177" cy="38"/>
            </a:xfrm>
            <a:custGeom>
              <a:avLst/>
              <a:gdLst>
                <a:gd name="T0" fmla="*/ 0 w 35"/>
                <a:gd name="T1" fmla="*/ 0 h 7"/>
                <a:gd name="T2" fmla="*/ 35 w 35"/>
                <a:gd name="T3" fmla="*/ 7 h 7"/>
              </a:gdLst>
              <a:ahLst/>
              <a:cxnLst>
                <a:cxn ang="0">
                  <a:pos x="5" y="0"/>
                </a:cxn>
                <a:cxn ang="0">
                  <a:pos x="14" y="5"/>
                </a:cxn>
                <a:cxn ang="0">
                  <a:pos x="5" y="0"/>
                </a:cxn>
              </a:cxnLst>
              <a:rect l="T0" t="T1" r="T2" b="T3"/>
              <a:pathLst>
                <a:path w="35" h="7">
                  <a:moveTo>
                    <a:pt x="5" y="0"/>
                  </a:moveTo>
                  <a:cubicBezTo>
                    <a:pt x="0" y="0"/>
                    <a:pt x="7" y="7"/>
                    <a:pt x="14" y="5"/>
                  </a:cubicBezTo>
                  <a:cubicBezTo>
                    <a:pt x="35" y="1"/>
                    <a:pt x="5" y="0"/>
                    <a:pt x="5" y="0"/>
                  </a:cubicBezTo>
                  <a:close/>
                </a:path>
              </a:pathLst>
            </a:custGeom>
            <a:solidFill>
              <a:schemeClr val="accent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246" name="未知"/>
            <p:cNvSpPr/>
            <p:nvPr/>
          </p:nvSpPr>
          <p:spPr bwMode="auto">
            <a:xfrm>
              <a:off x="869" y="370"/>
              <a:ext cx="136" cy="79"/>
            </a:xfrm>
            <a:custGeom>
              <a:avLst/>
              <a:gdLst>
                <a:gd name="T0" fmla="*/ 0 w 27"/>
                <a:gd name="T1" fmla="*/ 0 h 16"/>
                <a:gd name="T2" fmla="*/ 27 w 27"/>
                <a:gd name="T3" fmla="*/ 16 h 16"/>
              </a:gdLst>
              <a:ahLst/>
              <a:cxnLst>
                <a:cxn ang="0">
                  <a:pos x="7" y="13"/>
                </a:cxn>
                <a:cxn ang="0">
                  <a:pos x="25" y="6"/>
                </a:cxn>
                <a:cxn ang="0">
                  <a:pos x="17" y="1"/>
                </a:cxn>
                <a:cxn ang="0">
                  <a:pos x="7" y="11"/>
                </a:cxn>
                <a:cxn ang="0">
                  <a:pos x="7" y="13"/>
                </a:cxn>
              </a:cxnLst>
              <a:rect l="T0" t="T1" r="T2" b="T3"/>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247" name="未知"/>
            <p:cNvSpPr/>
            <p:nvPr/>
          </p:nvSpPr>
          <p:spPr bwMode="auto">
            <a:xfrm>
              <a:off x="863" y="421"/>
              <a:ext cx="177" cy="85"/>
            </a:xfrm>
            <a:custGeom>
              <a:avLst/>
              <a:gdLst>
                <a:gd name="T0" fmla="*/ 0 w 35"/>
                <a:gd name="T1" fmla="*/ 0 h 17"/>
                <a:gd name="T2" fmla="*/ 35 w 35"/>
                <a:gd name="T3" fmla="*/ 17 h 17"/>
              </a:gdLst>
              <a:ahLst/>
              <a:cxnLst>
                <a:cxn ang="0">
                  <a:pos x="25" y="6"/>
                </a:cxn>
                <a:cxn ang="0">
                  <a:pos x="8" y="10"/>
                </a:cxn>
                <a:cxn ang="0">
                  <a:pos x="6" y="13"/>
                </a:cxn>
                <a:cxn ang="0">
                  <a:pos x="27" y="12"/>
                </a:cxn>
                <a:cxn ang="0">
                  <a:pos x="25" y="6"/>
                </a:cxn>
              </a:cxnLst>
              <a:rect l="T0" t="T1" r="T2" b="T3"/>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248" name="未知"/>
            <p:cNvSpPr/>
            <p:nvPr/>
          </p:nvSpPr>
          <p:spPr bwMode="auto">
            <a:xfrm>
              <a:off x="749" y="500"/>
              <a:ext cx="247" cy="60"/>
            </a:xfrm>
            <a:custGeom>
              <a:avLst/>
              <a:gdLst>
                <a:gd name="T0" fmla="*/ 0 w 49"/>
                <a:gd name="T1" fmla="*/ 0 h 12"/>
                <a:gd name="T2" fmla="*/ 49 w 49"/>
                <a:gd name="T3" fmla="*/ 12 h 12"/>
              </a:gdLst>
              <a:ahLst/>
              <a:cxnLst>
                <a:cxn ang="0">
                  <a:pos x="40" y="3"/>
                </a:cxn>
                <a:cxn ang="0">
                  <a:pos x="29" y="1"/>
                </a:cxn>
                <a:cxn ang="0">
                  <a:pos x="7" y="0"/>
                </a:cxn>
                <a:cxn ang="0">
                  <a:pos x="2" y="5"/>
                </a:cxn>
                <a:cxn ang="0">
                  <a:pos x="20" y="8"/>
                </a:cxn>
                <a:cxn ang="0">
                  <a:pos x="41" y="8"/>
                </a:cxn>
                <a:cxn ang="0">
                  <a:pos x="40" y="3"/>
                </a:cxn>
              </a:cxnLst>
              <a:rect l="T0" t="T1" r="T2" b="T3"/>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249" name="未知"/>
            <p:cNvSpPr/>
            <p:nvPr/>
          </p:nvSpPr>
          <p:spPr bwMode="auto">
            <a:xfrm>
              <a:off x="774" y="557"/>
              <a:ext cx="202" cy="54"/>
            </a:xfrm>
            <a:custGeom>
              <a:avLst/>
              <a:gdLst>
                <a:gd name="T0" fmla="*/ 0 w 40"/>
                <a:gd name="T1" fmla="*/ 0 h 11"/>
                <a:gd name="T2" fmla="*/ 40 w 40"/>
                <a:gd name="T3" fmla="*/ 11 h 11"/>
              </a:gdLst>
              <a:ahLst/>
              <a:cxnLst>
                <a:cxn ang="0">
                  <a:pos x="37" y="2"/>
                </a:cxn>
                <a:cxn ang="0">
                  <a:pos x="26" y="4"/>
                </a:cxn>
                <a:cxn ang="0">
                  <a:pos x="13" y="3"/>
                </a:cxn>
                <a:cxn ang="0">
                  <a:pos x="1" y="2"/>
                </a:cxn>
                <a:cxn ang="0">
                  <a:pos x="35" y="8"/>
                </a:cxn>
                <a:cxn ang="0">
                  <a:pos x="37" y="2"/>
                </a:cxn>
              </a:cxnLst>
              <a:rect l="T0" t="T1" r="T2" b="T3"/>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250" name="未知"/>
            <p:cNvSpPr/>
            <p:nvPr/>
          </p:nvSpPr>
          <p:spPr bwMode="auto">
            <a:xfrm>
              <a:off x="762" y="601"/>
              <a:ext cx="209" cy="174"/>
            </a:xfrm>
            <a:custGeom>
              <a:avLst/>
              <a:gdLst>
                <a:gd name="T0" fmla="*/ 0 w 41"/>
                <a:gd name="T1" fmla="*/ 0 h 34"/>
                <a:gd name="T2" fmla="*/ 41 w 41"/>
                <a:gd name="T3" fmla="*/ 34 h 34"/>
              </a:gdLst>
              <a:ahLst/>
              <a:cxnLst>
                <a:cxn ang="0">
                  <a:pos x="28" y="9"/>
                </a:cxn>
                <a:cxn ang="0">
                  <a:pos x="13" y="6"/>
                </a:cxn>
                <a:cxn ang="0">
                  <a:pos x="4" y="15"/>
                </a:cxn>
                <a:cxn ang="0">
                  <a:pos x="1" y="19"/>
                </a:cxn>
                <a:cxn ang="0">
                  <a:pos x="9" y="19"/>
                </a:cxn>
                <a:cxn ang="0">
                  <a:pos x="17" y="27"/>
                </a:cxn>
                <a:cxn ang="0">
                  <a:pos x="21" y="30"/>
                </a:cxn>
                <a:cxn ang="0">
                  <a:pos x="29" y="19"/>
                </a:cxn>
                <a:cxn ang="0">
                  <a:pos x="39" y="19"/>
                </a:cxn>
                <a:cxn ang="0">
                  <a:pos x="28" y="9"/>
                </a:cxn>
              </a:cxnLst>
              <a:rect l="T0" t="T1" r="T2" b="T3"/>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251" name="未知"/>
            <p:cNvSpPr/>
            <p:nvPr/>
          </p:nvSpPr>
          <p:spPr bwMode="auto">
            <a:xfrm>
              <a:off x="901" y="522"/>
              <a:ext cx="126" cy="316"/>
            </a:xfrm>
            <a:custGeom>
              <a:avLst/>
              <a:gdLst>
                <a:gd name="T0" fmla="*/ 0 w 25"/>
                <a:gd name="T1" fmla="*/ 0 h 63"/>
                <a:gd name="T2" fmla="*/ 25 w 25"/>
                <a:gd name="T3" fmla="*/ 63 h 63"/>
              </a:gdLst>
              <a:ahLst/>
              <a:cxnLst>
                <a:cxn ang="0">
                  <a:pos x="22" y="2"/>
                </a:cxn>
                <a:cxn ang="0">
                  <a:pos x="18" y="17"/>
                </a:cxn>
                <a:cxn ang="0">
                  <a:pos x="7" y="20"/>
                </a:cxn>
                <a:cxn ang="0">
                  <a:pos x="7" y="23"/>
                </a:cxn>
                <a:cxn ang="0">
                  <a:pos x="17" y="34"/>
                </a:cxn>
                <a:cxn ang="0">
                  <a:pos x="12" y="45"/>
                </a:cxn>
                <a:cxn ang="0">
                  <a:pos x="0" y="55"/>
                </a:cxn>
                <a:cxn ang="0">
                  <a:pos x="5" y="58"/>
                </a:cxn>
                <a:cxn ang="0">
                  <a:pos x="16" y="62"/>
                </a:cxn>
                <a:cxn ang="0">
                  <a:pos x="23" y="57"/>
                </a:cxn>
                <a:cxn ang="0">
                  <a:pos x="25" y="14"/>
                </a:cxn>
                <a:cxn ang="0">
                  <a:pos x="25" y="2"/>
                </a:cxn>
                <a:cxn ang="0">
                  <a:pos x="22" y="2"/>
                </a:cxn>
              </a:cxnLst>
              <a:rect l="T0" t="T1" r="T2" b="T3"/>
              <a:pathLst>
                <a:path w="25" h="63">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grpSp>
      <p:grpSp>
        <p:nvGrpSpPr>
          <p:cNvPr id="1031" name="Group 204"/>
          <p:cNvGrpSpPr/>
          <p:nvPr/>
        </p:nvGrpSpPr>
        <p:grpSpPr>
          <a:xfrm>
            <a:off x="381000" y="3803522"/>
            <a:ext cx="533400" cy="369158"/>
            <a:chOff x="0" y="0"/>
            <a:chExt cx="1062" cy="981"/>
          </a:xfrm>
        </p:grpSpPr>
        <p:sp>
          <p:nvSpPr>
            <p:cNvPr id="2253" name="未知"/>
            <p:cNvSpPr/>
            <p:nvPr/>
          </p:nvSpPr>
          <p:spPr bwMode="auto">
            <a:xfrm>
              <a:off x="25" y="0"/>
              <a:ext cx="205" cy="82"/>
            </a:xfrm>
            <a:custGeom>
              <a:avLst/>
              <a:gdLst>
                <a:gd name="T0" fmla="*/ 0 w 41"/>
                <a:gd name="T1" fmla="*/ 0 h 16"/>
                <a:gd name="T2" fmla="*/ 41 w 41"/>
                <a:gd name="T3" fmla="*/ 16 h 16"/>
              </a:gdLst>
              <a:ahLst/>
              <a:cxnLst>
                <a:cxn ang="0">
                  <a:pos x="30" y="12"/>
                </a:cxn>
                <a:cxn ang="0">
                  <a:pos x="37" y="10"/>
                </a:cxn>
                <a:cxn ang="0">
                  <a:pos x="38" y="9"/>
                </a:cxn>
                <a:cxn ang="0">
                  <a:pos x="31" y="1"/>
                </a:cxn>
                <a:cxn ang="0">
                  <a:pos x="8" y="11"/>
                </a:cxn>
                <a:cxn ang="0">
                  <a:pos x="30" y="12"/>
                </a:cxn>
              </a:cxnLst>
              <a:rect l="T0" t="T1" r="T2" b="T3"/>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254" name="未知"/>
            <p:cNvSpPr>
              <a:spLocks noEditPoints="1"/>
            </p:cNvSpPr>
            <p:nvPr/>
          </p:nvSpPr>
          <p:spPr bwMode="auto">
            <a:xfrm>
              <a:off x="0" y="6"/>
              <a:ext cx="1062" cy="975"/>
            </a:xfrm>
            <a:custGeom>
              <a:avLst/>
              <a:gdLst>
                <a:gd name="T0" fmla="*/ 0 w 210"/>
                <a:gd name="T1" fmla="*/ 0 h 193"/>
                <a:gd name="T2" fmla="*/ 210 w 210"/>
                <a:gd name="T3" fmla="*/ 193 h 193"/>
              </a:gdLst>
              <a:ahLst/>
              <a:cxnLst>
                <a:cxn ang="0">
                  <a:pos x="163" y="155"/>
                </a:cxn>
                <a:cxn ang="0">
                  <a:pos x="152" y="125"/>
                </a:cxn>
                <a:cxn ang="0">
                  <a:pos x="142" y="99"/>
                </a:cxn>
                <a:cxn ang="0">
                  <a:pos x="165" y="93"/>
                </a:cxn>
                <a:cxn ang="0">
                  <a:pos x="146" y="82"/>
                </a:cxn>
                <a:cxn ang="0">
                  <a:pos x="157" y="83"/>
                </a:cxn>
                <a:cxn ang="0">
                  <a:pos x="157" y="77"/>
                </a:cxn>
                <a:cxn ang="0">
                  <a:pos x="135" y="78"/>
                </a:cxn>
                <a:cxn ang="0">
                  <a:pos x="128" y="125"/>
                </a:cxn>
                <a:cxn ang="0">
                  <a:pos x="124" y="84"/>
                </a:cxn>
                <a:cxn ang="0">
                  <a:pos x="118" y="67"/>
                </a:cxn>
                <a:cxn ang="0">
                  <a:pos x="124" y="51"/>
                </a:cxn>
                <a:cxn ang="0">
                  <a:pos x="121" y="37"/>
                </a:cxn>
                <a:cxn ang="0">
                  <a:pos x="119" y="24"/>
                </a:cxn>
                <a:cxn ang="0">
                  <a:pos x="132" y="39"/>
                </a:cxn>
                <a:cxn ang="0">
                  <a:pos x="149" y="18"/>
                </a:cxn>
                <a:cxn ang="0">
                  <a:pos x="147" y="36"/>
                </a:cxn>
                <a:cxn ang="0">
                  <a:pos x="143" y="48"/>
                </a:cxn>
                <a:cxn ang="0">
                  <a:pos x="144" y="67"/>
                </a:cxn>
                <a:cxn ang="0">
                  <a:pos x="199" y="29"/>
                </a:cxn>
                <a:cxn ang="0">
                  <a:pos x="90" y="1"/>
                </a:cxn>
                <a:cxn ang="0">
                  <a:pos x="56" y="8"/>
                </a:cxn>
                <a:cxn ang="0">
                  <a:pos x="85" y="12"/>
                </a:cxn>
                <a:cxn ang="0">
                  <a:pos x="60" y="22"/>
                </a:cxn>
                <a:cxn ang="0">
                  <a:pos x="58" y="29"/>
                </a:cxn>
                <a:cxn ang="0">
                  <a:pos x="38" y="17"/>
                </a:cxn>
                <a:cxn ang="0">
                  <a:pos x="13" y="115"/>
                </a:cxn>
                <a:cxn ang="0">
                  <a:pos x="61" y="146"/>
                </a:cxn>
                <a:cxn ang="0">
                  <a:pos x="45" y="133"/>
                </a:cxn>
                <a:cxn ang="0">
                  <a:pos x="35" y="145"/>
                </a:cxn>
                <a:cxn ang="0">
                  <a:pos x="32" y="128"/>
                </a:cxn>
                <a:cxn ang="0">
                  <a:pos x="46" y="86"/>
                </a:cxn>
                <a:cxn ang="0">
                  <a:pos x="67" y="83"/>
                </a:cxn>
                <a:cxn ang="0">
                  <a:pos x="71" y="95"/>
                </a:cxn>
                <a:cxn ang="0">
                  <a:pos x="61" y="121"/>
                </a:cxn>
                <a:cxn ang="0">
                  <a:pos x="91" y="180"/>
                </a:cxn>
                <a:cxn ang="0">
                  <a:pos x="186" y="166"/>
                </a:cxn>
                <a:cxn ang="0">
                  <a:pos x="182" y="66"/>
                </a:cxn>
                <a:cxn ang="0">
                  <a:pos x="165" y="60"/>
                </a:cxn>
                <a:cxn ang="0">
                  <a:pos x="113" y="61"/>
                </a:cxn>
                <a:cxn ang="0">
                  <a:pos x="108" y="87"/>
                </a:cxn>
                <a:cxn ang="0">
                  <a:pos x="114" y="50"/>
                </a:cxn>
                <a:cxn ang="0">
                  <a:pos x="89" y="26"/>
                </a:cxn>
                <a:cxn ang="0">
                  <a:pos x="105" y="35"/>
                </a:cxn>
                <a:cxn ang="0">
                  <a:pos x="61" y="72"/>
                </a:cxn>
                <a:cxn ang="0">
                  <a:pos x="24" y="37"/>
                </a:cxn>
                <a:cxn ang="0">
                  <a:pos x="68" y="40"/>
                </a:cxn>
                <a:cxn ang="0">
                  <a:pos x="79" y="40"/>
                </a:cxn>
                <a:cxn ang="0">
                  <a:pos x="108" y="45"/>
                </a:cxn>
                <a:cxn ang="0">
                  <a:pos x="99" y="93"/>
                </a:cxn>
                <a:cxn ang="0">
                  <a:pos x="93" y="51"/>
                </a:cxn>
                <a:cxn ang="0">
                  <a:pos x="61" y="72"/>
                </a:cxn>
                <a:cxn ang="0">
                  <a:pos x="80" y="82"/>
                </a:cxn>
                <a:cxn ang="0">
                  <a:pos x="88" y="58"/>
                </a:cxn>
                <a:cxn ang="0">
                  <a:pos x="102" y="145"/>
                </a:cxn>
                <a:cxn ang="0">
                  <a:pos x="82" y="96"/>
                </a:cxn>
                <a:cxn ang="0">
                  <a:pos x="117" y="106"/>
                </a:cxn>
              </a:cxnLst>
              <a:rect l="T0" t="T1" r="T2" b="T3"/>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255" name="未知"/>
            <p:cNvSpPr/>
            <p:nvPr/>
          </p:nvSpPr>
          <p:spPr bwMode="auto">
            <a:xfrm>
              <a:off x="253" y="472"/>
              <a:ext cx="85" cy="101"/>
            </a:xfrm>
            <a:custGeom>
              <a:avLst/>
              <a:gdLst>
                <a:gd name="T0" fmla="*/ 0 w 17"/>
                <a:gd name="T1" fmla="*/ 0 h 20"/>
                <a:gd name="T2" fmla="*/ 17 w 17"/>
                <a:gd name="T3" fmla="*/ 20 h 20"/>
              </a:gdLst>
              <a:ahLst/>
              <a:cxnLst>
                <a:cxn ang="0">
                  <a:pos x="14" y="5"/>
                </a:cxn>
                <a:cxn ang="0">
                  <a:pos x="9" y="20"/>
                </a:cxn>
                <a:cxn ang="0">
                  <a:pos x="14" y="5"/>
                </a:cxn>
              </a:cxnLst>
              <a:rect l="T0" t="T1" r="T2" b="T3"/>
              <a:pathLst>
                <a:path w="17" h="20">
                  <a:moveTo>
                    <a:pt x="14" y="5"/>
                  </a:moveTo>
                  <a:cubicBezTo>
                    <a:pt x="13" y="0"/>
                    <a:pt x="0" y="8"/>
                    <a:pt x="9" y="20"/>
                  </a:cubicBezTo>
                  <a:cubicBezTo>
                    <a:pt x="9" y="20"/>
                    <a:pt x="17" y="17"/>
                    <a:pt x="14" y="5"/>
                  </a:cubicBezTo>
                  <a:close/>
                </a:path>
              </a:pathLst>
            </a:custGeom>
            <a:solidFill>
              <a:schemeClr val="accent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256" name="未知"/>
            <p:cNvSpPr/>
            <p:nvPr/>
          </p:nvSpPr>
          <p:spPr bwMode="auto">
            <a:xfrm>
              <a:off x="171" y="509"/>
              <a:ext cx="76" cy="136"/>
            </a:xfrm>
            <a:custGeom>
              <a:avLst/>
              <a:gdLst>
                <a:gd name="T0" fmla="*/ 0 w 15"/>
                <a:gd name="T1" fmla="*/ 0 h 27"/>
                <a:gd name="T2" fmla="*/ 15 w 15"/>
                <a:gd name="T3" fmla="*/ 27 h 27"/>
              </a:gdLst>
              <a:ahLst/>
              <a:cxnLst>
                <a:cxn ang="0">
                  <a:pos x="7" y="10"/>
                </a:cxn>
                <a:cxn ang="0">
                  <a:pos x="4" y="25"/>
                </a:cxn>
                <a:cxn ang="0">
                  <a:pos x="15" y="16"/>
                </a:cxn>
                <a:cxn ang="0">
                  <a:pos x="13" y="8"/>
                </a:cxn>
                <a:cxn ang="0">
                  <a:pos x="7" y="10"/>
                </a:cxn>
              </a:cxnLst>
              <a:rect l="T0" t="T1" r="T2" b="T3"/>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257" name="未知"/>
            <p:cNvSpPr/>
            <p:nvPr/>
          </p:nvSpPr>
          <p:spPr bwMode="auto">
            <a:xfrm>
              <a:off x="126" y="237"/>
              <a:ext cx="243" cy="117"/>
            </a:xfrm>
            <a:custGeom>
              <a:avLst/>
              <a:gdLst>
                <a:gd name="T0" fmla="*/ 0 w 48"/>
                <a:gd name="T1" fmla="*/ 0 h 23"/>
                <a:gd name="T2" fmla="*/ 48 w 48"/>
                <a:gd name="T3" fmla="*/ 23 h 23"/>
              </a:gdLst>
              <a:ahLst/>
              <a:cxnLst>
                <a:cxn ang="0">
                  <a:pos x="40" y="2"/>
                </a:cxn>
                <a:cxn ang="0">
                  <a:pos x="9" y="1"/>
                </a:cxn>
                <a:cxn ang="0">
                  <a:pos x="1" y="9"/>
                </a:cxn>
                <a:cxn ang="0">
                  <a:pos x="22" y="21"/>
                </a:cxn>
                <a:cxn ang="0">
                  <a:pos x="34" y="20"/>
                </a:cxn>
                <a:cxn ang="0">
                  <a:pos x="40" y="19"/>
                </a:cxn>
                <a:cxn ang="0">
                  <a:pos x="40" y="2"/>
                </a:cxn>
              </a:cxnLst>
              <a:rect l="T0" t="T1" r="T2" b="T3"/>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258" name="未知"/>
            <p:cNvSpPr/>
            <p:nvPr/>
          </p:nvSpPr>
          <p:spPr bwMode="auto">
            <a:xfrm>
              <a:off x="405" y="560"/>
              <a:ext cx="177" cy="187"/>
            </a:xfrm>
            <a:custGeom>
              <a:avLst/>
              <a:gdLst>
                <a:gd name="T0" fmla="*/ 0 w 35"/>
                <a:gd name="T1" fmla="*/ 0 h 37"/>
                <a:gd name="T2" fmla="*/ 35 w 35"/>
                <a:gd name="T3" fmla="*/ 37 h 37"/>
              </a:gdLst>
              <a:ahLst/>
              <a:cxnLst>
                <a:cxn ang="0">
                  <a:pos x="24" y="2"/>
                </a:cxn>
                <a:cxn ang="0">
                  <a:pos x="11" y="2"/>
                </a:cxn>
                <a:cxn ang="0">
                  <a:pos x="4" y="20"/>
                </a:cxn>
                <a:cxn ang="0">
                  <a:pos x="28" y="22"/>
                </a:cxn>
                <a:cxn ang="0">
                  <a:pos x="24" y="2"/>
                </a:cxn>
              </a:cxnLst>
              <a:rect l="T0" t="T1" r="T2" b="T3"/>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259" name="未知"/>
            <p:cNvSpPr/>
            <p:nvPr/>
          </p:nvSpPr>
          <p:spPr bwMode="auto">
            <a:xfrm>
              <a:off x="809" y="373"/>
              <a:ext cx="177" cy="38"/>
            </a:xfrm>
            <a:custGeom>
              <a:avLst/>
              <a:gdLst>
                <a:gd name="T0" fmla="*/ 0 w 35"/>
                <a:gd name="T1" fmla="*/ 0 h 7"/>
                <a:gd name="T2" fmla="*/ 35 w 35"/>
                <a:gd name="T3" fmla="*/ 7 h 7"/>
              </a:gdLst>
              <a:ahLst/>
              <a:cxnLst>
                <a:cxn ang="0">
                  <a:pos x="5" y="0"/>
                </a:cxn>
                <a:cxn ang="0">
                  <a:pos x="14" y="5"/>
                </a:cxn>
                <a:cxn ang="0">
                  <a:pos x="5" y="0"/>
                </a:cxn>
              </a:cxnLst>
              <a:rect l="T0" t="T1" r="T2" b="T3"/>
              <a:pathLst>
                <a:path w="35" h="7">
                  <a:moveTo>
                    <a:pt x="5" y="0"/>
                  </a:moveTo>
                  <a:cubicBezTo>
                    <a:pt x="0" y="0"/>
                    <a:pt x="7" y="7"/>
                    <a:pt x="14" y="5"/>
                  </a:cubicBezTo>
                  <a:cubicBezTo>
                    <a:pt x="35" y="1"/>
                    <a:pt x="5" y="0"/>
                    <a:pt x="5" y="0"/>
                  </a:cubicBezTo>
                  <a:close/>
                </a:path>
              </a:pathLst>
            </a:custGeom>
            <a:solidFill>
              <a:schemeClr val="accent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260" name="未知"/>
            <p:cNvSpPr/>
            <p:nvPr/>
          </p:nvSpPr>
          <p:spPr bwMode="auto">
            <a:xfrm>
              <a:off x="869" y="370"/>
              <a:ext cx="136" cy="79"/>
            </a:xfrm>
            <a:custGeom>
              <a:avLst/>
              <a:gdLst>
                <a:gd name="T0" fmla="*/ 0 w 27"/>
                <a:gd name="T1" fmla="*/ 0 h 16"/>
                <a:gd name="T2" fmla="*/ 27 w 27"/>
                <a:gd name="T3" fmla="*/ 16 h 16"/>
              </a:gdLst>
              <a:ahLst/>
              <a:cxnLst>
                <a:cxn ang="0">
                  <a:pos x="7" y="13"/>
                </a:cxn>
                <a:cxn ang="0">
                  <a:pos x="25" y="6"/>
                </a:cxn>
                <a:cxn ang="0">
                  <a:pos x="17" y="1"/>
                </a:cxn>
                <a:cxn ang="0">
                  <a:pos x="7" y="11"/>
                </a:cxn>
                <a:cxn ang="0">
                  <a:pos x="7" y="13"/>
                </a:cxn>
              </a:cxnLst>
              <a:rect l="T0" t="T1" r="T2" b="T3"/>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261" name="未知"/>
            <p:cNvSpPr/>
            <p:nvPr/>
          </p:nvSpPr>
          <p:spPr bwMode="auto">
            <a:xfrm>
              <a:off x="863" y="421"/>
              <a:ext cx="177" cy="85"/>
            </a:xfrm>
            <a:custGeom>
              <a:avLst/>
              <a:gdLst>
                <a:gd name="T0" fmla="*/ 0 w 35"/>
                <a:gd name="T1" fmla="*/ 0 h 17"/>
                <a:gd name="T2" fmla="*/ 35 w 35"/>
                <a:gd name="T3" fmla="*/ 17 h 17"/>
              </a:gdLst>
              <a:ahLst/>
              <a:cxnLst>
                <a:cxn ang="0">
                  <a:pos x="25" y="6"/>
                </a:cxn>
                <a:cxn ang="0">
                  <a:pos x="8" y="10"/>
                </a:cxn>
                <a:cxn ang="0">
                  <a:pos x="6" y="13"/>
                </a:cxn>
                <a:cxn ang="0">
                  <a:pos x="27" y="12"/>
                </a:cxn>
                <a:cxn ang="0">
                  <a:pos x="25" y="6"/>
                </a:cxn>
              </a:cxnLst>
              <a:rect l="T0" t="T1" r="T2" b="T3"/>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262" name="未知"/>
            <p:cNvSpPr/>
            <p:nvPr/>
          </p:nvSpPr>
          <p:spPr bwMode="auto">
            <a:xfrm>
              <a:off x="749" y="500"/>
              <a:ext cx="247" cy="60"/>
            </a:xfrm>
            <a:custGeom>
              <a:avLst/>
              <a:gdLst>
                <a:gd name="T0" fmla="*/ 0 w 49"/>
                <a:gd name="T1" fmla="*/ 0 h 12"/>
                <a:gd name="T2" fmla="*/ 49 w 49"/>
                <a:gd name="T3" fmla="*/ 12 h 12"/>
              </a:gdLst>
              <a:ahLst/>
              <a:cxnLst>
                <a:cxn ang="0">
                  <a:pos x="40" y="3"/>
                </a:cxn>
                <a:cxn ang="0">
                  <a:pos x="29" y="1"/>
                </a:cxn>
                <a:cxn ang="0">
                  <a:pos x="7" y="0"/>
                </a:cxn>
                <a:cxn ang="0">
                  <a:pos x="2" y="5"/>
                </a:cxn>
                <a:cxn ang="0">
                  <a:pos x="20" y="8"/>
                </a:cxn>
                <a:cxn ang="0">
                  <a:pos x="41" y="8"/>
                </a:cxn>
                <a:cxn ang="0">
                  <a:pos x="40" y="3"/>
                </a:cxn>
              </a:cxnLst>
              <a:rect l="T0" t="T1" r="T2" b="T3"/>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263" name="未知"/>
            <p:cNvSpPr/>
            <p:nvPr/>
          </p:nvSpPr>
          <p:spPr bwMode="auto">
            <a:xfrm>
              <a:off x="774" y="557"/>
              <a:ext cx="202" cy="54"/>
            </a:xfrm>
            <a:custGeom>
              <a:avLst/>
              <a:gdLst>
                <a:gd name="T0" fmla="*/ 0 w 40"/>
                <a:gd name="T1" fmla="*/ 0 h 11"/>
                <a:gd name="T2" fmla="*/ 40 w 40"/>
                <a:gd name="T3" fmla="*/ 11 h 11"/>
              </a:gdLst>
              <a:ahLst/>
              <a:cxnLst>
                <a:cxn ang="0">
                  <a:pos x="37" y="2"/>
                </a:cxn>
                <a:cxn ang="0">
                  <a:pos x="26" y="4"/>
                </a:cxn>
                <a:cxn ang="0">
                  <a:pos x="13" y="3"/>
                </a:cxn>
                <a:cxn ang="0">
                  <a:pos x="1" y="2"/>
                </a:cxn>
                <a:cxn ang="0">
                  <a:pos x="35" y="8"/>
                </a:cxn>
                <a:cxn ang="0">
                  <a:pos x="37" y="2"/>
                </a:cxn>
              </a:cxnLst>
              <a:rect l="T0" t="T1" r="T2" b="T3"/>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264" name="未知"/>
            <p:cNvSpPr/>
            <p:nvPr/>
          </p:nvSpPr>
          <p:spPr bwMode="auto">
            <a:xfrm>
              <a:off x="762" y="601"/>
              <a:ext cx="209" cy="174"/>
            </a:xfrm>
            <a:custGeom>
              <a:avLst/>
              <a:gdLst>
                <a:gd name="T0" fmla="*/ 0 w 41"/>
                <a:gd name="T1" fmla="*/ 0 h 34"/>
                <a:gd name="T2" fmla="*/ 41 w 41"/>
                <a:gd name="T3" fmla="*/ 34 h 34"/>
              </a:gdLst>
              <a:ahLst/>
              <a:cxnLst>
                <a:cxn ang="0">
                  <a:pos x="28" y="9"/>
                </a:cxn>
                <a:cxn ang="0">
                  <a:pos x="13" y="6"/>
                </a:cxn>
                <a:cxn ang="0">
                  <a:pos x="4" y="15"/>
                </a:cxn>
                <a:cxn ang="0">
                  <a:pos x="1" y="19"/>
                </a:cxn>
                <a:cxn ang="0">
                  <a:pos x="9" y="19"/>
                </a:cxn>
                <a:cxn ang="0">
                  <a:pos x="17" y="27"/>
                </a:cxn>
                <a:cxn ang="0">
                  <a:pos x="21" y="30"/>
                </a:cxn>
                <a:cxn ang="0">
                  <a:pos x="29" y="19"/>
                </a:cxn>
                <a:cxn ang="0">
                  <a:pos x="39" y="19"/>
                </a:cxn>
                <a:cxn ang="0">
                  <a:pos x="28" y="9"/>
                </a:cxn>
              </a:cxnLst>
              <a:rect l="T0" t="T1" r="T2" b="T3"/>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265" name="未知"/>
            <p:cNvSpPr/>
            <p:nvPr/>
          </p:nvSpPr>
          <p:spPr bwMode="auto">
            <a:xfrm>
              <a:off x="901" y="522"/>
              <a:ext cx="126" cy="316"/>
            </a:xfrm>
            <a:custGeom>
              <a:avLst/>
              <a:gdLst>
                <a:gd name="T0" fmla="*/ 0 w 25"/>
                <a:gd name="T1" fmla="*/ 0 h 63"/>
                <a:gd name="T2" fmla="*/ 25 w 25"/>
                <a:gd name="T3" fmla="*/ 63 h 63"/>
              </a:gdLst>
              <a:ahLst/>
              <a:cxnLst>
                <a:cxn ang="0">
                  <a:pos x="22" y="2"/>
                </a:cxn>
                <a:cxn ang="0">
                  <a:pos x="18" y="17"/>
                </a:cxn>
                <a:cxn ang="0">
                  <a:pos x="7" y="20"/>
                </a:cxn>
                <a:cxn ang="0">
                  <a:pos x="7" y="23"/>
                </a:cxn>
                <a:cxn ang="0">
                  <a:pos x="17" y="34"/>
                </a:cxn>
                <a:cxn ang="0">
                  <a:pos x="12" y="45"/>
                </a:cxn>
                <a:cxn ang="0">
                  <a:pos x="0" y="55"/>
                </a:cxn>
                <a:cxn ang="0">
                  <a:pos x="5" y="58"/>
                </a:cxn>
                <a:cxn ang="0">
                  <a:pos x="16" y="62"/>
                </a:cxn>
                <a:cxn ang="0">
                  <a:pos x="23" y="57"/>
                </a:cxn>
                <a:cxn ang="0">
                  <a:pos x="25" y="14"/>
                </a:cxn>
                <a:cxn ang="0">
                  <a:pos x="25" y="2"/>
                </a:cxn>
                <a:cxn ang="0">
                  <a:pos x="22" y="2"/>
                </a:cxn>
              </a:cxnLst>
              <a:rect l="T0" t="T1" r="T2" b="T3"/>
              <a:pathLst>
                <a:path w="25" h="63">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grpSp>
      <p:grpSp>
        <p:nvGrpSpPr>
          <p:cNvPr id="1032" name="Group 218"/>
          <p:cNvGrpSpPr/>
          <p:nvPr/>
        </p:nvGrpSpPr>
        <p:grpSpPr>
          <a:xfrm>
            <a:off x="381000" y="4591853"/>
            <a:ext cx="533400" cy="369158"/>
            <a:chOff x="0" y="0"/>
            <a:chExt cx="1062" cy="981"/>
          </a:xfrm>
        </p:grpSpPr>
        <p:sp>
          <p:nvSpPr>
            <p:cNvPr id="2267" name="未知"/>
            <p:cNvSpPr/>
            <p:nvPr/>
          </p:nvSpPr>
          <p:spPr bwMode="auto">
            <a:xfrm>
              <a:off x="25" y="0"/>
              <a:ext cx="205" cy="82"/>
            </a:xfrm>
            <a:custGeom>
              <a:avLst/>
              <a:gdLst>
                <a:gd name="T0" fmla="*/ 0 w 41"/>
                <a:gd name="T1" fmla="*/ 0 h 16"/>
                <a:gd name="T2" fmla="*/ 41 w 41"/>
                <a:gd name="T3" fmla="*/ 16 h 16"/>
              </a:gdLst>
              <a:ahLst/>
              <a:cxnLst>
                <a:cxn ang="0">
                  <a:pos x="30" y="12"/>
                </a:cxn>
                <a:cxn ang="0">
                  <a:pos x="37" y="10"/>
                </a:cxn>
                <a:cxn ang="0">
                  <a:pos x="38" y="9"/>
                </a:cxn>
                <a:cxn ang="0">
                  <a:pos x="31" y="1"/>
                </a:cxn>
                <a:cxn ang="0">
                  <a:pos x="8" y="11"/>
                </a:cxn>
                <a:cxn ang="0">
                  <a:pos x="30" y="12"/>
                </a:cxn>
              </a:cxnLst>
              <a:rect l="T0" t="T1" r="T2" b="T3"/>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268" name="未知"/>
            <p:cNvSpPr>
              <a:spLocks noEditPoints="1"/>
            </p:cNvSpPr>
            <p:nvPr/>
          </p:nvSpPr>
          <p:spPr bwMode="auto">
            <a:xfrm>
              <a:off x="0" y="6"/>
              <a:ext cx="1062" cy="975"/>
            </a:xfrm>
            <a:custGeom>
              <a:avLst/>
              <a:gdLst>
                <a:gd name="T0" fmla="*/ 0 w 210"/>
                <a:gd name="T1" fmla="*/ 0 h 193"/>
                <a:gd name="T2" fmla="*/ 210 w 210"/>
                <a:gd name="T3" fmla="*/ 193 h 193"/>
              </a:gdLst>
              <a:ahLst/>
              <a:cxnLst>
                <a:cxn ang="0">
                  <a:pos x="163" y="155"/>
                </a:cxn>
                <a:cxn ang="0">
                  <a:pos x="152" y="125"/>
                </a:cxn>
                <a:cxn ang="0">
                  <a:pos x="142" y="99"/>
                </a:cxn>
                <a:cxn ang="0">
                  <a:pos x="165" y="93"/>
                </a:cxn>
                <a:cxn ang="0">
                  <a:pos x="146" y="82"/>
                </a:cxn>
                <a:cxn ang="0">
                  <a:pos x="157" y="83"/>
                </a:cxn>
                <a:cxn ang="0">
                  <a:pos x="157" y="77"/>
                </a:cxn>
                <a:cxn ang="0">
                  <a:pos x="135" y="78"/>
                </a:cxn>
                <a:cxn ang="0">
                  <a:pos x="128" y="125"/>
                </a:cxn>
                <a:cxn ang="0">
                  <a:pos x="124" y="84"/>
                </a:cxn>
                <a:cxn ang="0">
                  <a:pos x="118" y="67"/>
                </a:cxn>
                <a:cxn ang="0">
                  <a:pos x="124" y="51"/>
                </a:cxn>
                <a:cxn ang="0">
                  <a:pos x="121" y="37"/>
                </a:cxn>
                <a:cxn ang="0">
                  <a:pos x="119" y="24"/>
                </a:cxn>
                <a:cxn ang="0">
                  <a:pos x="132" y="39"/>
                </a:cxn>
                <a:cxn ang="0">
                  <a:pos x="149" y="18"/>
                </a:cxn>
                <a:cxn ang="0">
                  <a:pos x="147" y="36"/>
                </a:cxn>
                <a:cxn ang="0">
                  <a:pos x="143" y="48"/>
                </a:cxn>
                <a:cxn ang="0">
                  <a:pos x="144" y="67"/>
                </a:cxn>
                <a:cxn ang="0">
                  <a:pos x="199" y="29"/>
                </a:cxn>
                <a:cxn ang="0">
                  <a:pos x="90" y="1"/>
                </a:cxn>
                <a:cxn ang="0">
                  <a:pos x="56" y="8"/>
                </a:cxn>
                <a:cxn ang="0">
                  <a:pos x="85" y="12"/>
                </a:cxn>
                <a:cxn ang="0">
                  <a:pos x="60" y="22"/>
                </a:cxn>
                <a:cxn ang="0">
                  <a:pos x="58" y="29"/>
                </a:cxn>
                <a:cxn ang="0">
                  <a:pos x="38" y="17"/>
                </a:cxn>
                <a:cxn ang="0">
                  <a:pos x="13" y="115"/>
                </a:cxn>
                <a:cxn ang="0">
                  <a:pos x="61" y="146"/>
                </a:cxn>
                <a:cxn ang="0">
                  <a:pos x="45" y="133"/>
                </a:cxn>
                <a:cxn ang="0">
                  <a:pos x="35" y="145"/>
                </a:cxn>
                <a:cxn ang="0">
                  <a:pos x="32" y="128"/>
                </a:cxn>
                <a:cxn ang="0">
                  <a:pos x="46" y="86"/>
                </a:cxn>
                <a:cxn ang="0">
                  <a:pos x="67" y="83"/>
                </a:cxn>
                <a:cxn ang="0">
                  <a:pos x="71" y="95"/>
                </a:cxn>
                <a:cxn ang="0">
                  <a:pos x="61" y="121"/>
                </a:cxn>
                <a:cxn ang="0">
                  <a:pos x="91" y="180"/>
                </a:cxn>
                <a:cxn ang="0">
                  <a:pos x="186" y="166"/>
                </a:cxn>
                <a:cxn ang="0">
                  <a:pos x="182" y="66"/>
                </a:cxn>
                <a:cxn ang="0">
                  <a:pos x="165" y="60"/>
                </a:cxn>
                <a:cxn ang="0">
                  <a:pos x="113" y="61"/>
                </a:cxn>
                <a:cxn ang="0">
                  <a:pos x="108" y="87"/>
                </a:cxn>
                <a:cxn ang="0">
                  <a:pos x="114" y="50"/>
                </a:cxn>
                <a:cxn ang="0">
                  <a:pos x="89" y="26"/>
                </a:cxn>
                <a:cxn ang="0">
                  <a:pos x="105" y="35"/>
                </a:cxn>
                <a:cxn ang="0">
                  <a:pos x="61" y="72"/>
                </a:cxn>
                <a:cxn ang="0">
                  <a:pos x="24" y="37"/>
                </a:cxn>
                <a:cxn ang="0">
                  <a:pos x="68" y="40"/>
                </a:cxn>
                <a:cxn ang="0">
                  <a:pos x="79" y="40"/>
                </a:cxn>
                <a:cxn ang="0">
                  <a:pos x="108" y="45"/>
                </a:cxn>
                <a:cxn ang="0">
                  <a:pos x="99" y="93"/>
                </a:cxn>
                <a:cxn ang="0">
                  <a:pos x="93" y="51"/>
                </a:cxn>
                <a:cxn ang="0">
                  <a:pos x="61" y="72"/>
                </a:cxn>
                <a:cxn ang="0">
                  <a:pos x="80" y="82"/>
                </a:cxn>
                <a:cxn ang="0">
                  <a:pos x="88" y="58"/>
                </a:cxn>
                <a:cxn ang="0">
                  <a:pos x="102" y="145"/>
                </a:cxn>
                <a:cxn ang="0">
                  <a:pos x="82" y="96"/>
                </a:cxn>
                <a:cxn ang="0">
                  <a:pos x="117" y="106"/>
                </a:cxn>
              </a:cxnLst>
              <a:rect l="T0" t="T1" r="T2" b="T3"/>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269" name="未知"/>
            <p:cNvSpPr/>
            <p:nvPr/>
          </p:nvSpPr>
          <p:spPr bwMode="auto">
            <a:xfrm>
              <a:off x="253" y="472"/>
              <a:ext cx="85" cy="101"/>
            </a:xfrm>
            <a:custGeom>
              <a:avLst/>
              <a:gdLst>
                <a:gd name="T0" fmla="*/ 0 w 17"/>
                <a:gd name="T1" fmla="*/ 0 h 20"/>
                <a:gd name="T2" fmla="*/ 17 w 17"/>
                <a:gd name="T3" fmla="*/ 20 h 20"/>
              </a:gdLst>
              <a:ahLst/>
              <a:cxnLst>
                <a:cxn ang="0">
                  <a:pos x="14" y="5"/>
                </a:cxn>
                <a:cxn ang="0">
                  <a:pos x="9" y="20"/>
                </a:cxn>
                <a:cxn ang="0">
                  <a:pos x="14" y="5"/>
                </a:cxn>
              </a:cxnLst>
              <a:rect l="T0" t="T1" r="T2" b="T3"/>
              <a:pathLst>
                <a:path w="17" h="20">
                  <a:moveTo>
                    <a:pt x="14" y="5"/>
                  </a:moveTo>
                  <a:cubicBezTo>
                    <a:pt x="13" y="0"/>
                    <a:pt x="0" y="8"/>
                    <a:pt x="9" y="20"/>
                  </a:cubicBezTo>
                  <a:cubicBezTo>
                    <a:pt x="9" y="20"/>
                    <a:pt x="17" y="17"/>
                    <a:pt x="14" y="5"/>
                  </a:cubicBezTo>
                  <a:close/>
                </a:path>
              </a:pathLst>
            </a:custGeom>
            <a:solidFill>
              <a:schemeClr val="accent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270" name="未知"/>
            <p:cNvSpPr/>
            <p:nvPr/>
          </p:nvSpPr>
          <p:spPr bwMode="auto">
            <a:xfrm>
              <a:off x="171" y="509"/>
              <a:ext cx="76" cy="136"/>
            </a:xfrm>
            <a:custGeom>
              <a:avLst/>
              <a:gdLst>
                <a:gd name="T0" fmla="*/ 0 w 15"/>
                <a:gd name="T1" fmla="*/ 0 h 27"/>
                <a:gd name="T2" fmla="*/ 15 w 15"/>
                <a:gd name="T3" fmla="*/ 27 h 27"/>
              </a:gdLst>
              <a:ahLst/>
              <a:cxnLst>
                <a:cxn ang="0">
                  <a:pos x="7" y="10"/>
                </a:cxn>
                <a:cxn ang="0">
                  <a:pos x="4" y="25"/>
                </a:cxn>
                <a:cxn ang="0">
                  <a:pos x="15" y="16"/>
                </a:cxn>
                <a:cxn ang="0">
                  <a:pos x="13" y="8"/>
                </a:cxn>
                <a:cxn ang="0">
                  <a:pos x="7" y="10"/>
                </a:cxn>
              </a:cxnLst>
              <a:rect l="T0" t="T1" r="T2" b="T3"/>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271" name="未知"/>
            <p:cNvSpPr/>
            <p:nvPr/>
          </p:nvSpPr>
          <p:spPr bwMode="auto">
            <a:xfrm>
              <a:off x="126" y="237"/>
              <a:ext cx="243" cy="117"/>
            </a:xfrm>
            <a:custGeom>
              <a:avLst/>
              <a:gdLst>
                <a:gd name="T0" fmla="*/ 0 w 48"/>
                <a:gd name="T1" fmla="*/ 0 h 23"/>
                <a:gd name="T2" fmla="*/ 48 w 48"/>
                <a:gd name="T3" fmla="*/ 23 h 23"/>
              </a:gdLst>
              <a:ahLst/>
              <a:cxnLst>
                <a:cxn ang="0">
                  <a:pos x="40" y="2"/>
                </a:cxn>
                <a:cxn ang="0">
                  <a:pos x="9" y="1"/>
                </a:cxn>
                <a:cxn ang="0">
                  <a:pos x="1" y="9"/>
                </a:cxn>
                <a:cxn ang="0">
                  <a:pos x="22" y="21"/>
                </a:cxn>
                <a:cxn ang="0">
                  <a:pos x="34" y="20"/>
                </a:cxn>
                <a:cxn ang="0">
                  <a:pos x="40" y="19"/>
                </a:cxn>
                <a:cxn ang="0">
                  <a:pos x="40" y="2"/>
                </a:cxn>
              </a:cxnLst>
              <a:rect l="T0" t="T1" r="T2" b="T3"/>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272" name="未知"/>
            <p:cNvSpPr/>
            <p:nvPr/>
          </p:nvSpPr>
          <p:spPr bwMode="auto">
            <a:xfrm>
              <a:off x="405" y="560"/>
              <a:ext cx="177" cy="187"/>
            </a:xfrm>
            <a:custGeom>
              <a:avLst/>
              <a:gdLst>
                <a:gd name="T0" fmla="*/ 0 w 35"/>
                <a:gd name="T1" fmla="*/ 0 h 37"/>
                <a:gd name="T2" fmla="*/ 35 w 35"/>
                <a:gd name="T3" fmla="*/ 37 h 37"/>
              </a:gdLst>
              <a:ahLst/>
              <a:cxnLst>
                <a:cxn ang="0">
                  <a:pos x="24" y="2"/>
                </a:cxn>
                <a:cxn ang="0">
                  <a:pos x="11" y="2"/>
                </a:cxn>
                <a:cxn ang="0">
                  <a:pos x="4" y="20"/>
                </a:cxn>
                <a:cxn ang="0">
                  <a:pos x="28" y="22"/>
                </a:cxn>
                <a:cxn ang="0">
                  <a:pos x="24" y="2"/>
                </a:cxn>
              </a:cxnLst>
              <a:rect l="T0" t="T1" r="T2" b="T3"/>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273" name="未知"/>
            <p:cNvSpPr/>
            <p:nvPr/>
          </p:nvSpPr>
          <p:spPr bwMode="auto">
            <a:xfrm>
              <a:off x="809" y="373"/>
              <a:ext cx="177" cy="38"/>
            </a:xfrm>
            <a:custGeom>
              <a:avLst/>
              <a:gdLst>
                <a:gd name="T0" fmla="*/ 0 w 35"/>
                <a:gd name="T1" fmla="*/ 0 h 7"/>
                <a:gd name="T2" fmla="*/ 35 w 35"/>
                <a:gd name="T3" fmla="*/ 7 h 7"/>
              </a:gdLst>
              <a:ahLst/>
              <a:cxnLst>
                <a:cxn ang="0">
                  <a:pos x="5" y="0"/>
                </a:cxn>
                <a:cxn ang="0">
                  <a:pos x="14" y="5"/>
                </a:cxn>
                <a:cxn ang="0">
                  <a:pos x="5" y="0"/>
                </a:cxn>
              </a:cxnLst>
              <a:rect l="T0" t="T1" r="T2" b="T3"/>
              <a:pathLst>
                <a:path w="35" h="7">
                  <a:moveTo>
                    <a:pt x="5" y="0"/>
                  </a:moveTo>
                  <a:cubicBezTo>
                    <a:pt x="0" y="0"/>
                    <a:pt x="7" y="7"/>
                    <a:pt x="14" y="5"/>
                  </a:cubicBezTo>
                  <a:cubicBezTo>
                    <a:pt x="35" y="1"/>
                    <a:pt x="5" y="0"/>
                    <a:pt x="5" y="0"/>
                  </a:cubicBezTo>
                  <a:close/>
                </a:path>
              </a:pathLst>
            </a:custGeom>
            <a:solidFill>
              <a:schemeClr val="accent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274" name="未知"/>
            <p:cNvSpPr/>
            <p:nvPr/>
          </p:nvSpPr>
          <p:spPr bwMode="auto">
            <a:xfrm>
              <a:off x="869" y="370"/>
              <a:ext cx="136" cy="79"/>
            </a:xfrm>
            <a:custGeom>
              <a:avLst/>
              <a:gdLst>
                <a:gd name="T0" fmla="*/ 0 w 27"/>
                <a:gd name="T1" fmla="*/ 0 h 16"/>
                <a:gd name="T2" fmla="*/ 27 w 27"/>
                <a:gd name="T3" fmla="*/ 16 h 16"/>
              </a:gdLst>
              <a:ahLst/>
              <a:cxnLst>
                <a:cxn ang="0">
                  <a:pos x="7" y="13"/>
                </a:cxn>
                <a:cxn ang="0">
                  <a:pos x="25" y="6"/>
                </a:cxn>
                <a:cxn ang="0">
                  <a:pos x="17" y="1"/>
                </a:cxn>
                <a:cxn ang="0">
                  <a:pos x="7" y="11"/>
                </a:cxn>
                <a:cxn ang="0">
                  <a:pos x="7" y="13"/>
                </a:cxn>
              </a:cxnLst>
              <a:rect l="T0" t="T1" r="T2" b="T3"/>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275" name="未知"/>
            <p:cNvSpPr/>
            <p:nvPr/>
          </p:nvSpPr>
          <p:spPr bwMode="auto">
            <a:xfrm>
              <a:off x="863" y="421"/>
              <a:ext cx="177" cy="85"/>
            </a:xfrm>
            <a:custGeom>
              <a:avLst/>
              <a:gdLst>
                <a:gd name="T0" fmla="*/ 0 w 35"/>
                <a:gd name="T1" fmla="*/ 0 h 17"/>
                <a:gd name="T2" fmla="*/ 35 w 35"/>
                <a:gd name="T3" fmla="*/ 17 h 17"/>
              </a:gdLst>
              <a:ahLst/>
              <a:cxnLst>
                <a:cxn ang="0">
                  <a:pos x="25" y="6"/>
                </a:cxn>
                <a:cxn ang="0">
                  <a:pos x="8" y="10"/>
                </a:cxn>
                <a:cxn ang="0">
                  <a:pos x="6" y="13"/>
                </a:cxn>
                <a:cxn ang="0">
                  <a:pos x="27" y="12"/>
                </a:cxn>
                <a:cxn ang="0">
                  <a:pos x="25" y="6"/>
                </a:cxn>
              </a:cxnLst>
              <a:rect l="T0" t="T1" r="T2" b="T3"/>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276" name="未知"/>
            <p:cNvSpPr/>
            <p:nvPr/>
          </p:nvSpPr>
          <p:spPr bwMode="auto">
            <a:xfrm>
              <a:off x="749" y="500"/>
              <a:ext cx="247" cy="60"/>
            </a:xfrm>
            <a:custGeom>
              <a:avLst/>
              <a:gdLst>
                <a:gd name="T0" fmla="*/ 0 w 49"/>
                <a:gd name="T1" fmla="*/ 0 h 12"/>
                <a:gd name="T2" fmla="*/ 49 w 49"/>
                <a:gd name="T3" fmla="*/ 12 h 12"/>
              </a:gdLst>
              <a:ahLst/>
              <a:cxnLst>
                <a:cxn ang="0">
                  <a:pos x="40" y="3"/>
                </a:cxn>
                <a:cxn ang="0">
                  <a:pos x="29" y="1"/>
                </a:cxn>
                <a:cxn ang="0">
                  <a:pos x="7" y="0"/>
                </a:cxn>
                <a:cxn ang="0">
                  <a:pos x="2" y="5"/>
                </a:cxn>
                <a:cxn ang="0">
                  <a:pos x="20" y="8"/>
                </a:cxn>
                <a:cxn ang="0">
                  <a:pos x="41" y="8"/>
                </a:cxn>
                <a:cxn ang="0">
                  <a:pos x="40" y="3"/>
                </a:cxn>
              </a:cxnLst>
              <a:rect l="T0" t="T1" r="T2" b="T3"/>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277" name="未知"/>
            <p:cNvSpPr/>
            <p:nvPr/>
          </p:nvSpPr>
          <p:spPr bwMode="auto">
            <a:xfrm>
              <a:off x="774" y="557"/>
              <a:ext cx="202" cy="54"/>
            </a:xfrm>
            <a:custGeom>
              <a:avLst/>
              <a:gdLst>
                <a:gd name="T0" fmla="*/ 0 w 40"/>
                <a:gd name="T1" fmla="*/ 0 h 11"/>
                <a:gd name="T2" fmla="*/ 40 w 40"/>
                <a:gd name="T3" fmla="*/ 11 h 11"/>
              </a:gdLst>
              <a:ahLst/>
              <a:cxnLst>
                <a:cxn ang="0">
                  <a:pos x="37" y="2"/>
                </a:cxn>
                <a:cxn ang="0">
                  <a:pos x="26" y="4"/>
                </a:cxn>
                <a:cxn ang="0">
                  <a:pos x="13" y="3"/>
                </a:cxn>
                <a:cxn ang="0">
                  <a:pos x="1" y="2"/>
                </a:cxn>
                <a:cxn ang="0">
                  <a:pos x="35" y="8"/>
                </a:cxn>
                <a:cxn ang="0">
                  <a:pos x="37" y="2"/>
                </a:cxn>
              </a:cxnLst>
              <a:rect l="T0" t="T1" r="T2" b="T3"/>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278" name="未知"/>
            <p:cNvSpPr/>
            <p:nvPr/>
          </p:nvSpPr>
          <p:spPr bwMode="auto">
            <a:xfrm>
              <a:off x="762" y="601"/>
              <a:ext cx="209" cy="174"/>
            </a:xfrm>
            <a:custGeom>
              <a:avLst/>
              <a:gdLst>
                <a:gd name="T0" fmla="*/ 0 w 41"/>
                <a:gd name="T1" fmla="*/ 0 h 34"/>
                <a:gd name="T2" fmla="*/ 41 w 41"/>
                <a:gd name="T3" fmla="*/ 34 h 34"/>
              </a:gdLst>
              <a:ahLst/>
              <a:cxnLst>
                <a:cxn ang="0">
                  <a:pos x="28" y="9"/>
                </a:cxn>
                <a:cxn ang="0">
                  <a:pos x="13" y="6"/>
                </a:cxn>
                <a:cxn ang="0">
                  <a:pos x="4" y="15"/>
                </a:cxn>
                <a:cxn ang="0">
                  <a:pos x="1" y="19"/>
                </a:cxn>
                <a:cxn ang="0">
                  <a:pos x="9" y="19"/>
                </a:cxn>
                <a:cxn ang="0">
                  <a:pos x="17" y="27"/>
                </a:cxn>
                <a:cxn ang="0">
                  <a:pos x="21" y="30"/>
                </a:cxn>
                <a:cxn ang="0">
                  <a:pos x="29" y="19"/>
                </a:cxn>
                <a:cxn ang="0">
                  <a:pos x="39" y="19"/>
                </a:cxn>
                <a:cxn ang="0">
                  <a:pos x="28" y="9"/>
                </a:cxn>
              </a:cxnLst>
              <a:rect l="T0" t="T1" r="T2" b="T3"/>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279" name="未知"/>
            <p:cNvSpPr/>
            <p:nvPr/>
          </p:nvSpPr>
          <p:spPr bwMode="auto">
            <a:xfrm>
              <a:off x="901" y="522"/>
              <a:ext cx="126" cy="316"/>
            </a:xfrm>
            <a:custGeom>
              <a:avLst/>
              <a:gdLst>
                <a:gd name="T0" fmla="*/ 0 w 25"/>
                <a:gd name="T1" fmla="*/ 0 h 63"/>
                <a:gd name="T2" fmla="*/ 25 w 25"/>
                <a:gd name="T3" fmla="*/ 63 h 63"/>
              </a:gdLst>
              <a:ahLst/>
              <a:cxnLst>
                <a:cxn ang="0">
                  <a:pos x="22" y="2"/>
                </a:cxn>
                <a:cxn ang="0">
                  <a:pos x="18" y="17"/>
                </a:cxn>
                <a:cxn ang="0">
                  <a:pos x="7" y="20"/>
                </a:cxn>
                <a:cxn ang="0">
                  <a:pos x="7" y="23"/>
                </a:cxn>
                <a:cxn ang="0">
                  <a:pos x="17" y="34"/>
                </a:cxn>
                <a:cxn ang="0">
                  <a:pos x="12" y="45"/>
                </a:cxn>
                <a:cxn ang="0">
                  <a:pos x="0" y="55"/>
                </a:cxn>
                <a:cxn ang="0">
                  <a:pos x="5" y="58"/>
                </a:cxn>
                <a:cxn ang="0">
                  <a:pos x="16" y="62"/>
                </a:cxn>
                <a:cxn ang="0">
                  <a:pos x="23" y="57"/>
                </a:cxn>
                <a:cxn ang="0">
                  <a:pos x="25" y="14"/>
                </a:cxn>
                <a:cxn ang="0">
                  <a:pos x="25" y="2"/>
                </a:cxn>
                <a:cxn ang="0">
                  <a:pos x="22" y="2"/>
                </a:cxn>
              </a:cxnLst>
              <a:rect l="T0" t="T1" r="T2" b="T3"/>
              <a:pathLst>
                <a:path w="25" h="63">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grpSp>
      <p:grpSp>
        <p:nvGrpSpPr>
          <p:cNvPr id="1033" name="Group 232"/>
          <p:cNvGrpSpPr/>
          <p:nvPr/>
        </p:nvGrpSpPr>
        <p:grpSpPr>
          <a:xfrm>
            <a:off x="6934200" y="0"/>
            <a:ext cx="2317750" cy="1542129"/>
            <a:chOff x="0" y="0"/>
            <a:chExt cx="1748" cy="1556"/>
          </a:xfrm>
        </p:grpSpPr>
        <p:sp>
          <p:nvSpPr>
            <p:cNvPr id="2281" name="未知"/>
            <p:cNvSpPr/>
            <p:nvPr/>
          </p:nvSpPr>
          <p:spPr bwMode="auto">
            <a:xfrm>
              <a:off x="81" y="0"/>
              <a:ext cx="1585" cy="1443"/>
            </a:xfrm>
            <a:custGeom>
              <a:avLst/>
              <a:gdLst>
                <a:gd name="T0" fmla="*/ 0 w 546"/>
                <a:gd name="T1" fmla="*/ 0 h 497"/>
                <a:gd name="T2" fmla="*/ 546 w 546"/>
                <a:gd name="T3" fmla="*/ 497 h 497"/>
              </a:gdLst>
              <a:ahLst/>
              <a:cxnLst>
                <a:cxn ang="0">
                  <a:pos x="23" y="4"/>
                </a:cxn>
                <a:cxn ang="0">
                  <a:pos x="11" y="71"/>
                </a:cxn>
                <a:cxn ang="0">
                  <a:pos x="25" y="393"/>
                </a:cxn>
                <a:cxn ang="0">
                  <a:pos x="54" y="457"/>
                </a:cxn>
                <a:cxn ang="0">
                  <a:pos x="158" y="482"/>
                </a:cxn>
                <a:cxn ang="0">
                  <a:pos x="204" y="495"/>
                </a:cxn>
                <a:cxn ang="0">
                  <a:pos x="520" y="475"/>
                </a:cxn>
                <a:cxn ang="0">
                  <a:pos x="533" y="167"/>
                </a:cxn>
                <a:cxn ang="0">
                  <a:pos x="369" y="16"/>
                </a:cxn>
                <a:cxn ang="0">
                  <a:pos x="249" y="29"/>
                </a:cxn>
                <a:cxn ang="0">
                  <a:pos x="198" y="11"/>
                </a:cxn>
                <a:cxn ang="0">
                  <a:pos x="151" y="2"/>
                </a:cxn>
                <a:cxn ang="0">
                  <a:pos x="23" y="4"/>
                </a:cxn>
              </a:cxnLst>
              <a:rect l="T0" t="T1" r="T2" b="T3"/>
              <a:pathLst>
                <a:path w="546" h="497">
                  <a:moveTo>
                    <a:pt x="23" y="4"/>
                  </a:moveTo>
                  <a:cubicBezTo>
                    <a:pt x="23" y="4"/>
                    <a:pt x="0" y="34"/>
                    <a:pt x="11" y="71"/>
                  </a:cubicBezTo>
                  <a:cubicBezTo>
                    <a:pt x="19" y="100"/>
                    <a:pt x="25" y="393"/>
                    <a:pt x="25" y="393"/>
                  </a:cubicBezTo>
                  <a:cubicBezTo>
                    <a:pt x="25" y="393"/>
                    <a:pt x="42" y="452"/>
                    <a:pt x="54" y="457"/>
                  </a:cubicBezTo>
                  <a:cubicBezTo>
                    <a:pt x="66" y="462"/>
                    <a:pt x="158" y="482"/>
                    <a:pt x="158" y="482"/>
                  </a:cubicBezTo>
                  <a:cubicBezTo>
                    <a:pt x="158" y="482"/>
                    <a:pt x="191" y="497"/>
                    <a:pt x="204" y="495"/>
                  </a:cubicBezTo>
                  <a:cubicBezTo>
                    <a:pt x="217" y="494"/>
                    <a:pt x="506" y="487"/>
                    <a:pt x="520" y="475"/>
                  </a:cubicBezTo>
                  <a:cubicBezTo>
                    <a:pt x="533" y="463"/>
                    <a:pt x="546" y="218"/>
                    <a:pt x="533" y="167"/>
                  </a:cubicBezTo>
                  <a:cubicBezTo>
                    <a:pt x="520" y="117"/>
                    <a:pt x="404" y="14"/>
                    <a:pt x="369" y="16"/>
                  </a:cubicBezTo>
                  <a:cubicBezTo>
                    <a:pt x="335" y="17"/>
                    <a:pt x="249" y="29"/>
                    <a:pt x="249" y="29"/>
                  </a:cubicBezTo>
                  <a:lnTo>
                    <a:pt x="198" y="11"/>
                  </a:lnTo>
                  <a:lnTo>
                    <a:pt x="151" y="2"/>
                  </a:lnTo>
                  <a:cubicBezTo>
                    <a:pt x="151" y="2"/>
                    <a:pt x="79" y="0"/>
                    <a:pt x="23" y="4"/>
                  </a:cubicBezTo>
                  <a:close/>
                </a:path>
              </a:pathLst>
            </a:custGeom>
            <a:solidFill>
              <a:schemeClr val="accent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grpSp>
          <p:nvGrpSpPr>
            <p:cNvPr id="1040" name="Group 234"/>
            <p:cNvGrpSpPr/>
            <p:nvPr userDrawn="1"/>
          </p:nvGrpSpPr>
          <p:grpSpPr>
            <a:xfrm>
              <a:off x="0" y="5"/>
              <a:ext cx="1748" cy="1551"/>
              <a:chOff x="0" y="0"/>
              <a:chExt cx="2958" cy="2699"/>
            </a:xfrm>
          </p:grpSpPr>
          <p:sp>
            <p:nvSpPr>
              <p:cNvPr id="2283" name="未知"/>
              <p:cNvSpPr/>
              <p:nvPr/>
            </p:nvSpPr>
            <p:spPr bwMode="auto">
              <a:xfrm>
                <a:off x="142" y="0"/>
                <a:ext cx="490" cy="186"/>
              </a:xfrm>
              <a:custGeom>
                <a:avLst/>
                <a:gdLst>
                  <a:gd name="T0" fmla="*/ 0 w 97"/>
                  <a:gd name="T1" fmla="*/ 0 h 37"/>
                  <a:gd name="T2" fmla="*/ 97 w 97"/>
                  <a:gd name="T3" fmla="*/ 37 h 37"/>
                </a:gdLst>
                <a:ahLst/>
                <a:cxnLst>
                  <a:cxn ang="0">
                    <a:pos x="71" y="25"/>
                  </a:cxn>
                  <a:cxn ang="0">
                    <a:pos x="91" y="20"/>
                  </a:cxn>
                  <a:cxn ang="0">
                    <a:pos x="92" y="17"/>
                  </a:cxn>
                  <a:cxn ang="0">
                    <a:pos x="88" y="0"/>
                  </a:cxn>
                  <a:cxn ang="0">
                    <a:pos x="25" y="0"/>
                  </a:cxn>
                  <a:cxn ang="0">
                    <a:pos x="10" y="22"/>
                  </a:cxn>
                  <a:cxn ang="0">
                    <a:pos x="71" y="25"/>
                  </a:cxn>
                </a:cxnLst>
                <a:rect l="T0" t="T1" r="T2" b="T3"/>
                <a:pathLst>
                  <a:path w="97" h="37">
                    <a:moveTo>
                      <a:pt x="71" y="25"/>
                    </a:moveTo>
                    <a:cubicBezTo>
                      <a:pt x="81" y="22"/>
                      <a:pt x="87" y="21"/>
                      <a:pt x="91" y="20"/>
                    </a:cubicBezTo>
                    <a:cubicBezTo>
                      <a:pt x="91" y="19"/>
                      <a:pt x="91" y="19"/>
                      <a:pt x="92" y="17"/>
                    </a:cubicBezTo>
                    <a:cubicBezTo>
                      <a:pt x="97" y="11"/>
                      <a:pt x="95" y="4"/>
                      <a:pt x="88" y="0"/>
                    </a:cubicBezTo>
                    <a:lnTo>
                      <a:pt x="25" y="0"/>
                    </a:lnTo>
                    <a:cubicBezTo>
                      <a:pt x="10" y="3"/>
                      <a:pt x="0" y="10"/>
                      <a:pt x="10" y="22"/>
                    </a:cubicBezTo>
                    <a:cubicBezTo>
                      <a:pt x="10" y="22"/>
                      <a:pt x="28" y="37"/>
                      <a:pt x="71" y="25"/>
                    </a:cubicBezTo>
                    <a:close/>
                  </a:path>
                </a:pathLst>
              </a:custGeom>
              <a:solidFill>
                <a:schemeClr val="bg1"/>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284" name="未知"/>
              <p:cNvSpPr>
                <a:spLocks noEditPoints="1"/>
              </p:cNvSpPr>
              <p:nvPr/>
            </p:nvSpPr>
            <p:spPr bwMode="auto">
              <a:xfrm>
                <a:off x="0" y="0"/>
                <a:ext cx="2958" cy="2699"/>
              </a:xfrm>
              <a:custGeom>
                <a:avLst/>
                <a:gdLst>
                  <a:gd name="T0" fmla="*/ 0 w 585"/>
                  <a:gd name="T1" fmla="*/ 0 h 534"/>
                  <a:gd name="T2" fmla="*/ 585 w 585"/>
                  <a:gd name="T3" fmla="*/ 534 h 534"/>
                </a:gdLst>
                <a:ahLst/>
                <a:cxnLst>
                  <a:cxn ang="0">
                    <a:pos x="504" y="1"/>
                  </a:cxn>
                  <a:cxn ang="0">
                    <a:pos x="157" y="0"/>
                  </a:cxn>
                  <a:cxn ang="0">
                    <a:pos x="225" y="21"/>
                  </a:cxn>
                  <a:cxn ang="0">
                    <a:pos x="174" y="39"/>
                  </a:cxn>
                  <a:cxn ang="0">
                    <a:pos x="207" y="71"/>
                  </a:cxn>
                  <a:cxn ang="0">
                    <a:pos x="74" y="60"/>
                  </a:cxn>
                  <a:cxn ang="0">
                    <a:pos x="26" y="63"/>
                  </a:cxn>
                  <a:cxn ang="0">
                    <a:pos x="199" y="487"/>
                  </a:cxn>
                  <a:cxn ang="0">
                    <a:pos x="144" y="341"/>
                  </a:cxn>
                  <a:cxn ang="0">
                    <a:pos x="105" y="376"/>
                  </a:cxn>
                  <a:cxn ang="0">
                    <a:pos x="94" y="435"/>
                  </a:cxn>
                  <a:cxn ang="0">
                    <a:pos x="124" y="265"/>
                  </a:cxn>
                  <a:cxn ang="0">
                    <a:pos x="153" y="228"/>
                  </a:cxn>
                  <a:cxn ang="0">
                    <a:pos x="209" y="237"/>
                  </a:cxn>
                  <a:cxn ang="0">
                    <a:pos x="188" y="306"/>
                  </a:cxn>
                  <a:cxn ang="0">
                    <a:pos x="192" y="395"/>
                  </a:cxn>
                  <a:cxn ang="0">
                    <a:pos x="515" y="483"/>
                  </a:cxn>
                  <a:cxn ang="0">
                    <a:pos x="454" y="427"/>
                  </a:cxn>
                  <a:cxn ang="0">
                    <a:pos x="425" y="345"/>
                  </a:cxn>
                  <a:cxn ang="0">
                    <a:pos x="396" y="270"/>
                  </a:cxn>
                  <a:cxn ang="0">
                    <a:pos x="460" y="256"/>
                  </a:cxn>
                  <a:cxn ang="0">
                    <a:pos x="407" y="223"/>
                  </a:cxn>
                  <a:cxn ang="0">
                    <a:pos x="439" y="226"/>
                  </a:cxn>
                  <a:cxn ang="0">
                    <a:pos x="438" y="209"/>
                  </a:cxn>
                  <a:cxn ang="0">
                    <a:pos x="376" y="211"/>
                  </a:cxn>
                  <a:cxn ang="0">
                    <a:pos x="357" y="343"/>
                  </a:cxn>
                  <a:cxn ang="0">
                    <a:pos x="347" y="230"/>
                  </a:cxn>
                  <a:cxn ang="0">
                    <a:pos x="331" y="182"/>
                  </a:cxn>
                  <a:cxn ang="0">
                    <a:pos x="347" y="136"/>
                  </a:cxn>
                  <a:cxn ang="0">
                    <a:pos x="339" y="99"/>
                  </a:cxn>
                  <a:cxn ang="0">
                    <a:pos x="331" y="62"/>
                  </a:cxn>
                  <a:cxn ang="0">
                    <a:pos x="369" y="103"/>
                  </a:cxn>
                  <a:cxn ang="0">
                    <a:pos x="415" y="47"/>
                  </a:cxn>
                  <a:cxn ang="0">
                    <a:pos x="409" y="95"/>
                  </a:cxn>
                  <a:cxn ang="0">
                    <a:pos x="401" y="130"/>
                  </a:cxn>
                  <a:cxn ang="0">
                    <a:pos x="401" y="181"/>
                  </a:cxn>
                  <a:cxn ang="0">
                    <a:pos x="558" y="181"/>
                  </a:cxn>
                  <a:cxn ang="0">
                    <a:pos x="554" y="76"/>
                  </a:cxn>
                  <a:cxn ang="0">
                    <a:pos x="249" y="69"/>
                  </a:cxn>
                  <a:cxn ang="0">
                    <a:pos x="293" y="93"/>
                  </a:cxn>
                  <a:cxn ang="0">
                    <a:pos x="171" y="195"/>
                  </a:cxn>
                  <a:cxn ang="0">
                    <a:pos x="69" y="98"/>
                  </a:cxn>
                  <a:cxn ang="0">
                    <a:pos x="191" y="106"/>
                  </a:cxn>
                  <a:cxn ang="0">
                    <a:pos x="220" y="105"/>
                  </a:cxn>
                  <a:cxn ang="0">
                    <a:pos x="302" y="121"/>
                  </a:cxn>
                  <a:cxn ang="0">
                    <a:pos x="276" y="256"/>
                  </a:cxn>
                  <a:cxn ang="0">
                    <a:pos x="260" y="137"/>
                  </a:cxn>
                  <a:cxn ang="0">
                    <a:pos x="171" y="195"/>
                  </a:cxn>
                  <a:cxn ang="0">
                    <a:pos x="223" y="225"/>
                  </a:cxn>
                  <a:cxn ang="0">
                    <a:pos x="247" y="158"/>
                  </a:cxn>
                  <a:cxn ang="0">
                    <a:pos x="326" y="292"/>
                  </a:cxn>
                  <a:cxn ang="0">
                    <a:pos x="215" y="321"/>
                  </a:cxn>
                  <a:cxn ang="0">
                    <a:pos x="309" y="277"/>
                  </a:cxn>
                  <a:cxn ang="0">
                    <a:pos x="318" y="133"/>
                  </a:cxn>
                  <a:cxn ang="0">
                    <a:pos x="313" y="213"/>
                  </a:cxn>
                  <a:cxn ang="0">
                    <a:pos x="299" y="144"/>
                  </a:cxn>
                  <a:cxn ang="0">
                    <a:pos x="507" y="179"/>
                  </a:cxn>
                  <a:cxn ang="0">
                    <a:pos x="461" y="162"/>
                  </a:cxn>
                </a:cxnLst>
                <a:rect l="T0" t="T1" r="T2" b="T3"/>
                <a:pathLst>
                  <a:path w="585" h="534">
                    <a:moveTo>
                      <a:pt x="554" y="76"/>
                    </a:moveTo>
                    <a:cubicBezTo>
                      <a:pt x="551" y="32"/>
                      <a:pt x="543" y="9"/>
                      <a:pt x="504" y="1"/>
                    </a:cubicBezTo>
                    <a:cubicBezTo>
                      <a:pt x="500" y="1"/>
                      <a:pt x="494" y="0"/>
                      <a:pt x="486" y="0"/>
                    </a:cubicBezTo>
                    <a:lnTo>
                      <a:pt x="157" y="0"/>
                    </a:lnTo>
                    <a:cubicBezTo>
                      <a:pt x="156" y="5"/>
                      <a:pt x="153" y="17"/>
                      <a:pt x="158" y="17"/>
                    </a:cubicBezTo>
                    <a:cubicBezTo>
                      <a:pt x="171" y="17"/>
                      <a:pt x="223" y="21"/>
                      <a:pt x="225" y="21"/>
                    </a:cubicBezTo>
                    <a:cubicBezTo>
                      <a:pt x="226" y="21"/>
                      <a:pt x="250" y="16"/>
                      <a:pt x="237" y="28"/>
                    </a:cubicBezTo>
                    <a:cubicBezTo>
                      <a:pt x="223" y="41"/>
                      <a:pt x="192" y="41"/>
                      <a:pt x="174" y="39"/>
                    </a:cubicBezTo>
                    <a:cubicBezTo>
                      <a:pt x="131" y="36"/>
                      <a:pt x="152" y="56"/>
                      <a:pt x="168" y="56"/>
                    </a:cubicBezTo>
                    <a:cubicBezTo>
                      <a:pt x="218" y="56"/>
                      <a:pt x="228" y="68"/>
                      <a:pt x="207" y="71"/>
                    </a:cubicBezTo>
                    <a:cubicBezTo>
                      <a:pt x="186" y="74"/>
                      <a:pt x="182" y="73"/>
                      <a:pt x="162" y="76"/>
                    </a:cubicBezTo>
                    <a:cubicBezTo>
                      <a:pt x="7" y="101"/>
                      <a:pt x="59" y="60"/>
                      <a:pt x="74" y="60"/>
                    </a:cubicBezTo>
                    <a:cubicBezTo>
                      <a:pt x="139" y="59"/>
                      <a:pt x="123" y="37"/>
                      <a:pt x="107" y="42"/>
                    </a:cubicBezTo>
                    <a:cubicBezTo>
                      <a:pt x="91" y="46"/>
                      <a:pt x="34" y="27"/>
                      <a:pt x="26" y="63"/>
                    </a:cubicBezTo>
                    <a:cubicBezTo>
                      <a:pt x="19" y="100"/>
                      <a:pt x="42" y="282"/>
                      <a:pt x="36" y="317"/>
                    </a:cubicBezTo>
                    <a:cubicBezTo>
                      <a:pt x="0" y="534"/>
                      <a:pt x="199" y="487"/>
                      <a:pt x="199" y="487"/>
                    </a:cubicBezTo>
                    <a:cubicBezTo>
                      <a:pt x="156" y="453"/>
                      <a:pt x="174" y="421"/>
                      <a:pt x="171" y="403"/>
                    </a:cubicBezTo>
                    <a:cubicBezTo>
                      <a:pt x="161" y="345"/>
                      <a:pt x="154" y="337"/>
                      <a:pt x="144" y="341"/>
                    </a:cubicBezTo>
                    <a:cubicBezTo>
                      <a:pt x="121" y="352"/>
                      <a:pt x="123" y="358"/>
                      <a:pt x="126" y="367"/>
                    </a:cubicBezTo>
                    <a:cubicBezTo>
                      <a:pt x="142" y="416"/>
                      <a:pt x="105" y="376"/>
                      <a:pt x="105" y="376"/>
                    </a:cubicBezTo>
                    <a:cubicBezTo>
                      <a:pt x="98" y="380"/>
                      <a:pt x="95" y="390"/>
                      <a:pt x="99" y="399"/>
                    </a:cubicBezTo>
                    <a:cubicBezTo>
                      <a:pt x="131" y="463"/>
                      <a:pt x="101" y="446"/>
                      <a:pt x="94" y="435"/>
                    </a:cubicBezTo>
                    <a:cubicBezTo>
                      <a:pt x="61" y="390"/>
                      <a:pt x="92" y="366"/>
                      <a:pt x="88" y="352"/>
                    </a:cubicBezTo>
                    <a:cubicBezTo>
                      <a:pt x="75" y="295"/>
                      <a:pt x="118" y="274"/>
                      <a:pt x="124" y="265"/>
                    </a:cubicBezTo>
                    <a:cubicBezTo>
                      <a:pt x="130" y="256"/>
                      <a:pt x="127" y="253"/>
                      <a:pt x="129" y="234"/>
                    </a:cubicBezTo>
                    <a:cubicBezTo>
                      <a:pt x="136" y="195"/>
                      <a:pt x="155" y="216"/>
                      <a:pt x="153" y="228"/>
                    </a:cubicBezTo>
                    <a:cubicBezTo>
                      <a:pt x="148" y="274"/>
                      <a:pt x="176" y="242"/>
                      <a:pt x="186" y="228"/>
                    </a:cubicBezTo>
                    <a:cubicBezTo>
                      <a:pt x="218" y="186"/>
                      <a:pt x="214" y="229"/>
                      <a:pt x="209" y="237"/>
                    </a:cubicBezTo>
                    <a:cubicBezTo>
                      <a:pt x="203" y="244"/>
                      <a:pt x="198" y="255"/>
                      <a:pt x="200" y="260"/>
                    </a:cubicBezTo>
                    <a:cubicBezTo>
                      <a:pt x="208" y="283"/>
                      <a:pt x="193" y="305"/>
                      <a:pt x="188" y="306"/>
                    </a:cubicBezTo>
                    <a:cubicBezTo>
                      <a:pt x="184" y="308"/>
                      <a:pt x="170" y="314"/>
                      <a:pt x="170" y="332"/>
                    </a:cubicBezTo>
                    <a:cubicBezTo>
                      <a:pt x="171" y="350"/>
                      <a:pt x="192" y="382"/>
                      <a:pt x="192" y="395"/>
                    </a:cubicBezTo>
                    <a:cubicBezTo>
                      <a:pt x="193" y="492"/>
                      <a:pt x="236" y="499"/>
                      <a:pt x="255" y="497"/>
                    </a:cubicBezTo>
                    <a:cubicBezTo>
                      <a:pt x="275" y="496"/>
                      <a:pt x="445" y="490"/>
                      <a:pt x="515" y="483"/>
                    </a:cubicBezTo>
                    <a:cubicBezTo>
                      <a:pt x="585" y="477"/>
                      <a:pt x="538" y="458"/>
                      <a:pt x="518" y="458"/>
                    </a:cubicBezTo>
                    <a:cubicBezTo>
                      <a:pt x="467" y="458"/>
                      <a:pt x="454" y="427"/>
                      <a:pt x="454" y="427"/>
                    </a:cubicBezTo>
                    <a:cubicBezTo>
                      <a:pt x="454" y="427"/>
                      <a:pt x="453" y="405"/>
                      <a:pt x="431" y="400"/>
                    </a:cubicBezTo>
                    <a:cubicBezTo>
                      <a:pt x="376" y="385"/>
                      <a:pt x="411" y="353"/>
                      <a:pt x="425" y="345"/>
                    </a:cubicBezTo>
                    <a:cubicBezTo>
                      <a:pt x="438" y="338"/>
                      <a:pt x="430" y="335"/>
                      <a:pt x="420" y="329"/>
                    </a:cubicBezTo>
                    <a:cubicBezTo>
                      <a:pt x="398" y="316"/>
                      <a:pt x="394" y="300"/>
                      <a:pt x="396" y="270"/>
                    </a:cubicBezTo>
                    <a:cubicBezTo>
                      <a:pt x="397" y="240"/>
                      <a:pt x="416" y="249"/>
                      <a:pt x="416" y="249"/>
                    </a:cubicBezTo>
                    <a:cubicBezTo>
                      <a:pt x="416" y="249"/>
                      <a:pt x="448" y="262"/>
                      <a:pt x="460" y="256"/>
                    </a:cubicBezTo>
                    <a:cubicBezTo>
                      <a:pt x="472" y="250"/>
                      <a:pt x="467" y="239"/>
                      <a:pt x="461" y="244"/>
                    </a:cubicBezTo>
                    <a:cubicBezTo>
                      <a:pt x="455" y="248"/>
                      <a:pt x="412" y="244"/>
                      <a:pt x="407" y="223"/>
                    </a:cubicBezTo>
                    <a:cubicBezTo>
                      <a:pt x="403" y="202"/>
                      <a:pt x="418" y="213"/>
                      <a:pt x="422" y="214"/>
                    </a:cubicBezTo>
                    <a:cubicBezTo>
                      <a:pt x="427" y="216"/>
                      <a:pt x="427" y="220"/>
                      <a:pt x="439" y="226"/>
                    </a:cubicBezTo>
                    <a:cubicBezTo>
                      <a:pt x="468" y="241"/>
                      <a:pt x="454" y="224"/>
                      <a:pt x="454" y="224"/>
                    </a:cubicBezTo>
                    <a:cubicBezTo>
                      <a:pt x="454" y="224"/>
                      <a:pt x="454" y="224"/>
                      <a:pt x="438" y="209"/>
                    </a:cubicBezTo>
                    <a:cubicBezTo>
                      <a:pt x="423" y="194"/>
                      <a:pt x="406" y="199"/>
                      <a:pt x="389" y="199"/>
                    </a:cubicBezTo>
                    <a:cubicBezTo>
                      <a:pt x="373" y="199"/>
                      <a:pt x="376" y="211"/>
                      <a:pt x="376" y="211"/>
                    </a:cubicBezTo>
                    <a:cubicBezTo>
                      <a:pt x="376" y="211"/>
                      <a:pt x="373" y="242"/>
                      <a:pt x="370" y="291"/>
                    </a:cubicBezTo>
                    <a:cubicBezTo>
                      <a:pt x="368" y="341"/>
                      <a:pt x="360" y="347"/>
                      <a:pt x="357" y="343"/>
                    </a:cubicBezTo>
                    <a:cubicBezTo>
                      <a:pt x="354" y="338"/>
                      <a:pt x="350" y="313"/>
                      <a:pt x="350" y="305"/>
                    </a:cubicBezTo>
                    <a:cubicBezTo>
                      <a:pt x="350" y="298"/>
                      <a:pt x="345" y="264"/>
                      <a:pt x="347" y="230"/>
                    </a:cubicBezTo>
                    <a:cubicBezTo>
                      <a:pt x="350" y="195"/>
                      <a:pt x="356" y="210"/>
                      <a:pt x="334" y="201"/>
                    </a:cubicBezTo>
                    <a:cubicBezTo>
                      <a:pt x="311" y="192"/>
                      <a:pt x="323" y="182"/>
                      <a:pt x="331" y="182"/>
                    </a:cubicBezTo>
                    <a:cubicBezTo>
                      <a:pt x="338" y="182"/>
                      <a:pt x="350" y="189"/>
                      <a:pt x="352" y="181"/>
                    </a:cubicBezTo>
                    <a:cubicBezTo>
                      <a:pt x="356" y="160"/>
                      <a:pt x="359" y="141"/>
                      <a:pt x="347" y="136"/>
                    </a:cubicBezTo>
                    <a:cubicBezTo>
                      <a:pt x="322" y="127"/>
                      <a:pt x="332" y="121"/>
                      <a:pt x="341" y="118"/>
                    </a:cubicBezTo>
                    <a:cubicBezTo>
                      <a:pt x="350" y="115"/>
                      <a:pt x="352" y="94"/>
                      <a:pt x="339" y="99"/>
                    </a:cubicBezTo>
                    <a:cubicBezTo>
                      <a:pt x="313" y="107"/>
                      <a:pt x="316" y="85"/>
                      <a:pt x="321" y="82"/>
                    </a:cubicBezTo>
                    <a:cubicBezTo>
                      <a:pt x="325" y="79"/>
                      <a:pt x="334" y="83"/>
                      <a:pt x="331" y="62"/>
                    </a:cubicBezTo>
                    <a:cubicBezTo>
                      <a:pt x="328" y="41"/>
                      <a:pt x="347" y="34"/>
                      <a:pt x="351" y="53"/>
                    </a:cubicBezTo>
                    <a:cubicBezTo>
                      <a:pt x="354" y="73"/>
                      <a:pt x="363" y="112"/>
                      <a:pt x="369" y="103"/>
                    </a:cubicBezTo>
                    <a:cubicBezTo>
                      <a:pt x="375" y="94"/>
                      <a:pt x="385" y="57"/>
                      <a:pt x="395" y="41"/>
                    </a:cubicBezTo>
                    <a:cubicBezTo>
                      <a:pt x="406" y="24"/>
                      <a:pt x="418" y="38"/>
                      <a:pt x="415" y="47"/>
                    </a:cubicBezTo>
                    <a:cubicBezTo>
                      <a:pt x="401" y="88"/>
                      <a:pt x="426" y="90"/>
                      <a:pt x="426" y="90"/>
                    </a:cubicBezTo>
                    <a:cubicBezTo>
                      <a:pt x="426" y="90"/>
                      <a:pt x="423" y="96"/>
                      <a:pt x="409" y="95"/>
                    </a:cubicBezTo>
                    <a:cubicBezTo>
                      <a:pt x="382" y="92"/>
                      <a:pt x="393" y="110"/>
                      <a:pt x="405" y="115"/>
                    </a:cubicBezTo>
                    <a:cubicBezTo>
                      <a:pt x="431" y="124"/>
                      <a:pt x="414" y="130"/>
                      <a:pt x="401" y="130"/>
                    </a:cubicBezTo>
                    <a:cubicBezTo>
                      <a:pt x="387" y="130"/>
                      <a:pt x="381" y="134"/>
                      <a:pt x="378" y="148"/>
                    </a:cubicBezTo>
                    <a:cubicBezTo>
                      <a:pt x="369" y="191"/>
                      <a:pt x="401" y="181"/>
                      <a:pt x="401" y="181"/>
                    </a:cubicBezTo>
                    <a:cubicBezTo>
                      <a:pt x="452" y="195"/>
                      <a:pt x="528" y="188"/>
                      <a:pt x="528" y="188"/>
                    </a:cubicBezTo>
                    <a:cubicBezTo>
                      <a:pt x="543" y="192"/>
                      <a:pt x="552" y="189"/>
                      <a:pt x="558" y="181"/>
                    </a:cubicBezTo>
                    <a:lnTo>
                      <a:pt x="558" y="103"/>
                    </a:lnTo>
                    <a:cubicBezTo>
                      <a:pt x="556" y="93"/>
                      <a:pt x="555" y="84"/>
                      <a:pt x="554" y="76"/>
                    </a:cubicBezTo>
                    <a:close/>
                    <a:moveTo>
                      <a:pt x="231" y="77"/>
                    </a:moveTo>
                    <a:cubicBezTo>
                      <a:pt x="233" y="65"/>
                      <a:pt x="249" y="69"/>
                      <a:pt x="249" y="69"/>
                    </a:cubicBezTo>
                    <a:cubicBezTo>
                      <a:pt x="249" y="69"/>
                      <a:pt x="278" y="79"/>
                      <a:pt x="290" y="78"/>
                    </a:cubicBezTo>
                    <a:cubicBezTo>
                      <a:pt x="301" y="76"/>
                      <a:pt x="318" y="93"/>
                      <a:pt x="293" y="93"/>
                    </a:cubicBezTo>
                    <a:cubicBezTo>
                      <a:pt x="267" y="93"/>
                      <a:pt x="228" y="104"/>
                      <a:pt x="231" y="77"/>
                    </a:cubicBezTo>
                    <a:close/>
                    <a:moveTo>
                      <a:pt x="171" y="195"/>
                    </a:moveTo>
                    <a:cubicBezTo>
                      <a:pt x="153" y="195"/>
                      <a:pt x="46" y="237"/>
                      <a:pt x="45" y="128"/>
                    </a:cubicBezTo>
                    <a:cubicBezTo>
                      <a:pt x="45" y="104"/>
                      <a:pt x="39" y="83"/>
                      <a:pt x="69" y="98"/>
                    </a:cubicBezTo>
                    <a:cubicBezTo>
                      <a:pt x="99" y="112"/>
                      <a:pt x="72" y="111"/>
                      <a:pt x="137" y="108"/>
                    </a:cubicBezTo>
                    <a:cubicBezTo>
                      <a:pt x="137" y="108"/>
                      <a:pt x="184" y="110"/>
                      <a:pt x="191" y="106"/>
                    </a:cubicBezTo>
                    <a:cubicBezTo>
                      <a:pt x="199" y="101"/>
                      <a:pt x="192" y="91"/>
                      <a:pt x="207" y="91"/>
                    </a:cubicBezTo>
                    <a:cubicBezTo>
                      <a:pt x="222" y="90"/>
                      <a:pt x="220" y="105"/>
                      <a:pt x="220" y="105"/>
                    </a:cubicBezTo>
                    <a:cubicBezTo>
                      <a:pt x="220" y="105"/>
                      <a:pt x="207" y="124"/>
                      <a:pt x="305" y="111"/>
                    </a:cubicBezTo>
                    <a:cubicBezTo>
                      <a:pt x="317" y="109"/>
                      <a:pt x="327" y="121"/>
                      <a:pt x="302" y="121"/>
                    </a:cubicBezTo>
                    <a:cubicBezTo>
                      <a:pt x="290" y="122"/>
                      <a:pt x="272" y="128"/>
                      <a:pt x="278" y="143"/>
                    </a:cubicBezTo>
                    <a:cubicBezTo>
                      <a:pt x="284" y="158"/>
                      <a:pt x="276" y="256"/>
                      <a:pt x="276" y="256"/>
                    </a:cubicBezTo>
                    <a:cubicBezTo>
                      <a:pt x="276" y="256"/>
                      <a:pt x="271" y="274"/>
                      <a:pt x="262" y="245"/>
                    </a:cubicBezTo>
                    <a:cubicBezTo>
                      <a:pt x="259" y="235"/>
                      <a:pt x="262" y="144"/>
                      <a:pt x="260" y="137"/>
                    </a:cubicBezTo>
                    <a:cubicBezTo>
                      <a:pt x="259" y="129"/>
                      <a:pt x="217" y="122"/>
                      <a:pt x="215" y="154"/>
                    </a:cubicBezTo>
                    <a:cubicBezTo>
                      <a:pt x="214" y="185"/>
                      <a:pt x="205" y="195"/>
                      <a:pt x="171" y="195"/>
                    </a:cubicBezTo>
                    <a:close/>
                    <a:moveTo>
                      <a:pt x="237" y="231"/>
                    </a:moveTo>
                    <a:cubicBezTo>
                      <a:pt x="230" y="240"/>
                      <a:pt x="219" y="247"/>
                      <a:pt x="223" y="225"/>
                    </a:cubicBezTo>
                    <a:cubicBezTo>
                      <a:pt x="228" y="202"/>
                      <a:pt x="232" y="170"/>
                      <a:pt x="232" y="155"/>
                    </a:cubicBezTo>
                    <a:cubicBezTo>
                      <a:pt x="232" y="155"/>
                      <a:pt x="244" y="135"/>
                      <a:pt x="247" y="158"/>
                    </a:cubicBezTo>
                    <a:cubicBezTo>
                      <a:pt x="250" y="181"/>
                      <a:pt x="244" y="221"/>
                      <a:pt x="237" y="231"/>
                    </a:cubicBezTo>
                    <a:close/>
                    <a:moveTo>
                      <a:pt x="326" y="292"/>
                    </a:moveTo>
                    <a:cubicBezTo>
                      <a:pt x="327" y="320"/>
                      <a:pt x="355" y="400"/>
                      <a:pt x="286" y="399"/>
                    </a:cubicBezTo>
                    <a:cubicBezTo>
                      <a:pt x="217" y="398"/>
                      <a:pt x="214" y="409"/>
                      <a:pt x="215" y="321"/>
                    </a:cubicBezTo>
                    <a:cubicBezTo>
                      <a:pt x="216" y="236"/>
                      <a:pt x="225" y="253"/>
                      <a:pt x="230" y="264"/>
                    </a:cubicBezTo>
                    <a:cubicBezTo>
                      <a:pt x="230" y="264"/>
                      <a:pt x="253" y="318"/>
                      <a:pt x="309" y="277"/>
                    </a:cubicBezTo>
                    <a:cubicBezTo>
                      <a:pt x="319" y="269"/>
                      <a:pt x="324" y="263"/>
                      <a:pt x="326" y="292"/>
                    </a:cubicBezTo>
                    <a:close/>
                    <a:moveTo>
                      <a:pt x="318" y="133"/>
                    </a:moveTo>
                    <a:cubicBezTo>
                      <a:pt x="338" y="148"/>
                      <a:pt x="316" y="165"/>
                      <a:pt x="316" y="165"/>
                    </a:cubicBezTo>
                    <a:cubicBezTo>
                      <a:pt x="316" y="165"/>
                      <a:pt x="302" y="189"/>
                      <a:pt x="313" y="213"/>
                    </a:cubicBezTo>
                    <a:cubicBezTo>
                      <a:pt x="324" y="237"/>
                      <a:pt x="324" y="265"/>
                      <a:pt x="301" y="239"/>
                    </a:cubicBezTo>
                    <a:cubicBezTo>
                      <a:pt x="279" y="214"/>
                      <a:pt x="293" y="156"/>
                      <a:pt x="299" y="144"/>
                    </a:cubicBezTo>
                    <a:cubicBezTo>
                      <a:pt x="299" y="144"/>
                      <a:pt x="299" y="118"/>
                      <a:pt x="318" y="133"/>
                    </a:cubicBezTo>
                    <a:close/>
                    <a:moveTo>
                      <a:pt x="507" y="179"/>
                    </a:moveTo>
                    <a:cubicBezTo>
                      <a:pt x="498" y="185"/>
                      <a:pt x="507" y="179"/>
                      <a:pt x="465" y="177"/>
                    </a:cubicBezTo>
                    <a:cubicBezTo>
                      <a:pt x="423" y="176"/>
                      <a:pt x="461" y="162"/>
                      <a:pt x="461" y="162"/>
                    </a:cubicBezTo>
                    <a:cubicBezTo>
                      <a:pt x="565" y="166"/>
                      <a:pt x="516" y="173"/>
                      <a:pt x="507" y="179"/>
                    </a:cubicBezTo>
                    <a:close/>
                  </a:path>
                </a:pathLst>
              </a:custGeom>
              <a:solidFill>
                <a:schemeClr val="bg1"/>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285" name="未知"/>
              <p:cNvSpPr/>
              <p:nvPr/>
            </p:nvSpPr>
            <p:spPr bwMode="auto">
              <a:xfrm>
                <a:off x="703" y="1269"/>
                <a:ext cx="237" cy="282"/>
              </a:xfrm>
              <a:custGeom>
                <a:avLst/>
                <a:gdLst>
                  <a:gd name="T0" fmla="*/ 0 w 47"/>
                  <a:gd name="T1" fmla="*/ 0 h 56"/>
                  <a:gd name="T2" fmla="*/ 47 w 47"/>
                  <a:gd name="T3" fmla="*/ 56 h 56"/>
                </a:gdLst>
                <a:ahLst/>
                <a:cxnLst>
                  <a:cxn ang="0">
                    <a:pos x="40" y="15"/>
                  </a:cxn>
                  <a:cxn ang="0">
                    <a:pos x="27" y="56"/>
                  </a:cxn>
                  <a:cxn ang="0">
                    <a:pos x="40" y="15"/>
                  </a:cxn>
                </a:cxnLst>
                <a:rect l="T0" t="T1" r="T2" b="T3"/>
                <a:pathLst>
                  <a:path w="47" h="56">
                    <a:moveTo>
                      <a:pt x="40" y="15"/>
                    </a:moveTo>
                    <a:cubicBezTo>
                      <a:pt x="37" y="0"/>
                      <a:pt x="0" y="23"/>
                      <a:pt x="27" y="56"/>
                    </a:cubicBezTo>
                    <a:cubicBezTo>
                      <a:pt x="27" y="56"/>
                      <a:pt x="47" y="49"/>
                      <a:pt x="40" y="15"/>
                    </a:cubicBezTo>
                    <a:close/>
                  </a:path>
                </a:pathLst>
              </a:custGeom>
              <a:solidFill>
                <a:schemeClr val="bg1"/>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286" name="未知"/>
              <p:cNvSpPr/>
              <p:nvPr/>
            </p:nvSpPr>
            <p:spPr bwMode="auto">
              <a:xfrm>
                <a:off x="484" y="1384"/>
                <a:ext cx="209" cy="381"/>
              </a:xfrm>
              <a:custGeom>
                <a:avLst/>
                <a:gdLst>
                  <a:gd name="T0" fmla="*/ 0 w 41"/>
                  <a:gd name="T1" fmla="*/ 0 h 75"/>
                  <a:gd name="T2" fmla="*/ 41 w 41"/>
                  <a:gd name="T3" fmla="*/ 75 h 75"/>
                </a:gdLst>
                <a:ahLst/>
                <a:cxnLst>
                  <a:cxn ang="0">
                    <a:pos x="19" y="27"/>
                  </a:cxn>
                  <a:cxn ang="0">
                    <a:pos x="12" y="69"/>
                  </a:cxn>
                  <a:cxn ang="0">
                    <a:pos x="40" y="45"/>
                  </a:cxn>
                  <a:cxn ang="0">
                    <a:pos x="37" y="24"/>
                  </a:cxn>
                  <a:cxn ang="0">
                    <a:pos x="19" y="27"/>
                  </a:cxn>
                </a:cxnLst>
                <a:rect l="T0" t="T1" r="T2" b="T3"/>
                <a:pathLst>
                  <a:path w="41" h="75">
                    <a:moveTo>
                      <a:pt x="19" y="27"/>
                    </a:moveTo>
                    <a:cubicBezTo>
                      <a:pt x="0" y="54"/>
                      <a:pt x="6" y="63"/>
                      <a:pt x="12" y="69"/>
                    </a:cubicBezTo>
                    <a:cubicBezTo>
                      <a:pt x="18" y="75"/>
                      <a:pt x="30" y="74"/>
                      <a:pt x="40" y="45"/>
                    </a:cubicBezTo>
                    <a:cubicBezTo>
                      <a:pt x="40" y="45"/>
                      <a:pt x="32" y="31"/>
                      <a:pt x="37" y="24"/>
                    </a:cubicBezTo>
                    <a:cubicBezTo>
                      <a:pt x="41" y="16"/>
                      <a:pt x="38" y="0"/>
                      <a:pt x="19" y="27"/>
                    </a:cubicBezTo>
                    <a:close/>
                  </a:path>
                </a:pathLst>
              </a:custGeom>
              <a:solidFill>
                <a:schemeClr val="bg1"/>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287" name="未知"/>
              <p:cNvSpPr/>
              <p:nvPr/>
            </p:nvSpPr>
            <p:spPr bwMode="auto">
              <a:xfrm>
                <a:off x="355" y="627"/>
                <a:ext cx="683" cy="318"/>
              </a:xfrm>
              <a:custGeom>
                <a:avLst/>
                <a:gdLst>
                  <a:gd name="T0" fmla="*/ 0 w 135"/>
                  <a:gd name="T1" fmla="*/ 0 h 63"/>
                  <a:gd name="T2" fmla="*/ 135 w 135"/>
                  <a:gd name="T3" fmla="*/ 63 h 63"/>
                </a:gdLst>
                <a:ahLst/>
                <a:cxnLst>
                  <a:cxn ang="0">
                    <a:pos x="112" y="4"/>
                  </a:cxn>
                  <a:cxn ang="0">
                    <a:pos x="24" y="4"/>
                  </a:cxn>
                  <a:cxn ang="0">
                    <a:pos x="2" y="25"/>
                  </a:cxn>
                  <a:cxn ang="0">
                    <a:pos x="60" y="58"/>
                  </a:cxn>
                  <a:cxn ang="0">
                    <a:pos x="96" y="54"/>
                  </a:cxn>
                  <a:cxn ang="0">
                    <a:pos x="113" y="53"/>
                  </a:cxn>
                  <a:cxn ang="0">
                    <a:pos x="112" y="4"/>
                  </a:cxn>
                </a:cxnLst>
                <a:rect l="T0" t="T1" r="T2" b="T3"/>
                <a:pathLst>
                  <a:path w="135" h="63">
                    <a:moveTo>
                      <a:pt x="112" y="4"/>
                    </a:moveTo>
                    <a:cubicBezTo>
                      <a:pt x="105" y="9"/>
                      <a:pt x="24" y="4"/>
                      <a:pt x="24" y="4"/>
                    </a:cubicBezTo>
                    <a:cubicBezTo>
                      <a:pt x="15" y="4"/>
                      <a:pt x="3" y="1"/>
                      <a:pt x="2" y="25"/>
                    </a:cubicBezTo>
                    <a:cubicBezTo>
                      <a:pt x="0" y="63"/>
                      <a:pt x="48" y="58"/>
                      <a:pt x="60" y="58"/>
                    </a:cubicBezTo>
                    <a:cubicBezTo>
                      <a:pt x="72" y="58"/>
                      <a:pt x="84" y="48"/>
                      <a:pt x="96" y="54"/>
                    </a:cubicBezTo>
                    <a:cubicBezTo>
                      <a:pt x="96" y="54"/>
                      <a:pt x="107" y="63"/>
                      <a:pt x="113" y="53"/>
                    </a:cubicBezTo>
                    <a:cubicBezTo>
                      <a:pt x="135" y="13"/>
                      <a:pt x="120" y="0"/>
                      <a:pt x="112" y="4"/>
                    </a:cubicBezTo>
                    <a:close/>
                  </a:path>
                </a:pathLst>
              </a:custGeom>
              <a:solidFill>
                <a:schemeClr val="bg1"/>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288" name="未知"/>
              <p:cNvSpPr/>
              <p:nvPr/>
            </p:nvSpPr>
            <p:spPr bwMode="auto">
              <a:xfrm>
                <a:off x="1128" y="1526"/>
                <a:ext cx="490" cy="516"/>
              </a:xfrm>
              <a:custGeom>
                <a:avLst/>
                <a:gdLst>
                  <a:gd name="T0" fmla="*/ 0 w 97"/>
                  <a:gd name="T1" fmla="*/ 0 h 102"/>
                  <a:gd name="T2" fmla="*/ 97 w 97"/>
                  <a:gd name="T3" fmla="*/ 102 h 102"/>
                </a:gdLst>
                <a:ahLst/>
                <a:cxnLst>
                  <a:cxn ang="0">
                    <a:pos x="67" y="5"/>
                  </a:cxn>
                  <a:cxn ang="0">
                    <a:pos x="31" y="5"/>
                  </a:cxn>
                  <a:cxn ang="0">
                    <a:pos x="12" y="57"/>
                  </a:cxn>
                  <a:cxn ang="0">
                    <a:pos x="79" y="62"/>
                  </a:cxn>
                  <a:cxn ang="0">
                    <a:pos x="67" y="5"/>
                  </a:cxn>
                </a:cxnLst>
                <a:rect l="T0" t="T1" r="T2" b="T3"/>
                <a:pathLst>
                  <a:path w="97" h="102">
                    <a:moveTo>
                      <a:pt x="67" y="5"/>
                    </a:moveTo>
                    <a:cubicBezTo>
                      <a:pt x="55" y="10"/>
                      <a:pt x="31" y="5"/>
                      <a:pt x="31" y="5"/>
                    </a:cubicBezTo>
                    <a:cubicBezTo>
                      <a:pt x="0" y="6"/>
                      <a:pt x="16" y="39"/>
                      <a:pt x="12" y="57"/>
                    </a:cubicBezTo>
                    <a:cubicBezTo>
                      <a:pt x="8" y="76"/>
                      <a:pt x="63" y="102"/>
                      <a:pt x="79" y="62"/>
                    </a:cubicBezTo>
                    <a:cubicBezTo>
                      <a:pt x="97" y="20"/>
                      <a:pt x="79" y="0"/>
                      <a:pt x="67" y="5"/>
                    </a:cubicBezTo>
                    <a:close/>
                  </a:path>
                </a:pathLst>
              </a:custGeom>
              <a:solidFill>
                <a:schemeClr val="bg1"/>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289" name="未知"/>
              <p:cNvSpPr/>
              <p:nvPr/>
            </p:nvSpPr>
            <p:spPr bwMode="auto">
              <a:xfrm>
                <a:off x="2255" y="1005"/>
                <a:ext cx="500" cy="96"/>
              </a:xfrm>
              <a:custGeom>
                <a:avLst/>
                <a:gdLst>
                  <a:gd name="T0" fmla="*/ 0 w 99"/>
                  <a:gd name="T1" fmla="*/ 0 h 19"/>
                  <a:gd name="T2" fmla="*/ 99 w 99"/>
                  <a:gd name="T3" fmla="*/ 19 h 19"/>
                </a:gdLst>
                <a:ahLst/>
                <a:cxnLst>
                  <a:cxn ang="0">
                    <a:pos x="15" y="0"/>
                  </a:cxn>
                  <a:cxn ang="0">
                    <a:pos x="40" y="15"/>
                  </a:cxn>
                  <a:cxn ang="0">
                    <a:pos x="15" y="0"/>
                  </a:cxn>
                </a:cxnLst>
                <a:rect l="T0" t="T1" r="T2" b="T3"/>
                <a:pathLst>
                  <a:path w="99" h="19">
                    <a:moveTo>
                      <a:pt x="15" y="0"/>
                    </a:moveTo>
                    <a:cubicBezTo>
                      <a:pt x="0" y="0"/>
                      <a:pt x="19" y="19"/>
                      <a:pt x="40" y="15"/>
                    </a:cubicBezTo>
                    <a:cubicBezTo>
                      <a:pt x="99" y="1"/>
                      <a:pt x="15" y="0"/>
                      <a:pt x="15" y="0"/>
                    </a:cubicBezTo>
                    <a:close/>
                  </a:path>
                </a:pathLst>
              </a:custGeom>
              <a:solidFill>
                <a:schemeClr val="bg1"/>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290" name="未知"/>
              <p:cNvSpPr/>
              <p:nvPr/>
            </p:nvSpPr>
            <p:spPr bwMode="auto">
              <a:xfrm>
                <a:off x="2421" y="987"/>
                <a:ext cx="385" cy="236"/>
              </a:xfrm>
              <a:custGeom>
                <a:avLst/>
                <a:gdLst>
                  <a:gd name="T0" fmla="*/ 0 w 76"/>
                  <a:gd name="T1" fmla="*/ 0 h 47"/>
                  <a:gd name="T2" fmla="*/ 76 w 76"/>
                  <a:gd name="T3" fmla="*/ 47 h 47"/>
                </a:gdLst>
                <a:ahLst/>
                <a:cxnLst>
                  <a:cxn ang="0">
                    <a:pos x="21" y="37"/>
                  </a:cxn>
                  <a:cxn ang="0">
                    <a:pos x="70" y="17"/>
                  </a:cxn>
                  <a:cxn ang="0">
                    <a:pos x="48" y="3"/>
                  </a:cxn>
                  <a:cxn ang="0">
                    <a:pos x="19" y="32"/>
                  </a:cxn>
                  <a:cxn ang="0">
                    <a:pos x="21" y="37"/>
                  </a:cxn>
                </a:cxnLst>
                <a:rect l="T0" t="T1" r="T2" b="T3"/>
                <a:pathLst>
                  <a:path w="76" h="47">
                    <a:moveTo>
                      <a:pt x="21" y="37"/>
                    </a:moveTo>
                    <a:cubicBezTo>
                      <a:pt x="21" y="37"/>
                      <a:pt x="50" y="47"/>
                      <a:pt x="70" y="17"/>
                    </a:cubicBezTo>
                    <a:cubicBezTo>
                      <a:pt x="76" y="7"/>
                      <a:pt x="65" y="0"/>
                      <a:pt x="48" y="3"/>
                    </a:cubicBezTo>
                    <a:cubicBezTo>
                      <a:pt x="39" y="5"/>
                      <a:pt x="39" y="32"/>
                      <a:pt x="19" y="32"/>
                    </a:cubicBezTo>
                    <a:cubicBezTo>
                      <a:pt x="0" y="32"/>
                      <a:pt x="21" y="37"/>
                      <a:pt x="21" y="37"/>
                    </a:cubicBezTo>
                    <a:close/>
                  </a:path>
                </a:pathLst>
              </a:custGeom>
              <a:solidFill>
                <a:schemeClr val="bg1"/>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291" name="未知"/>
              <p:cNvSpPr/>
              <p:nvPr/>
            </p:nvSpPr>
            <p:spPr bwMode="auto">
              <a:xfrm>
                <a:off x="2407" y="1183"/>
                <a:ext cx="415" cy="186"/>
              </a:xfrm>
              <a:custGeom>
                <a:avLst/>
                <a:gdLst>
                  <a:gd name="T0" fmla="*/ 0 w 82"/>
                  <a:gd name="T1" fmla="*/ 0 h 37"/>
                  <a:gd name="T2" fmla="*/ 82 w 82"/>
                  <a:gd name="T3" fmla="*/ 37 h 37"/>
                </a:gdLst>
                <a:ahLst/>
                <a:cxnLst>
                  <a:cxn ang="0">
                    <a:pos x="72" y="6"/>
                  </a:cxn>
                  <a:cxn ang="0">
                    <a:pos x="24" y="17"/>
                  </a:cxn>
                  <a:cxn ang="0">
                    <a:pos x="17" y="26"/>
                  </a:cxn>
                  <a:cxn ang="0">
                    <a:pos x="76" y="23"/>
                  </a:cxn>
                  <a:cxn ang="0">
                    <a:pos x="82" y="20"/>
                  </a:cxn>
                  <a:cxn ang="0">
                    <a:pos x="82" y="0"/>
                  </a:cxn>
                  <a:cxn ang="0">
                    <a:pos x="72" y="6"/>
                  </a:cxn>
                </a:cxnLst>
                <a:rect l="T0" t="T1" r="T2" b="T3"/>
                <a:pathLst>
                  <a:path w="82" h="37">
                    <a:moveTo>
                      <a:pt x="72" y="6"/>
                    </a:moveTo>
                    <a:cubicBezTo>
                      <a:pt x="57" y="23"/>
                      <a:pt x="24" y="17"/>
                      <a:pt x="24" y="17"/>
                    </a:cubicBezTo>
                    <a:cubicBezTo>
                      <a:pt x="24" y="17"/>
                      <a:pt x="0" y="16"/>
                      <a:pt x="17" y="26"/>
                    </a:cubicBezTo>
                    <a:cubicBezTo>
                      <a:pt x="33" y="37"/>
                      <a:pt x="53" y="32"/>
                      <a:pt x="76" y="23"/>
                    </a:cubicBezTo>
                    <a:cubicBezTo>
                      <a:pt x="78" y="22"/>
                      <a:pt x="80" y="21"/>
                      <a:pt x="82" y="20"/>
                    </a:cubicBezTo>
                    <a:lnTo>
                      <a:pt x="82" y="0"/>
                    </a:lnTo>
                    <a:cubicBezTo>
                      <a:pt x="79" y="1"/>
                      <a:pt x="75" y="2"/>
                      <a:pt x="72" y="6"/>
                    </a:cubicBezTo>
                    <a:close/>
                  </a:path>
                </a:pathLst>
              </a:custGeom>
              <a:solidFill>
                <a:schemeClr val="bg1"/>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292" name="未知"/>
              <p:cNvSpPr/>
              <p:nvPr/>
            </p:nvSpPr>
            <p:spPr bwMode="auto">
              <a:xfrm>
                <a:off x="2083" y="1361"/>
                <a:ext cx="699" cy="165"/>
              </a:xfrm>
              <a:custGeom>
                <a:avLst/>
                <a:gdLst>
                  <a:gd name="T0" fmla="*/ 0 w 138"/>
                  <a:gd name="T1" fmla="*/ 0 h 33"/>
                  <a:gd name="T2" fmla="*/ 138 w 138"/>
                  <a:gd name="T3" fmla="*/ 33 h 33"/>
                </a:gdLst>
                <a:ahLst/>
                <a:cxnLst>
                  <a:cxn ang="0">
                    <a:pos x="21" y="1"/>
                  </a:cxn>
                  <a:cxn ang="0">
                    <a:pos x="8" y="14"/>
                  </a:cxn>
                  <a:cxn ang="0">
                    <a:pos x="57" y="22"/>
                  </a:cxn>
                  <a:cxn ang="0">
                    <a:pos x="117" y="23"/>
                  </a:cxn>
                  <a:cxn ang="0">
                    <a:pos x="114" y="8"/>
                  </a:cxn>
                  <a:cxn ang="0">
                    <a:pos x="82" y="3"/>
                  </a:cxn>
                  <a:cxn ang="0">
                    <a:pos x="21" y="1"/>
                  </a:cxn>
                </a:cxnLst>
                <a:rect l="T0" t="T1" r="T2" b="T3"/>
                <a:pathLst>
                  <a:path w="138" h="33">
                    <a:moveTo>
                      <a:pt x="21" y="1"/>
                    </a:moveTo>
                    <a:cubicBezTo>
                      <a:pt x="21" y="1"/>
                      <a:pt x="0" y="8"/>
                      <a:pt x="8" y="14"/>
                    </a:cubicBezTo>
                    <a:cubicBezTo>
                      <a:pt x="15" y="20"/>
                      <a:pt x="48" y="22"/>
                      <a:pt x="57" y="22"/>
                    </a:cubicBezTo>
                    <a:cubicBezTo>
                      <a:pt x="66" y="22"/>
                      <a:pt x="96" y="33"/>
                      <a:pt x="117" y="23"/>
                    </a:cubicBezTo>
                    <a:cubicBezTo>
                      <a:pt x="138" y="12"/>
                      <a:pt x="123" y="9"/>
                      <a:pt x="114" y="8"/>
                    </a:cubicBezTo>
                    <a:cubicBezTo>
                      <a:pt x="105" y="6"/>
                      <a:pt x="102" y="0"/>
                      <a:pt x="82" y="3"/>
                    </a:cubicBezTo>
                    <a:cubicBezTo>
                      <a:pt x="37" y="11"/>
                      <a:pt x="21" y="1"/>
                      <a:pt x="21" y="1"/>
                    </a:cubicBezTo>
                    <a:close/>
                  </a:path>
                </a:pathLst>
              </a:custGeom>
              <a:solidFill>
                <a:schemeClr val="bg1"/>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293" name="未知"/>
              <p:cNvSpPr/>
              <p:nvPr/>
            </p:nvSpPr>
            <p:spPr bwMode="auto">
              <a:xfrm>
                <a:off x="2160" y="1522"/>
                <a:ext cx="565" cy="146"/>
              </a:xfrm>
              <a:custGeom>
                <a:avLst/>
                <a:gdLst>
                  <a:gd name="T0" fmla="*/ 0 w 112"/>
                  <a:gd name="T1" fmla="*/ 0 h 29"/>
                  <a:gd name="T2" fmla="*/ 112 w 112"/>
                  <a:gd name="T3" fmla="*/ 29 h 29"/>
                </a:gdLst>
                <a:ahLst/>
                <a:cxnLst>
                  <a:cxn ang="0">
                    <a:pos x="98" y="19"/>
                  </a:cxn>
                  <a:cxn ang="0">
                    <a:pos x="103" y="4"/>
                  </a:cxn>
                  <a:cxn ang="0">
                    <a:pos x="74" y="10"/>
                  </a:cxn>
                  <a:cxn ang="0">
                    <a:pos x="36" y="6"/>
                  </a:cxn>
                  <a:cxn ang="0">
                    <a:pos x="2" y="4"/>
                  </a:cxn>
                  <a:cxn ang="0">
                    <a:pos x="98" y="19"/>
                  </a:cxn>
                </a:cxnLst>
                <a:rect l="T0" t="T1" r="T2" b="T3"/>
                <a:pathLst>
                  <a:path w="112" h="29">
                    <a:moveTo>
                      <a:pt x="98" y="19"/>
                    </a:moveTo>
                    <a:cubicBezTo>
                      <a:pt x="112" y="13"/>
                      <a:pt x="111" y="0"/>
                      <a:pt x="103" y="4"/>
                    </a:cubicBezTo>
                    <a:cubicBezTo>
                      <a:pt x="96" y="9"/>
                      <a:pt x="83" y="10"/>
                      <a:pt x="74" y="10"/>
                    </a:cubicBezTo>
                    <a:cubicBezTo>
                      <a:pt x="65" y="11"/>
                      <a:pt x="45" y="3"/>
                      <a:pt x="36" y="6"/>
                    </a:cubicBezTo>
                    <a:cubicBezTo>
                      <a:pt x="27" y="9"/>
                      <a:pt x="2" y="4"/>
                      <a:pt x="2" y="4"/>
                    </a:cubicBezTo>
                    <a:cubicBezTo>
                      <a:pt x="0" y="29"/>
                      <a:pt x="83" y="25"/>
                      <a:pt x="98" y="19"/>
                    </a:cubicBezTo>
                    <a:close/>
                  </a:path>
                </a:pathLst>
              </a:custGeom>
              <a:solidFill>
                <a:schemeClr val="bg1"/>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294" name="未知"/>
              <p:cNvSpPr/>
              <p:nvPr/>
            </p:nvSpPr>
            <p:spPr bwMode="auto">
              <a:xfrm>
                <a:off x="2123" y="1637"/>
                <a:ext cx="581" cy="481"/>
              </a:xfrm>
              <a:custGeom>
                <a:avLst/>
                <a:gdLst>
                  <a:gd name="T0" fmla="*/ 0 w 115"/>
                  <a:gd name="T1" fmla="*/ 0 h 95"/>
                  <a:gd name="T2" fmla="*/ 115 w 115"/>
                  <a:gd name="T3" fmla="*/ 95 h 95"/>
                </a:gdLst>
                <a:ahLst/>
                <a:cxnLst>
                  <a:cxn ang="0">
                    <a:pos x="3" y="53"/>
                  </a:cxn>
                  <a:cxn ang="0">
                    <a:pos x="26" y="54"/>
                  </a:cxn>
                  <a:cxn ang="0">
                    <a:pos x="50" y="77"/>
                  </a:cxn>
                  <a:cxn ang="0">
                    <a:pos x="59" y="84"/>
                  </a:cxn>
                  <a:cxn ang="0">
                    <a:pos x="81" y="52"/>
                  </a:cxn>
                  <a:cxn ang="0">
                    <a:pos x="111" y="52"/>
                  </a:cxn>
                  <a:cxn ang="0">
                    <a:pos x="79" y="27"/>
                  </a:cxn>
                  <a:cxn ang="0">
                    <a:pos x="37" y="16"/>
                  </a:cxn>
                  <a:cxn ang="0">
                    <a:pos x="12" y="41"/>
                  </a:cxn>
                  <a:cxn ang="0">
                    <a:pos x="3" y="53"/>
                  </a:cxn>
                </a:cxnLst>
                <a:rect l="T0" t="T1" r="T2" b="T3"/>
                <a:pathLst>
                  <a:path w="115" h="95">
                    <a:moveTo>
                      <a:pt x="3" y="53"/>
                    </a:moveTo>
                    <a:cubicBezTo>
                      <a:pt x="5" y="60"/>
                      <a:pt x="14" y="68"/>
                      <a:pt x="26" y="54"/>
                    </a:cubicBezTo>
                    <a:cubicBezTo>
                      <a:pt x="48" y="29"/>
                      <a:pt x="48" y="72"/>
                      <a:pt x="50" y="77"/>
                    </a:cubicBezTo>
                    <a:cubicBezTo>
                      <a:pt x="51" y="81"/>
                      <a:pt x="54" y="95"/>
                      <a:pt x="59" y="84"/>
                    </a:cubicBezTo>
                    <a:cubicBezTo>
                      <a:pt x="63" y="74"/>
                      <a:pt x="70" y="39"/>
                      <a:pt x="81" y="52"/>
                    </a:cubicBezTo>
                    <a:cubicBezTo>
                      <a:pt x="100" y="76"/>
                      <a:pt x="115" y="54"/>
                      <a:pt x="111" y="52"/>
                    </a:cubicBezTo>
                    <a:cubicBezTo>
                      <a:pt x="106" y="51"/>
                      <a:pt x="79" y="37"/>
                      <a:pt x="79" y="27"/>
                    </a:cubicBezTo>
                    <a:cubicBezTo>
                      <a:pt x="79" y="16"/>
                      <a:pt x="42" y="0"/>
                      <a:pt x="37" y="16"/>
                    </a:cubicBezTo>
                    <a:cubicBezTo>
                      <a:pt x="33" y="33"/>
                      <a:pt x="12" y="41"/>
                      <a:pt x="12" y="41"/>
                    </a:cubicBezTo>
                    <a:cubicBezTo>
                      <a:pt x="0" y="44"/>
                      <a:pt x="2" y="45"/>
                      <a:pt x="3" y="53"/>
                    </a:cubicBezTo>
                    <a:close/>
                  </a:path>
                </a:pathLst>
              </a:custGeom>
              <a:solidFill>
                <a:schemeClr val="bg1"/>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2295" name="未知"/>
              <p:cNvSpPr/>
              <p:nvPr/>
            </p:nvSpPr>
            <p:spPr bwMode="auto">
              <a:xfrm>
                <a:off x="2502" y="1447"/>
                <a:ext cx="330" cy="853"/>
              </a:xfrm>
              <a:custGeom>
                <a:avLst/>
                <a:gdLst>
                  <a:gd name="T0" fmla="*/ 0 w 65"/>
                  <a:gd name="T1" fmla="*/ 0 h 169"/>
                  <a:gd name="T2" fmla="*/ 65 w 65"/>
                  <a:gd name="T3" fmla="*/ 169 h 169"/>
                </a:gdLst>
                <a:ahLst/>
                <a:cxnLst>
                  <a:cxn ang="0">
                    <a:pos x="51" y="40"/>
                  </a:cxn>
                  <a:cxn ang="0">
                    <a:pos x="22" y="49"/>
                  </a:cxn>
                  <a:cxn ang="0">
                    <a:pos x="22" y="59"/>
                  </a:cxn>
                  <a:cxn ang="0">
                    <a:pos x="50" y="90"/>
                  </a:cxn>
                  <a:cxn ang="0">
                    <a:pos x="34" y="118"/>
                  </a:cxn>
                  <a:cxn ang="0">
                    <a:pos x="0" y="148"/>
                  </a:cxn>
                  <a:cxn ang="0">
                    <a:pos x="17" y="155"/>
                  </a:cxn>
                  <a:cxn ang="0">
                    <a:pos x="47" y="166"/>
                  </a:cxn>
                  <a:cxn ang="0">
                    <a:pos x="63" y="162"/>
                  </a:cxn>
                  <a:cxn ang="0">
                    <a:pos x="65" y="0"/>
                  </a:cxn>
                  <a:cxn ang="0">
                    <a:pos x="51" y="40"/>
                  </a:cxn>
                </a:cxnLst>
                <a:rect l="T0" t="T1" r="T2" b="T3"/>
                <a:pathLst>
                  <a:path w="65" h="169">
                    <a:moveTo>
                      <a:pt x="51" y="40"/>
                    </a:moveTo>
                    <a:cubicBezTo>
                      <a:pt x="44" y="46"/>
                      <a:pt x="30" y="49"/>
                      <a:pt x="22" y="49"/>
                    </a:cubicBezTo>
                    <a:cubicBezTo>
                      <a:pt x="13" y="48"/>
                      <a:pt x="14" y="56"/>
                      <a:pt x="22" y="59"/>
                    </a:cubicBezTo>
                    <a:cubicBezTo>
                      <a:pt x="30" y="62"/>
                      <a:pt x="49" y="75"/>
                      <a:pt x="50" y="90"/>
                    </a:cubicBezTo>
                    <a:cubicBezTo>
                      <a:pt x="50" y="104"/>
                      <a:pt x="51" y="115"/>
                      <a:pt x="34" y="118"/>
                    </a:cubicBezTo>
                    <a:cubicBezTo>
                      <a:pt x="18" y="122"/>
                      <a:pt x="3" y="124"/>
                      <a:pt x="0" y="148"/>
                    </a:cubicBezTo>
                    <a:cubicBezTo>
                      <a:pt x="0" y="148"/>
                      <a:pt x="10" y="154"/>
                      <a:pt x="17" y="155"/>
                    </a:cubicBezTo>
                    <a:cubicBezTo>
                      <a:pt x="23" y="155"/>
                      <a:pt x="42" y="163"/>
                      <a:pt x="47" y="166"/>
                    </a:cubicBezTo>
                    <a:cubicBezTo>
                      <a:pt x="51" y="169"/>
                      <a:pt x="58" y="167"/>
                      <a:pt x="63" y="162"/>
                    </a:cubicBezTo>
                    <a:lnTo>
                      <a:pt x="65" y="0"/>
                    </a:lnTo>
                    <a:cubicBezTo>
                      <a:pt x="64" y="8"/>
                      <a:pt x="58" y="36"/>
                      <a:pt x="51" y="40"/>
                    </a:cubicBezTo>
                    <a:close/>
                  </a:path>
                </a:pathLst>
              </a:custGeom>
              <a:solidFill>
                <a:schemeClr val="bg1"/>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grpSp>
      </p:grpSp>
      <p:sp>
        <p:nvSpPr>
          <p:cNvPr id="1034" name="Rectangle 248"/>
          <p:cNvSpPr>
            <a:spLocks noGrp="1" noRot="1"/>
          </p:cNvSpPr>
          <p:nvPr>
            <p:ph type="title"/>
          </p:nvPr>
        </p:nvSpPr>
        <p:spPr>
          <a:xfrm>
            <a:off x="298450" y="171480"/>
            <a:ext cx="8540750" cy="857400"/>
          </a:xfrm>
          <a:prstGeom prst="rect">
            <a:avLst/>
          </a:prstGeom>
          <a:noFill/>
          <a:ln w="9525">
            <a:noFill/>
          </a:ln>
        </p:spPr>
        <p:txBody>
          <a:bodyPr anchor="ctr"/>
          <a:lstStyle/>
          <a:p>
            <a:pPr lvl="0"/>
            <a:r>
              <a:rPr lang="zh-CN" altLang="en-US" dirty="0"/>
              <a:t>单击此处编辑母版标题样式</a:t>
            </a:r>
          </a:p>
        </p:txBody>
      </p:sp>
      <p:sp>
        <p:nvSpPr>
          <p:cNvPr id="1035" name="Rectangle 249"/>
          <p:cNvSpPr>
            <a:spLocks noGrp="1" noRot="1"/>
          </p:cNvSpPr>
          <p:nvPr>
            <p:ph type="body" idx="1"/>
          </p:nvPr>
        </p:nvSpPr>
        <p:spPr>
          <a:xfrm>
            <a:off x="609600" y="1200360"/>
            <a:ext cx="8153400" cy="3374822"/>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298" name="Rectangle 250"/>
          <p:cNvSpPr>
            <a:spLocks noGrp="1" noChangeArrowheads="1"/>
          </p:cNvSpPr>
          <p:nvPr>
            <p:ph type="dt" sz="half" idx="2"/>
          </p:nvPr>
        </p:nvSpPr>
        <p:spPr bwMode="auto">
          <a:xfrm>
            <a:off x="298450" y="4684738"/>
            <a:ext cx="2289175" cy="357250"/>
          </a:xfrm>
          <a:prstGeom prst="rect">
            <a:avLst/>
          </a:prstGeom>
          <a:noFill/>
          <a:ln w="9525">
            <a:noFill/>
            <a:miter lim="800000"/>
          </a:ln>
        </p:spPr>
        <p:txBody>
          <a:bodyPr vert="horz" wrap="square" lIns="91440" tIns="45720" rIns="91440" bIns="45720" numCol="1" anchor="t" anchorCtr="0" compatLnSpc="1"/>
          <a:lstStyle>
            <a:lvl1pPr>
              <a:defRPr sz="1050">
                <a:solidFill>
                  <a:schemeClr val="tx1"/>
                </a:solidFill>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2299" name="Rectangle 251"/>
          <p:cNvSpPr>
            <a:spLocks noGrp="1" noChangeArrowheads="1"/>
          </p:cNvSpPr>
          <p:nvPr>
            <p:ph type="ftr" sz="quarter" idx="3"/>
          </p:nvPr>
        </p:nvSpPr>
        <p:spPr bwMode="auto">
          <a:xfrm>
            <a:off x="3121025" y="4684738"/>
            <a:ext cx="2895600" cy="357250"/>
          </a:xfrm>
          <a:prstGeom prst="rect">
            <a:avLst/>
          </a:prstGeom>
          <a:noFill/>
          <a:ln w="9525">
            <a:noFill/>
            <a:miter lim="800000"/>
          </a:ln>
        </p:spPr>
        <p:txBody>
          <a:bodyPr vert="horz" wrap="square" lIns="91440" tIns="45720" rIns="91440" bIns="45720" numCol="1" anchor="t" anchorCtr="0" compatLnSpc="1"/>
          <a:lstStyle>
            <a:lvl1pPr algn="ctr">
              <a:defRPr sz="1050">
                <a:solidFill>
                  <a:schemeClr val="tx1"/>
                </a:solidFill>
                <a:latin typeface="+mn-lt"/>
                <a:ea typeface="+mn-ea"/>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2300" name="Rectangle 252"/>
          <p:cNvSpPr>
            <a:spLocks noGrp="1" noChangeArrowheads="1"/>
          </p:cNvSpPr>
          <p:nvPr>
            <p:ph type="sldNum" sz="quarter" idx="4"/>
          </p:nvPr>
        </p:nvSpPr>
        <p:spPr bwMode="auto">
          <a:xfrm>
            <a:off x="6550025" y="4684738"/>
            <a:ext cx="2289175" cy="357250"/>
          </a:xfrm>
          <a:prstGeom prst="rect">
            <a:avLst/>
          </a:prstGeom>
          <a:noFill/>
          <a:ln w="9525">
            <a:noFill/>
            <a:miter lim="800000"/>
          </a:ln>
        </p:spPr>
        <p:txBody>
          <a:bodyPr vert="horz" wrap="square" lIns="91440" tIns="45720" rIns="91440" bIns="45720" numCol="1" anchor="t" anchorCtr="0" compatLnSpc="1"/>
          <a:lstStyle>
            <a:lvl1pPr algn="r">
              <a:defRPr sz="1050">
                <a:solidFill>
                  <a:schemeClr val="tx1"/>
                </a:solidFill>
                <a:latin typeface="Arial" panose="020B0604020202020204" pitchFamily="34" charset="0"/>
                <a:ea typeface="宋体" panose="02010600030101010101" pitchFamily="2" charset="-122"/>
              </a:defRPr>
            </a:lvl1pPr>
          </a:lstStyle>
          <a:p>
            <a:pPr lvl="0" eaLnBrk="1" hangingPunct="1"/>
            <a:fld id="{9A0DB2DC-4C9A-4742-B13C-FB6460FD3503}" type="slidenum">
              <a:rPr lang="zh-CN" altLang="en-US" dirty="0"/>
              <a:pPr lvl="0" eaLnBrk="1" hangingPunct="1"/>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257175" indent="-257175" algn="l" rtl="0" eaLnBrk="0" fontAlgn="base" hangingPunct="0">
        <a:spcBef>
          <a:spcPct val="15000"/>
        </a:spcBef>
        <a:spcAft>
          <a:spcPct val="0"/>
        </a:spcAft>
        <a:buClr>
          <a:schemeClr val="hlink"/>
        </a:buClr>
        <a:buFont typeface="Wingdings" panose="05000000000000000000" pitchFamily="2" charset="2"/>
        <a:buChar char="§"/>
        <a:defRPr sz="2400">
          <a:solidFill>
            <a:schemeClr val="tx1"/>
          </a:solidFill>
          <a:latin typeface="+mn-lt"/>
          <a:ea typeface="+mn-ea"/>
          <a:cs typeface="+mn-cs"/>
        </a:defRPr>
      </a:lvl1pPr>
      <a:lvl2pPr marL="557530" indent="-214630" algn="l" rtl="0" eaLnBrk="0" fontAlgn="base" hangingPunct="0">
        <a:spcBef>
          <a:spcPct val="15000"/>
        </a:spcBef>
        <a:spcAft>
          <a:spcPct val="0"/>
        </a:spcAft>
        <a:buClr>
          <a:schemeClr val="tx2"/>
        </a:buClr>
        <a:buSzPct val="85000"/>
        <a:buFont typeface="Wingdings" panose="05000000000000000000" pitchFamily="2" charset="2"/>
        <a:buChar char="Ø"/>
        <a:defRPr sz="2100">
          <a:solidFill>
            <a:schemeClr val="tx1"/>
          </a:solidFill>
          <a:latin typeface="+mn-lt"/>
          <a:ea typeface="+mn-ea"/>
        </a:defRPr>
      </a:lvl2pPr>
      <a:lvl3pPr marL="857250" indent="-171450" algn="l" rtl="0" eaLnBrk="0" fontAlgn="base" hangingPunct="0">
        <a:spcBef>
          <a:spcPct val="15000"/>
        </a:spcBef>
        <a:spcAft>
          <a:spcPct val="0"/>
        </a:spcAft>
        <a:buClr>
          <a:schemeClr val="hlink"/>
        </a:buClr>
        <a:buSzPct val="95000"/>
        <a:buFont typeface="Wingdings" panose="05000000000000000000" pitchFamily="2" charset="2"/>
        <a:buChar char="¡"/>
        <a:defRPr sz="1800">
          <a:solidFill>
            <a:schemeClr val="tx1"/>
          </a:solidFill>
          <a:latin typeface="+mn-lt"/>
          <a:ea typeface="+mn-ea"/>
        </a:defRPr>
      </a:lvl3pPr>
      <a:lvl4pPr marL="1200150" indent="-171450" algn="l" rtl="0" eaLnBrk="0" fontAlgn="base" hangingPunct="0">
        <a:spcBef>
          <a:spcPct val="15000"/>
        </a:spcBef>
        <a:spcAft>
          <a:spcPct val="0"/>
        </a:spcAft>
        <a:buClr>
          <a:schemeClr val="tx2"/>
        </a:buClr>
        <a:buSzPct val="90000"/>
        <a:buFont typeface="Wingdings" panose="05000000000000000000" pitchFamily="2" charset="2"/>
        <a:buChar char="Ø"/>
        <a:defRPr sz="1500">
          <a:solidFill>
            <a:schemeClr val="tx1"/>
          </a:solidFill>
          <a:latin typeface="+mn-lt"/>
          <a:ea typeface="+mn-ea"/>
        </a:defRPr>
      </a:lvl4pPr>
      <a:lvl5pPr marL="1543050" indent="-171450" algn="l" rtl="0" eaLnBrk="0" fontAlgn="base" hangingPunct="0">
        <a:spcBef>
          <a:spcPct val="15000"/>
        </a:spcBef>
        <a:spcAft>
          <a:spcPct val="0"/>
        </a:spcAft>
        <a:buClr>
          <a:schemeClr val="hlink"/>
        </a:buClr>
        <a:buFont typeface="Wingdings 2" pitchFamily="18" charset="2"/>
        <a:buChar char="¡"/>
        <a:defRPr sz="1500">
          <a:solidFill>
            <a:schemeClr val="tx1"/>
          </a:solidFill>
          <a:latin typeface="+mn-lt"/>
          <a:ea typeface="+mn-ea"/>
        </a:defRPr>
      </a:lvl5pPr>
      <a:lvl6pPr marL="1886585" indent="-171450" algn="l" rtl="0" eaLnBrk="0" fontAlgn="base" hangingPunct="0">
        <a:spcBef>
          <a:spcPct val="15000"/>
        </a:spcBef>
        <a:spcAft>
          <a:spcPct val="0"/>
        </a:spcAft>
        <a:buClr>
          <a:schemeClr val="hlink"/>
        </a:buClr>
        <a:buFont typeface="Wingdings 2" pitchFamily="18" charset="2"/>
        <a:buChar char="¡"/>
        <a:defRPr sz="1500">
          <a:solidFill>
            <a:schemeClr val="tx1"/>
          </a:solidFill>
          <a:latin typeface="+mn-lt"/>
          <a:ea typeface="+mn-ea"/>
        </a:defRPr>
      </a:lvl6pPr>
      <a:lvl7pPr marL="2229485" indent="-171450" algn="l" rtl="0" eaLnBrk="0" fontAlgn="base" hangingPunct="0">
        <a:spcBef>
          <a:spcPct val="15000"/>
        </a:spcBef>
        <a:spcAft>
          <a:spcPct val="0"/>
        </a:spcAft>
        <a:buClr>
          <a:schemeClr val="hlink"/>
        </a:buClr>
        <a:buFont typeface="Wingdings 2" pitchFamily="18" charset="2"/>
        <a:buChar char="¡"/>
        <a:defRPr sz="1500">
          <a:solidFill>
            <a:schemeClr val="tx1"/>
          </a:solidFill>
          <a:latin typeface="+mn-lt"/>
          <a:ea typeface="+mn-ea"/>
        </a:defRPr>
      </a:lvl7pPr>
      <a:lvl8pPr marL="2572385" indent="-171450" algn="l" rtl="0" eaLnBrk="0" fontAlgn="base" hangingPunct="0">
        <a:spcBef>
          <a:spcPct val="15000"/>
        </a:spcBef>
        <a:spcAft>
          <a:spcPct val="0"/>
        </a:spcAft>
        <a:buClr>
          <a:schemeClr val="hlink"/>
        </a:buClr>
        <a:buFont typeface="Wingdings 2" pitchFamily="18" charset="2"/>
        <a:buChar char="¡"/>
        <a:defRPr sz="1500">
          <a:solidFill>
            <a:schemeClr val="tx1"/>
          </a:solidFill>
          <a:latin typeface="+mn-lt"/>
          <a:ea typeface="+mn-ea"/>
        </a:defRPr>
      </a:lvl8pPr>
      <a:lvl9pPr marL="2915285" indent="-171450" algn="l" rtl="0" eaLnBrk="0" fontAlgn="base" hangingPunct="0">
        <a:spcBef>
          <a:spcPct val="15000"/>
        </a:spcBef>
        <a:spcAft>
          <a:spcPct val="0"/>
        </a:spcAft>
        <a:buClr>
          <a:schemeClr val="hlink"/>
        </a:buClr>
        <a:buFont typeface="Wingdings 2" pitchFamily="18" charset="2"/>
        <a:buChar char="¡"/>
        <a:defRPr sz="1500">
          <a:solidFill>
            <a:schemeClr val="tx1"/>
          </a:solidFill>
          <a:latin typeface="+mn-lt"/>
          <a:ea typeface="+mn-ea"/>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未知"/>
          <p:cNvSpPr/>
          <p:nvPr/>
        </p:nvSpPr>
        <p:spPr bwMode="auto">
          <a:xfrm>
            <a:off x="4760913" y="15481"/>
            <a:ext cx="4438650" cy="3029480"/>
          </a:xfrm>
          <a:custGeom>
            <a:avLst/>
            <a:gdLst>
              <a:gd name="T0" fmla="*/ 0 w 546"/>
              <a:gd name="T1" fmla="*/ 0 h 497"/>
              <a:gd name="T2" fmla="*/ 546 w 546"/>
              <a:gd name="T3" fmla="*/ 497 h 497"/>
            </a:gdLst>
            <a:ahLst/>
            <a:cxnLst>
              <a:cxn ang="0">
                <a:pos x="23" y="4"/>
              </a:cxn>
              <a:cxn ang="0">
                <a:pos x="11" y="71"/>
              </a:cxn>
              <a:cxn ang="0">
                <a:pos x="25" y="393"/>
              </a:cxn>
              <a:cxn ang="0">
                <a:pos x="54" y="457"/>
              </a:cxn>
              <a:cxn ang="0">
                <a:pos x="158" y="482"/>
              </a:cxn>
              <a:cxn ang="0">
                <a:pos x="204" y="495"/>
              </a:cxn>
              <a:cxn ang="0">
                <a:pos x="520" y="475"/>
              </a:cxn>
              <a:cxn ang="0">
                <a:pos x="533" y="167"/>
              </a:cxn>
              <a:cxn ang="0">
                <a:pos x="369" y="16"/>
              </a:cxn>
              <a:cxn ang="0">
                <a:pos x="249" y="29"/>
              </a:cxn>
              <a:cxn ang="0">
                <a:pos x="198" y="11"/>
              </a:cxn>
              <a:cxn ang="0">
                <a:pos x="151" y="2"/>
              </a:cxn>
              <a:cxn ang="0">
                <a:pos x="23" y="4"/>
              </a:cxn>
            </a:cxnLst>
            <a:rect l="T0" t="T1" r="T2" b="T3"/>
            <a:pathLst>
              <a:path w="546" h="497">
                <a:moveTo>
                  <a:pt x="23" y="4"/>
                </a:moveTo>
                <a:cubicBezTo>
                  <a:pt x="23" y="4"/>
                  <a:pt x="0" y="34"/>
                  <a:pt x="11" y="71"/>
                </a:cubicBezTo>
                <a:cubicBezTo>
                  <a:pt x="19" y="100"/>
                  <a:pt x="25" y="393"/>
                  <a:pt x="25" y="393"/>
                </a:cubicBezTo>
                <a:cubicBezTo>
                  <a:pt x="25" y="393"/>
                  <a:pt x="42" y="452"/>
                  <a:pt x="54" y="457"/>
                </a:cubicBezTo>
                <a:cubicBezTo>
                  <a:pt x="66" y="462"/>
                  <a:pt x="158" y="482"/>
                  <a:pt x="158" y="482"/>
                </a:cubicBezTo>
                <a:cubicBezTo>
                  <a:pt x="158" y="482"/>
                  <a:pt x="191" y="497"/>
                  <a:pt x="204" y="495"/>
                </a:cubicBezTo>
                <a:cubicBezTo>
                  <a:pt x="217" y="494"/>
                  <a:pt x="506" y="487"/>
                  <a:pt x="520" y="475"/>
                </a:cubicBezTo>
                <a:cubicBezTo>
                  <a:pt x="533" y="463"/>
                  <a:pt x="546" y="218"/>
                  <a:pt x="533" y="167"/>
                </a:cubicBezTo>
                <a:cubicBezTo>
                  <a:pt x="520" y="117"/>
                  <a:pt x="404" y="14"/>
                  <a:pt x="369" y="16"/>
                </a:cubicBezTo>
                <a:cubicBezTo>
                  <a:pt x="335" y="17"/>
                  <a:pt x="249" y="29"/>
                  <a:pt x="249" y="29"/>
                </a:cubicBezTo>
                <a:lnTo>
                  <a:pt x="198" y="11"/>
                </a:lnTo>
                <a:lnTo>
                  <a:pt x="151" y="2"/>
                </a:lnTo>
                <a:cubicBezTo>
                  <a:pt x="151" y="2"/>
                  <a:pt x="79" y="0"/>
                  <a:pt x="23" y="4"/>
                </a:cubicBezTo>
                <a:close/>
              </a:path>
            </a:pathLst>
          </a:custGeom>
          <a:solidFill>
            <a:schemeClr val="accent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grpSp>
        <p:nvGrpSpPr>
          <p:cNvPr id="3075" name="Group 3"/>
          <p:cNvGrpSpPr/>
          <p:nvPr/>
        </p:nvGrpSpPr>
        <p:grpSpPr>
          <a:xfrm>
            <a:off x="4572000" y="21435"/>
            <a:ext cx="4756150" cy="3254548"/>
            <a:chOff x="0" y="0"/>
            <a:chExt cx="2958" cy="2699"/>
          </a:xfrm>
        </p:grpSpPr>
        <p:sp>
          <p:nvSpPr>
            <p:cNvPr id="2" name="未知"/>
            <p:cNvSpPr/>
            <p:nvPr/>
          </p:nvSpPr>
          <p:spPr bwMode="auto">
            <a:xfrm>
              <a:off x="142" y="0"/>
              <a:ext cx="490" cy="187"/>
            </a:xfrm>
            <a:custGeom>
              <a:avLst/>
              <a:gdLst>
                <a:gd name="T0" fmla="*/ 0 w 97"/>
                <a:gd name="T1" fmla="*/ 0 h 37"/>
                <a:gd name="T2" fmla="*/ 97 w 97"/>
                <a:gd name="T3" fmla="*/ 37 h 37"/>
              </a:gdLst>
              <a:ahLst/>
              <a:cxnLst>
                <a:cxn ang="0">
                  <a:pos x="71" y="25"/>
                </a:cxn>
                <a:cxn ang="0">
                  <a:pos x="91" y="20"/>
                </a:cxn>
                <a:cxn ang="0">
                  <a:pos x="92" y="17"/>
                </a:cxn>
                <a:cxn ang="0">
                  <a:pos x="88" y="0"/>
                </a:cxn>
                <a:cxn ang="0">
                  <a:pos x="25" y="0"/>
                </a:cxn>
                <a:cxn ang="0">
                  <a:pos x="10" y="22"/>
                </a:cxn>
                <a:cxn ang="0">
                  <a:pos x="71" y="25"/>
                </a:cxn>
              </a:cxnLst>
              <a:rect l="T0" t="T1" r="T2" b="T3"/>
              <a:pathLst>
                <a:path w="97" h="37">
                  <a:moveTo>
                    <a:pt x="71" y="25"/>
                  </a:moveTo>
                  <a:cubicBezTo>
                    <a:pt x="81" y="22"/>
                    <a:pt x="87" y="21"/>
                    <a:pt x="91" y="20"/>
                  </a:cubicBezTo>
                  <a:cubicBezTo>
                    <a:pt x="91" y="19"/>
                    <a:pt x="91" y="19"/>
                    <a:pt x="92" y="17"/>
                  </a:cubicBezTo>
                  <a:cubicBezTo>
                    <a:pt x="97" y="11"/>
                    <a:pt x="95" y="4"/>
                    <a:pt x="88" y="0"/>
                  </a:cubicBezTo>
                  <a:lnTo>
                    <a:pt x="25" y="0"/>
                  </a:lnTo>
                  <a:cubicBezTo>
                    <a:pt x="10" y="3"/>
                    <a:pt x="0" y="10"/>
                    <a:pt x="10" y="22"/>
                  </a:cubicBezTo>
                  <a:cubicBezTo>
                    <a:pt x="10" y="22"/>
                    <a:pt x="28" y="37"/>
                    <a:pt x="71" y="25"/>
                  </a:cubicBezTo>
                  <a:close/>
                </a:path>
              </a:pathLst>
            </a:custGeom>
            <a:solidFill>
              <a:schemeClr val="bg1"/>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3" name="未知"/>
            <p:cNvSpPr>
              <a:spLocks noEditPoints="1"/>
            </p:cNvSpPr>
            <p:nvPr/>
          </p:nvSpPr>
          <p:spPr bwMode="auto">
            <a:xfrm>
              <a:off x="0" y="0"/>
              <a:ext cx="2958" cy="2699"/>
            </a:xfrm>
            <a:custGeom>
              <a:avLst/>
              <a:gdLst>
                <a:gd name="T0" fmla="*/ 0 w 585"/>
                <a:gd name="T1" fmla="*/ 0 h 534"/>
                <a:gd name="T2" fmla="*/ 585 w 585"/>
                <a:gd name="T3" fmla="*/ 534 h 534"/>
              </a:gdLst>
              <a:ahLst/>
              <a:cxnLst>
                <a:cxn ang="0">
                  <a:pos x="504" y="1"/>
                </a:cxn>
                <a:cxn ang="0">
                  <a:pos x="157" y="0"/>
                </a:cxn>
                <a:cxn ang="0">
                  <a:pos x="225" y="21"/>
                </a:cxn>
                <a:cxn ang="0">
                  <a:pos x="174" y="39"/>
                </a:cxn>
                <a:cxn ang="0">
                  <a:pos x="207" y="71"/>
                </a:cxn>
                <a:cxn ang="0">
                  <a:pos x="74" y="60"/>
                </a:cxn>
                <a:cxn ang="0">
                  <a:pos x="26" y="63"/>
                </a:cxn>
                <a:cxn ang="0">
                  <a:pos x="199" y="487"/>
                </a:cxn>
                <a:cxn ang="0">
                  <a:pos x="144" y="341"/>
                </a:cxn>
                <a:cxn ang="0">
                  <a:pos x="105" y="376"/>
                </a:cxn>
                <a:cxn ang="0">
                  <a:pos x="94" y="435"/>
                </a:cxn>
                <a:cxn ang="0">
                  <a:pos x="124" y="265"/>
                </a:cxn>
                <a:cxn ang="0">
                  <a:pos x="153" y="228"/>
                </a:cxn>
                <a:cxn ang="0">
                  <a:pos x="209" y="237"/>
                </a:cxn>
                <a:cxn ang="0">
                  <a:pos x="188" y="306"/>
                </a:cxn>
                <a:cxn ang="0">
                  <a:pos x="192" y="395"/>
                </a:cxn>
                <a:cxn ang="0">
                  <a:pos x="515" y="483"/>
                </a:cxn>
                <a:cxn ang="0">
                  <a:pos x="454" y="427"/>
                </a:cxn>
                <a:cxn ang="0">
                  <a:pos x="425" y="345"/>
                </a:cxn>
                <a:cxn ang="0">
                  <a:pos x="396" y="270"/>
                </a:cxn>
                <a:cxn ang="0">
                  <a:pos x="460" y="256"/>
                </a:cxn>
                <a:cxn ang="0">
                  <a:pos x="407" y="223"/>
                </a:cxn>
                <a:cxn ang="0">
                  <a:pos x="439" y="226"/>
                </a:cxn>
                <a:cxn ang="0">
                  <a:pos x="438" y="209"/>
                </a:cxn>
                <a:cxn ang="0">
                  <a:pos x="376" y="211"/>
                </a:cxn>
                <a:cxn ang="0">
                  <a:pos x="357" y="343"/>
                </a:cxn>
                <a:cxn ang="0">
                  <a:pos x="347" y="230"/>
                </a:cxn>
                <a:cxn ang="0">
                  <a:pos x="331" y="182"/>
                </a:cxn>
                <a:cxn ang="0">
                  <a:pos x="347" y="136"/>
                </a:cxn>
                <a:cxn ang="0">
                  <a:pos x="339" y="99"/>
                </a:cxn>
                <a:cxn ang="0">
                  <a:pos x="331" y="62"/>
                </a:cxn>
                <a:cxn ang="0">
                  <a:pos x="369" y="103"/>
                </a:cxn>
                <a:cxn ang="0">
                  <a:pos x="415" y="47"/>
                </a:cxn>
                <a:cxn ang="0">
                  <a:pos x="409" y="95"/>
                </a:cxn>
                <a:cxn ang="0">
                  <a:pos x="401" y="130"/>
                </a:cxn>
                <a:cxn ang="0">
                  <a:pos x="401" y="181"/>
                </a:cxn>
                <a:cxn ang="0">
                  <a:pos x="558" y="181"/>
                </a:cxn>
                <a:cxn ang="0">
                  <a:pos x="554" y="76"/>
                </a:cxn>
                <a:cxn ang="0">
                  <a:pos x="249" y="69"/>
                </a:cxn>
                <a:cxn ang="0">
                  <a:pos x="293" y="93"/>
                </a:cxn>
                <a:cxn ang="0">
                  <a:pos x="171" y="195"/>
                </a:cxn>
                <a:cxn ang="0">
                  <a:pos x="69" y="98"/>
                </a:cxn>
                <a:cxn ang="0">
                  <a:pos x="191" y="106"/>
                </a:cxn>
                <a:cxn ang="0">
                  <a:pos x="220" y="105"/>
                </a:cxn>
                <a:cxn ang="0">
                  <a:pos x="302" y="121"/>
                </a:cxn>
                <a:cxn ang="0">
                  <a:pos x="276" y="256"/>
                </a:cxn>
                <a:cxn ang="0">
                  <a:pos x="260" y="137"/>
                </a:cxn>
                <a:cxn ang="0">
                  <a:pos x="171" y="195"/>
                </a:cxn>
                <a:cxn ang="0">
                  <a:pos x="223" y="225"/>
                </a:cxn>
                <a:cxn ang="0">
                  <a:pos x="247" y="158"/>
                </a:cxn>
                <a:cxn ang="0">
                  <a:pos x="326" y="292"/>
                </a:cxn>
                <a:cxn ang="0">
                  <a:pos x="215" y="321"/>
                </a:cxn>
                <a:cxn ang="0">
                  <a:pos x="309" y="277"/>
                </a:cxn>
                <a:cxn ang="0">
                  <a:pos x="318" y="133"/>
                </a:cxn>
                <a:cxn ang="0">
                  <a:pos x="313" y="213"/>
                </a:cxn>
                <a:cxn ang="0">
                  <a:pos x="299" y="144"/>
                </a:cxn>
                <a:cxn ang="0">
                  <a:pos x="507" y="179"/>
                </a:cxn>
                <a:cxn ang="0">
                  <a:pos x="461" y="162"/>
                </a:cxn>
              </a:cxnLst>
              <a:rect l="T0" t="T1" r="T2" b="T3"/>
              <a:pathLst>
                <a:path w="585" h="534">
                  <a:moveTo>
                    <a:pt x="554" y="76"/>
                  </a:moveTo>
                  <a:cubicBezTo>
                    <a:pt x="551" y="32"/>
                    <a:pt x="543" y="9"/>
                    <a:pt x="504" y="1"/>
                  </a:cubicBezTo>
                  <a:cubicBezTo>
                    <a:pt x="500" y="1"/>
                    <a:pt x="494" y="0"/>
                    <a:pt x="486" y="0"/>
                  </a:cubicBezTo>
                  <a:lnTo>
                    <a:pt x="157" y="0"/>
                  </a:lnTo>
                  <a:cubicBezTo>
                    <a:pt x="156" y="5"/>
                    <a:pt x="153" y="17"/>
                    <a:pt x="158" y="17"/>
                  </a:cubicBezTo>
                  <a:cubicBezTo>
                    <a:pt x="171" y="17"/>
                    <a:pt x="223" y="21"/>
                    <a:pt x="225" y="21"/>
                  </a:cubicBezTo>
                  <a:cubicBezTo>
                    <a:pt x="226" y="21"/>
                    <a:pt x="250" y="16"/>
                    <a:pt x="237" y="28"/>
                  </a:cubicBezTo>
                  <a:cubicBezTo>
                    <a:pt x="223" y="41"/>
                    <a:pt x="192" y="41"/>
                    <a:pt x="174" y="39"/>
                  </a:cubicBezTo>
                  <a:cubicBezTo>
                    <a:pt x="131" y="36"/>
                    <a:pt x="152" y="56"/>
                    <a:pt x="168" y="56"/>
                  </a:cubicBezTo>
                  <a:cubicBezTo>
                    <a:pt x="218" y="56"/>
                    <a:pt x="228" y="68"/>
                    <a:pt x="207" y="71"/>
                  </a:cubicBezTo>
                  <a:cubicBezTo>
                    <a:pt x="186" y="74"/>
                    <a:pt x="182" y="73"/>
                    <a:pt x="162" y="76"/>
                  </a:cubicBezTo>
                  <a:cubicBezTo>
                    <a:pt x="7" y="101"/>
                    <a:pt x="59" y="60"/>
                    <a:pt x="74" y="60"/>
                  </a:cubicBezTo>
                  <a:cubicBezTo>
                    <a:pt x="139" y="59"/>
                    <a:pt x="123" y="37"/>
                    <a:pt x="107" y="42"/>
                  </a:cubicBezTo>
                  <a:cubicBezTo>
                    <a:pt x="91" y="46"/>
                    <a:pt x="34" y="27"/>
                    <a:pt x="26" y="63"/>
                  </a:cubicBezTo>
                  <a:cubicBezTo>
                    <a:pt x="19" y="100"/>
                    <a:pt x="42" y="282"/>
                    <a:pt x="36" y="317"/>
                  </a:cubicBezTo>
                  <a:cubicBezTo>
                    <a:pt x="0" y="534"/>
                    <a:pt x="199" y="487"/>
                    <a:pt x="199" y="487"/>
                  </a:cubicBezTo>
                  <a:cubicBezTo>
                    <a:pt x="156" y="453"/>
                    <a:pt x="174" y="421"/>
                    <a:pt x="171" y="403"/>
                  </a:cubicBezTo>
                  <a:cubicBezTo>
                    <a:pt x="161" y="345"/>
                    <a:pt x="154" y="337"/>
                    <a:pt x="144" y="341"/>
                  </a:cubicBezTo>
                  <a:cubicBezTo>
                    <a:pt x="121" y="352"/>
                    <a:pt x="123" y="358"/>
                    <a:pt x="126" y="367"/>
                  </a:cubicBezTo>
                  <a:cubicBezTo>
                    <a:pt x="142" y="416"/>
                    <a:pt x="105" y="376"/>
                    <a:pt x="105" y="376"/>
                  </a:cubicBezTo>
                  <a:cubicBezTo>
                    <a:pt x="98" y="380"/>
                    <a:pt x="95" y="390"/>
                    <a:pt x="99" y="399"/>
                  </a:cubicBezTo>
                  <a:cubicBezTo>
                    <a:pt x="131" y="463"/>
                    <a:pt x="101" y="446"/>
                    <a:pt x="94" y="435"/>
                  </a:cubicBezTo>
                  <a:cubicBezTo>
                    <a:pt x="61" y="390"/>
                    <a:pt x="92" y="366"/>
                    <a:pt x="88" y="352"/>
                  </a:cubicBezTo>
                  <a:cubicBezTo>
                    <a:pt x="75" y="295"/>
                    <a:pt x="118" y="274"/>
                    <a:pt x="124" y="265"/>
                  </a:cubicBezTo>
                  <a:cubicBezTo>
                    <a:pt x="130" y="256"/>
                    <a:pt x="127" y="253"/>
                    <a:pt x="129" y="234"/>
                  </a:cubicBezTo>
                  <a:cubicBezTo>
                    <a:pt x="136" y="195"/>
                    <a:pt x="155" y="216"/>
                    <a:pt x="153" y="228"/>
                  </a:cubicBezTo>
                  <a:cubicBezTo>
                    <a:pt x="148" y="274"/>
                    <a:pt x="176" y="242"/>
                    <a:pt x="186" y="228"/>
                  </a:cubicBezTo>
                  <a:cubicBezTo>
                    <a:pt x="218" y="186"/>
                    <a:pt x="214" y="229"/>
                    <a:pt x="209" y="237"/>
                  </a:cubicBezTo>
                  <a:cubicBezTo>
                    <a:pt x="203" y="244"/>
                    <a:pt x="198" y="255"/>
                    <a:pt x="200" y="260"/>
                  </a:cubicBezTo>
                  <a:cubicBezTo>
                    <a:pt x="208" y="283"/>
                    <a:pt x="193" y="305"/>
                    <a:pt x="188" y="306"/>
                  </a:cubicBezTo>
                  <a:cubicBezTo>
                    <a:pt x="184" y="308"/>
                    <a:pt x="170" y="314"/>
                    <a:pt x="170" y="332"/>
                  </a:cubicBezTo>
                  <a:cubicBezTo>
                    <a:pt x="171" y="350"/>
                    <a:pt x="192" y="382"/>
                    <a:pt x="192" y="395"/>
                  </a:cubicBezTo>
                  <a:cubicBezTo>
                    <a:pt x="193" y="492"/>
                    <a:pt x="236" y="499"/>
                    <a:pt x="255" y="497"/>
                  </a:cubicBezTo>
                  <a:cubicBezTo>
                    <a:pt x="275" y="496"/>
                    <a:pt x="445" y="490"/>
                    <a:pt x="515" y="483"/>
                  </a:cubicBezTo>
                  <a:cubicBezTo>
                    <a:pt x="585" y="477"/>
                    <a:pt x="538" y="458"/>
                    <a:pt x="518" y="458"/>
                  </a:cubicBezTo>
                  <a:cubicBezTo>
                    <a:pt x="467" y="458"/>
                    <a:pt x="454" y="427"/>
                    <a:pt x="454" y="427"/>
                  </a:cubicBezTo>
                  <a:cubicBezTo>
                    <a:pt x="454" y="427"/>
                    <a:pt x="453" y="405"/>
                    <a:pt x="431" y="400"/>
                  </a:cubicBezTo>
                  <a:cubicBezTo>
                    <a:pt x="376" y="385"/>
                    <a:pt x="411" y="353"/>
                    <a:pt x="425" y="345"/>
                  </a:cubicBezTo>
                  <a:cubicBezTo>
                    <a:pt x="438" y="338"/>
                    <a:pt x="430" y="335"/>
                    <a:pt x="420" y="329"/>
                  </a:cubicBezTo>
                  <a:cubicBezTo>
                    <a:pt x="398" y="316"/>
                    <a:pt x="394" y="300"/>
                    <a:pt x="396" y="270"/>
                  </a:cubicBezTo>
                  <a:cubicBezTo>
                    <a:pt x="397" y="240"/>
                    <a:pt x="416" y="249"/>
                    <a:pt x="416" y="249"/>
                  </a:cubicBezTo>
                  <a:cubicBezTo>
                    <a:pt x="416" y="249"/>
                    <a:pt x="448" y="262"/>
                    <a:pt x="460" y="256"/>
                  </a:cubicBezTo>
                  <a:cubicBezTo>
                    <a:pt x="472" y="250"/>
                    <a:pt x="467" y="239"/>
                    <a:pt x="461" y="244"/>
                  </a:cubicBezTo>
                  <a:cubicBezTo>
                    <a:pt x="455" y="248"/>
                    <a:pt x="412" y="244"/>
                    <a:pt x="407" y="223"/>
                  </a:cubicBezTo>
                  <a:cubicBezTo>
                    <a:pt x="403" y="202"/>
                    <a:pt x="418" y="213"/>
                    <a:pt x="422" y="214"/>
                  </a:cubicBezTo>
                  <a:cubicBezTo>
                    <a:pt x="427" y="216"/>
                    <a:pt x="427" y="220"/>
                    <a:pt x="439" y="226"/>
                  </a:cubicBezTo>
                  <a:cubicBezTo>
                    <a:pt x="468" y="241"/>
                    <a:pt x="454" y="224"/>
                    <a:pt x="454" y="224"/>
                  </a:cubicBezTo>
                  <a:cubicBezTo>
                    <a:pt x="454" y="224"/>
                    <a:pt x="454" y="224"/>
                    <a:pt x="438" y="209"/>
                  </a:cubicBezTo>
                  <a:cubicBezTo>
                    <a:pt x="423" y="194"/>
                    <a:pt x="406" y="199"/>
                    <a:pt x="389" y="199"/>
                  </a:cubicBezTo>
                  <a:cubicBezTo>
                    <a:pt x="373" y="199"/>
                    <a:pt x="376" y="211"/>
                    <a:pt x="376" y="211"/>
                  </a:cubicBezTo>
                  <a:cubicBezTo>
                    <a:pt x="376" y="211"/>
                    <a:pt x="373" y="242"/>
                    <a:pt x="370" y="291"/>
                  </a:cubicBezTo>
                  <a:cubicBezTo>
                    <a:pt x="368" y="341"/>
                    <a:pt x="360" y="347"/>
                    <a:pt x="357" y="343"/>
                  </a:cubicBezTo>
                  <a:cubicBezTo>
                    <a:pt x="354" y="338"/>
                    <a:pt x="350" y="313"/>
                    <a:pt x="350" y="305"/>
                  </a:cubicBezTo>
                  <a:cubicBezTo>
                    <a:pt x="350" y="298"/>
                    <a:pt x="345" y="264"/>
                    <a:pt x="347" y="230"/>
                  </a:cubicBezTo>
                  <a:cubicBezTo>
                    <a:pt x="350" y="195"/>
                    <a:pt x="356" y="210"/>
                    <a:pt x="334" y="201"/>
                  </a:cubicBezTo>
                  <a:cubicBezTo>
                    <a:pt x="311" y="192"/>
                    <a:pt x="323" y="182"/>
                    <a:pt x="331" y="182"/>
                  </a:cubicBezTo>
                  <a:cubicBezTo>
                    <a:pt x="338" y="182"/>
                    <a:pt x="350" y="189"/>
                    <a:pt x="352" y="181"/>
                  </a:cubicBezTo>
                  <a:cubicBezTo>
                    <a:pt x="356" y="160"/>
                    <a:pt x="359" y="141"/>
                    <a:pt x="347" y="136"/>
                  </a:cubicBezTo>
                  <a:cubicBezTo>
                    <a:pt x="322" y="127"/>
                    <a:pt x="332" y="121"/>
                    <a:pt x="341" y="118"/>
                  </a:cubicBezTo>
                  <a:cubicBezTo>
                    <a:pt x="350" y="115"/>
                    <a:pt x="352" y="94"/>
                    <a:pt x="339" y="99"/>
                  </a:cubicBezTo>
                  <a:cubicBezTo>
                    <a:pt x="313" y="107"/>
                    <a:pt x="316" y="85"/>
                    <a:pt x="321" y="82"/>
                  </a:cubicBezTo>
                  <a:cubicBezTo>
                    <a:pt x="325" y="79"/>
                    <a:pt x="334" y="83"/>
                    <a:pt x="331" y="62"/>
                  </a:cubicBezTo>
                  <a:cubicBezTo>
                    <a:pt x="328" y="41"/>
                    <a:pt x="347" y="34"/>
                    <a:pt x="351" y="53"/>
                  </a:cubicBezTo>
                  <a:cubicBezTo>
                    <a:pt x="354" y="73"/>
                    <a:pt x="363" y="112"/>
                    <a:pt x="369" y="103"/>
                  </a:cubicBezTo>
                  <a:cubicBezTo>
                    <a:pt x="375" y="94"/>
                    <a:pt x="385" y="57"/>
                    <a:pt x="395" y="41"/>
                  </a:cubicBezTo>
                  <a:cubicBezTo>
                    <a:pt x="406" y="24"/>
                    <a:pt x="418" y="38"/>
                    <a:pt x="415" y="47"/>
                  </a:cubicBezTo>
                  <a:cubicBezTo>
                    <a:pt x="401" y="88"/>
                    <a:pt x="426" y="90"/>
                    <a:pt x="426" y="90"/>
                  </a:cubicBezTo>
                  <a:cubicBezTo>
                    <a:pt x="426" y="90"/>
                    <a:pt x="423" y="96"/>
                    <a:pt x="409" y="95"/>
                  </a:cubicBezTo>
                  <a:cubicBezTo>
                    <a:pt x="382" y="92"/>
                    <a:pt x="393" y="110"/>
                    <a:pt x="405" y="115"/>
                  </a:cubicBezTo>
                  <a:cubicBezTo>
                    <a:pt x="431" y="124"/>
                    <a:pt x="414" y="130"/>
                    <a:pt x="401" y="130"/>
                  </a:cubicBezTo>
                  <a:cubicBezTo>
                    <a:pt x="387" y="130"/>
                    <a:pt x="381" y="134"/>
                    <a:pt x="378" y="148"/>
                  </a:cubicBezTo>
                  <a:cubicBezTo>
                    <a:pt x="369" y="191"/>
                    <a:pt x="401" y="181"/>
                    <a:pt x="401" y="181"/>
                  </a:cubicBezTo>
                  <a:cubicBezTo>
                    <a:pt x="452" y="195"/>
                    <a:pt x="528" y="188"/>
                    <a:pt x="528" y="188"/>
                  </a:cubicBezTo>
                  <a:cubicBezTo>
                    <a:pt x="543" y="192"/>
                    <a:pt x="552" y="189"/>
                    <a:pt x="558" y="181"/>
                  </a:cubicBezTo>
                  <a:lnTo>
                    <a:pt x="558" y="103"/>
                  </a:lnTo>
                  <a:cubicBezTo>
                    <a:pt x="556" y="93"/>
                    <a:pt x="555" y="84"/>
                    <a:pt x="554" y="76"/>
                  </a:cubicBezTo>
                  <a:close/>
                  <a:moveTo>
                    <a:pt x="231" y="77"/>
                  </a:moveTo>
                  <a:cubicBezTo>
                    <a:pt x="233" y="65"/>
                    <a:pt x="249" y="69"/>
                    <a:pt x="249" y="69"/>
                  </a:cubicBezTo>
                  <a:cubicBezTo>
                    <a:pt x="249" y="69"/>
                    <a:pt x="278" y="79"/>
                    <a:pt x="290" y="78"/>
                  </a:cubicBezTo>
                  <a:cubicBezTo>
                    <a:pt x="301" y="76"/>
                    <a:pt x="318" y="93"/>
                    <a:pt x="293" y="93"/>
                  </a:cubicBezTo>
                  <a:cubicBezTo>
                    <a:pt x="267" y="93"/>
                    <a:pt x="228" y="104"/>
                    <a:pt x="231" y="77"/>
                  </a:cubicBezTo>
                  <a:close/>
                  <a:moveTo>
                    <a:pt x="171" y="195"/>
                  </a:moveTo>
                  <a:cubicBezTo>
                    <a:pt x="153" y="195"/>
                    <a:pt x="46" y="237"/>
                    <a:pt x="45" y="128"/>
                  </a:cubicBezTo>
                  <a:cubicBezTo>
                    <a:pt x="45" y="104"/>
                    <a:pt x="39" y="83"/>
                    <a:pt x="69" y="98"/>
                  </a:cubicBezTo>
                  <a:cubicBezTo>
                    <a:pt x="99" y="112"/>
                    <a:pt x="72" y="111"/>
                    <a:pt x="137" y="108"/>
                  </a:cubicBezTo>
                  <a:cubicBezTo>
                    <a:pt x="137" y="108"/>
                    <a:pt x="184" y="110"/>
                    <a:pt x="191" y="106"/>
                  </a:cubicBezTo>
                  <a:cubicBezTo>
                    <a:pt x="199" y="101"/>
                    <a:pt x="192" y="91"/>
                    <a:pt x="207" y="91"/>
                  </a:cubicBezTo>
                  <a:cubicBezTo>
                    <a:pt x="222" y="90"/>
                    <a:pt x="220" y="105"/>
                    <a:pt x="220" y="105"/>
                  </a:cubicBezTo>
                  <a:cubicBezTo>
                    <a:pt x="220" y="105"/>
                    <a:pt x="207" y="124"/>
                    <a:pt x="305" y="111"/>
                  </a:cubicBezTo>
                  <a:cubicBezTo>
                    <a:pt x="317" y="109"/>
                    <a:pt x="327" y="121"/>
                    <a:pt x="302" y="121"/>
                  </a:cubicBezTo>
                  <a:cubicBezTo>
                    <a:pt x="290" y="122"/>
                    <a:pt x="272" y="128"/>
                    <a:pt x="278" y="143"/>
                  </a:cubicBezTo>
                  <a:cubicBezTo>
                    <a:pt x="284" y="158"/>
                    <a:pt x="276" y="256"/>
                    <a:pt x="276" y="256"/>
                  </a:cubicBezTo>
                  <a:cubicBezTo>
                    <a:pt x="276" y="256"/>
                    <a:pt x="271" y="274"/>
                    <a:pt x="262" y="245"/>
                  </a:cubicBezTo>
                  <a:cubicBezTo>
                    <a:pt x="259" y="235"/>
                    <a:pt x="262" y="144"/>
                    <a:pt x="260" y="137"/>
                  </a:cubicBezTo>
                  <a:cubicBezTo>
                    <a:pt x="259" y="129"/>
                    <a:pt x="217" y="122"/>
                    <a:pt x="215" y="154"/>
                  </a:cubicBezTo>
                  <a:cubicBezTo>
                    <a:pt x="214" y="185"/>
                    <a:pt x="205" y="195"/>
                    <a:pt x="171" y="195"/>
                  </a:cubicBezTo>
                  <a:close/>
                  <a:moveTo>
                    <a:pt x="237" y="231"/>
                  </a:moveTo>
                  <a:cubicBezTo>
                    <a:pt x="230" y="240"/>
                    <a:pt x="219" y="247"/>
                    <a:pt x="223" y="225"/>
                  </a:cubicBezTo>
                  <a:cubicBezTo>
                    <a:pt x="228" y="202"/>
                    <a:pt x="232" y="170"/>
                    <a:pt x="232" y="155"/>
                  </a:cubicBezTo>
                  <a:cubicBezTo>
                    <a:pt x="232" y="155"/>
                    <a:pt x="244" y="135"/>
                    <a:pt x="247" y="158"/>
                  </a:cubicBezTo>
                  <a:cubicBezTo>
                    <a:pt x="250" y="181"/>
                    <a:pt x="244" y="221"/>
                    <a:pt x="237" y="231"/>
                  </a:cubicBezTo>
                  <a:close/>
                  <a:moveTo>
                    <a:pt x="326" y="292"/>
                  </a:moveTo>
                  <a:cubicBezTo>
                    <a:pt x="327" y="320"/>
                    <a:pt x="355" y="400"/>
                    <a:pt x="286" y="399"/>
                  </a:cubicBezTo>
                  <a:cubicBezTo>
                    <a:pt x="217" y="398"/>
                    <a:pt x="214" y="409"/>
                    <a:pt x="215" y="321"/>
                  </a:cubicBezTo>
                  <a:cubicBezTo>
                    <a:pt x="216" y="236"/>
                    <a:pt x="225" y="253"/>
                    <a:pt x="230" y="264"/>
                  </a:cubicBezTo>
                  <a:cubicBezTo>
                    <a:pt x="230" y="264"/>
                    <a:pt x="253" y="318"/>
                    <a:pt x="309" y="277"/>
                  </a:cubicBezTo>
                  <a:cubicBezTo>
                    <a:pt x="319" y="269"/>
                    <a:pt x="324" y="263"/>
                    <a:pt x="326" y="292"/>
                  </a:cubicBezTo>
                  <a:close/>
                  <a:moveTo>
                    <a:pt x="318" y="133"/>
                  </a:moveTo>
                  <a:cubicBezTo>
                    <a:pt x="338" y="148"/>
                    <a:pt x="316" y="165"/>
                    <a:pt x="316" y="165"/>
                  </a:cubicBezTo>
                  <a:cubicBezTo>
                    <a:pt x="316" y="165"/>
                    <a:pt x="302" y="189"/>
                    <a:pt x="313" y="213"/>
                  </a:cubicBezTo>
                  <a:cubicBezTo>
                    <a:pt x="324" y="237"/>
                    <a:pt x="324" y="265"/>
                    <a:pt x="301" y="239"/>
                  </a:cubicBezTo>
                  <a:cubicBezTo>
                    <a:pt x="279" y="214"/>
                    <a:pt x="293" y="156"/>
                    <a:pt x="299" y="144"/>
                  </a:cubicBezTo>
                  <a:cubicBezTo>
                    <a:pt x="299" y="144"/>
                    <a:pt x="299" y="118"/>
                    <a:pt x="318" y="133"/>
                  </a:cubicBezTo>
                  <a:close/>
                  <a:moveTo>
                    <a:pt x="507" y="179"/>
                  </a:moveTo>
                  <a:cubicBezTo>
                    <a:pt x="498" y="185"/>
                    <a:pt x="507" y="179"/>
                    <a:pt x="465" y="177"/>
                  </a:cubicBezTo>
                  <a:cubicBezTo>
                    <a:pt x="423" y="176"/>
                    <a:pt x="461" y="162"/>
                    <a:pt x="461" y="162"/>
                  </a:cubicBezTo>
                  <a:cubicBezTo>
                    <a:pt x="565" y="166"/>
                    <a:pt x="516" y="173"/>
                    <a:pt x="507" y="179"/>
                  </a:cubicBezTo>
                  <a:close/>
                </a:path>
              </a:pathLst>
            </a:custGeom>
            <a:solidFill>
              <a:schemeClr val="bg1"/>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 name="未知"/>
            <p:cNvSpPr/>
            <p:nvPr/>
          </p:nvSpPr>
          <p:spPr bwMode="auto">
            <a:xfrm>
              <a:off x="703" y="1269"/>
              <a:ext cx="238" cy="283"/>
            </a:xfrm>
            <a:custGeom>
              <a:avLst/>
              <a:gdLst>
                <a:gd name="T0" fmla="*/ 0 w 47"/>
                <a:gd name="T1" fmla="*/ 0 h 56"/>
                <a:gd name="T2" fmla="*/ 47 w 47"/>
                <a:gd name="T3" fmla="*/ 56 h 56"/>
              </a:gdLst>
              <a:ahLst/>
              <a:cxnLst>
                <a:cxn ang="0">
                  <a:pos x="40" y="15"/>
                </a:cxn>
                <a:cxn ang="0">
                  <a:pos x="27" y="56"/>
                </a:cxn>
                <a:cxn ang="0">
                  <a:pos x="40" y="15"/>
                </a:cxn>
              </a:cxnLst>
              <a:rect l="T0" t="T1" r="T2" b="T3"/>
              <a:pathLst>
                <a:path w="47" h="56">
                  <a:moveTo>
                    <a:pt x="40" y="15"/>
                  </a:moveTo>
                  <a:cubicBezTo>
                    <a:pt x="37" y="0"/>
                    <a:pt x="0" y="23"/>
                    <a:pt x="27" y="56"/>
                  </a:cubicBezTo>
                  <a:cubicBezTo>
                    <a:pt x="27" y="56"/>
                    <a:pt x="47" y="49"/>
                    <a:pt x="40" y="15"/>
                  </a:cubicBezTo>
                  <a:close/>
                </a:path>
              </a:pathLst>
            </a:custGeom>
            <a:solidFill>
              <a:schemeClr val="bg1"/>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5" name="未知"/>
            <p:cNvSpPr/>
            <p:nvPr/>
          </p:nvSpPr>
          <p:spPr bwMode="auto">
            <a:xfrm>
              <a:off x="485" y="1385"/>
              <a:ext cx="208" cy="379"/>
            </a:xfrm>
            <a:custGeom>
              <a:avLst/>
              <a:gdLst>
                <a:gd name="T0" fmla="*/ 0 w 41"/>
                <a:gd name="T1" fmla="*/ 0 h 75"/>
                <a:gd name="T2" fmla="*/ 41 w 41"/>
                <a:gd name="T3" fmla="*/ 75 h 75"/>
              </a:gdLst>
              <a:ahLst/>
              <a:cxnLst>
                <a:cxn ang="0">
                  <a:pos x="19" y="27"/>
                </a:cxn>
                <a:cxn ang="0">
                  <a:pos x="12" y="69"/>
                </a:cxn>
                <a:cxn ang="0">
                  <a:pos x="40" y="45"/>
                </a:cxn>
                <a:cxn ang="0">
                  <a:pos x="37" y="24"/>
                </a:cxn>
                <a:cxn ang="0">
                  <a:pos x="19" y="27"/>
                </a:cxn>
              </a:cxnLst>
              <a:rect l="T0" t="T1" r="T2" b="T3"/>
              <a:pathLst>
                <a:path w="41" h="75">
                  <a:moveTo>
                    <a:pt x="19" y="27"/>
                  </a:moveTo>
                  <a:cubicBezTo>
                    <a:pt x="0" y="54"/>
                    <a:pt x="6" y="63"/>
                    <a:pt x="12" y="69"/>
                  </a:cubicBezTo>
                  <a:cubicBezTo>
                    <a:pt x="18" y="75"/>
                    <a:pt x="30" y="74"/>
                    <a:pt x="40" y="45"/>
                  </a:cubicBezTo>
                  <a:cubicBezTo>
                    <a:pt x="40" y="45"/>
                    <a:pt x="32" y="31"/>
                    <a:pt x="37" y="24"/>
                  </a:cubicBezTo>
                  <a:cubicBezTo>
                    <a:pt x="41" y="16"/>
                    <a:pt x="38" y="0"/>
                    <a:pt x="19" y="27"/>
                  </a:cubicBezTo>
                  <a:close/>
                </a:path>
              </a:pathLst>
            </a:custGeom>
            <a:solidFill>
              <a:schemeClr val="bg1"/>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104" name="未知"/>
            <p:cNvSpPr/>
            <p:nvPr/>
          </p:nvSpPr>
          <p:spPr bwMode="auto">
            <a:xfrm>
              <a:off x="354" y="627"/>
              <a:ext cx="679" cy="318"/>
            </a:xfrm>
            <a:custGeom>
              <a:avLst/>
              <a:gdLst>
                <a:gd name="T0" fmla="*/ 0 w 135"/>
                <a:gd name="T1" fmla="*/ 0 h 63"/>
                <a:gd name="T2" fmla="*/ 135 w 135"/>
                <a:gd name="T3" fmla="*/ 63 h 63"/>
              </a:gdLst>
              <a:ahLst/>
              <a:cxnLst>
                <a:cxn ang="0">
                  <a:pos x="112" y="4"/>
                </a:cxn>
                <a:cxn ang="0">
                  <a:pos x="24" y="4"/>
                </a:cxn>
                <a:cxn ang="0">
                  <a:pos x="2" y="25"/>
                </a:cxn>
                <a:cxn ang="0">
                  <a:pos x="60" y="58"/>
                </a:cxn>
                <a:cxn ang="0">
                  <a:pos x="96" y="54"/>
                </a:cxn>
                <a:cxn ang="0">
                  <a:pos x="113" y="53"/>
                </a:cxn>
                <a:cxn ang="0">
                  <a:pos x="112" y="4"/>
                </a:cxn>
              </a:cxnLst>
              <a:rect l="T0" t="T1" r="T2" b="T3"/>
              <a:pathLst>
                <a:path w="135" h="63">
                  <a:moveTo>
                    <a:pt x="112" y="4"/>
                  </a:moveTo>
                  <a:cubicBezTo>
                    <a:pt x="105" y="9"/>
                    <a:pt x="24" y="4"/>
                    <a:pt x="24" y="4"/>
                  </a:cubicBezTo>
                  <a:cubicBezTo>
                    <a:pt x="15" y="4"/>
                    <a:pt x="3" y="1"/>
                    <a:pt x="2" y="25"/>
                  </a:cubicBezTo>
                  <a:cubicBezTo>
                    <a:pt x="0" y="63"/>
                    <a:pt x="48" y="58"/>
                    <a:pt x="60" y="58"/>
                  </a:cubicBezTo>
                  <a:cubicBezTo>
                    <a:pt x="72" y="58"/>
                    <a:pt x="84" y="48"/>
                    <a:pt x="96" y="54"/>
                  </a:cubicBezTo>
                  <a:cubicBezTo>
                    <a:pt x="96" y="54"/>
                    <a:pt x="107" y="63"/>
                    <a:pt x="113" y="53"/>
                  </a:cubicBezTo>
                  <a:cubicBezTo>
                    <a:pt x="135" y="13"/>
                    <a:pt x="120" y="0"/>
                    <a:pt x="112" y="4"/>
                  </a:cubicBezTo>
                  <a:close/>
                </a:path>
              </a:pathLst>
            </a:custGeom>
            <a:solidFill>
              <a:schemeClr val="bg1"/>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105" name="未知"/>
            <p:cNvSpPr/>
            <p:nvPr/>
          </p:nvSpPr>
          <p:spPr bwMode="auto">
            <a:xfrm>
              <a:off x="1128" y="1527"/>
              <a:ext cx="494" cy="516"/>
            </a:xfrm>
            <a:custGeom>
              <a:avLst/>
              <a:gdLst>
                <a:gd name="T0" fmla="*/ 0 w 97"/>
                <a:gd name="T1" fmla="*/ 0 h 102"/>
                <a:gd name="T2" fmla="*/ 97 w 97"/>
                <a:gd name="T3" fmla="*/ 102 h 102"/>
              </a:gdLst>
              <a:ahLst/>
              <a:cxnLst>
                <a:cxn ang="0">
                  <a:pos x="67" y="5"/>
                </a:cxn>
                <a:cxn ang="0">
                  <a:pos x="31" y="5"/>
                </a:cxn>
                <a:cxn ang="0">
                  <a:pos x="12" y="57"/>
                </a:cxn>
                <a:cxn ang="0">
                  <a:pos x="79" y="62"/>
                </a:cxn>
                <a:cxn ang="0">
                  <a:pos x="67" y="5"/>
                </a:cxn>
              </a:cxnLst>
              <a:rect l="T0" t="T1" r="T2" b="T3"/>
              <a:pathLst>
                <a:path w="97" h="102">
                  <a:moveTo>
                    <a:pt x="67" y="5"/>
                  </a:moveTo>
                  <a:cubicBezTo>
                    <a:pt x="55" y="10"/>
                    <a:pt x="31" y="5"/>
                    <a:pt x="31" y="5"/>
                  </a:cubicBezTo>
                  <a:cubicBezTo>
                    <a:pt x="0" y="6"/>
                    <a:pt x="16" y="39"/>
                    <a:pt x="12" y="57"/>
                  </a:cubicBezTo>
                  <a:cubicBezTo>
                    <a:pt x="8" y="76"/>
                    <a:pt x="63" y="102"/>
                    <a:pt x="79" y="62"/>
                  </a:cubicBezTo>
                  <a:cubicBezTo>
                    <a:pt x="97" y="20"/>
                    <a:pt x="79" y="0"/>
                    <a:pt x="67" y="5"/>
                  </a:cubicBezTo>
                  <a:close/>
                </a:path>
              </a:pathLst>
            </a:custGeom>
            <a:solidFill>
              <a:schemeClr val="bg1"/>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106" name="未知"/>
            <p:cNvSpPr/>
            <p:nvPr/>
          </p:nvSpPr>
          <p:spPr bwMode="auto">
            <a:xfrm>
              <a:off x="2255" y="1006"/>
              <a:ext cx="501" cy="96"/>
            </a:xfrm>
            <a:custGeom>
              <a:avLst/>
              <a:gdLst>
                <a:gd name="T0" fmla="*/ 0 w 99"/>
                <a:gd name="T1" fmla="*/ 0 h 19"/>
                <a:gd name="T2" fmla="*/ 99 w 99"/>
                <a:gd name="T3" fmla="*/ 19 h 19"/>
              </a:gdLst>
              <a:ahLst/>
              <a:cxnLst>
                <a:cxn ang="0">
                  <a:pos x="15" y="0"/>
                </a:cxn>
                <a:cxn ang="0">
                  <a:pos x="40" y="15"/>
                </a:cxn>
                <a:cxn ang="0">
                  <a:pos x="15" y="0"/>
                </a:cxn>
              </a:cxnLst>
              <a:rect l="T0" t="T1" r="T2" b="T3"/>
              <a:pathLst>
                <a:path w="99" h="19">
                  <a:moveTo>
                    <a:pt x="15" y="0"/>
                  </a:moveTo>
                  <a:cubicBezTo>
                    <a:pt x="0" y="0"/>
                    <a:pt x="19" y="19"/>
                    <a:pt x="40" y="15"/>
                  </a:cubicBezTo>
                  <a:cubicBezTo>
                    <a:pt x="99" y="1"/>
                    <a:pt x="15" y="0"/>
                    <a:pt x="15" y="0"/>
                  </a:cubicBezTo>
                  <a:close/>
                </a:path>
              </a:pathLst>
            </a:custGeom>
            <a:solidFill>
              <a:schemeClr val="bg1"/>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107" name="未知"/>
            <p:cNvSpPr/>
            <p:nvPr/>
          </p:nvSpPr>
          <p:spPr bwMode="auto">
            <a:xfrm>
              <a:off x="2422" y="986"/>
              <a:ext cx="385" cy="237"/>
            </a:xfrm>
            <a:custGeom>
              <a:avLst/>
              <a:gdLst>
                <a:gd name="T0" fmla="*/ 0 w 76"/>
                <a:gd name="T1" fmla="*/ 0 h 47"/>
                <a:gd name="T2" fmla="*/ 76 w 76"/>
                <a:gd name="T3" fmla="*/ 47 h 47"/>
              </a:gdLst>
              <a:ahLst/>
              <a:cxnLst>
                <a:cxn ang="0">
                  <a:pos x="21" y="37"/>
                </a:cxn>
                <a:cxn ang="0">
                  <a:pos x="70" y="17"/>
                </a:cxn>
                <a:cxn ang="0">
                  <a:pos x="48" y="3"/>
                </a:cxn>
                <a:cxn ang="0">
                  <a:pos x="19" y="32"/>
                </a:cxn>
                <a:cxn ang="0">
                  <a:pos x="21" y="37"/>
                </a:cxn>
              </a:cxnLst>
              <a:rect l="T0" t="T1" r="T2" b="T3"/>
              <a:pathLst>
                <a:path w="76" h="47">
                  <a:moveTo>
                    <a:pt x="21" y="37"/>
                  </a:moveTo>
                  <a:cubicBezTo>
                    <a:pt x="21" y="37"/>
                    <a:pt x="50" y="47"/>
                    <a:pt x="70" y="17"/>
                  </a:cubicBezTo>
                  <a:cubicBezTo>
                    <a:pt x="76" y="7"/>
                    <a:pt x="65" y="0"/>
                    <a:pt x="48" y="3"/>
                  </a:cubicBezTo>
                  <a:cubicBezTo>
                    <a:pt x="39" y="5"/>
                    <a:pt x="39" y="32"/>
                    <a:pt x="19" y="32"/>
                  </a:cubicBezTo>
                  <a:cubicBezTo>
                    <a:pt x="0" y="32"/>
                    <a:pt x="21" y="37"/>
                    <a:pt x="21" y="37"/>
                  </a:cubicBezTo>
                  <a:close/>
                </a:path>
              </a:pathLst>
            </a:custGeom>
            <a:solidFill>
              <a:schemeClr val="bg1"/>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108" name="未知"/>
            <p:cNvSpPr/>
            <p:nvPr/>
          </p:nvSpPr>
          <p:spPr bwMode="auto">
            <a:xfrm>
              <a:off x="2407" y="1183"/>
              <a:ext cx="415" cy="187"/>
            </a:xfrm>
            <a:custGeom>
              <a:avLst/>
              <a:gdLst>
                <a:gd name="T0" fmla="*/ 0 w 82"/>
                <a:gd name="T1" fmla="*/ 0 h 37"/>
                <a:gd name="T2" fmla="*/ 82 w 82"/>
                <a:gd name="T3" fmla="*/ 37 h 37"/>
              </a:gdLst>
              <a:ahLst/>
              <a:cxnLst>
                <a:cxn ang="0">
                  <a:pos x="72" y="6"/>
                </a:cxn>
                <a:cxn ang="0">
                  <a:pos x="24" y="17"/>
                </a:cxn>
                <a:cxn ang="0">
                  <a:pos x="17" y="26"/>
                </a:cxn>
                <a:cxn ang="0">
                  <a:pos x="76" y="23"/>
                </a:cxn>
                <a:cxn ang="0">
                  <a:pos x="82" y="20"/>
                </a:cxn>
                <a:cxn ang="0">
                  <a:pos x="82" y="0"/>
                </a:cxn>
                <a:cxn ang="0">
                  <a:pos x="72" y="6"/>
                </a:cxn>
              </a:cxnLst>
              <a:rect l="T0" t="T1" r="T2" b="T3"/>
              <a:pathLst>
                <a:path w="82" h="37">
                  <a:moveTo>
                    <a:pt x="72" y="6"/>
                  </a:moveTo>
                  <a:cubicBezTo>
                    <a:pt x="57" y="23"/>
                    <a:pt x="24" y="17"/>
                    <a:pt x="24" y="17"/>
                  </a:cubicBezTo>
                  <a:cubicBezTo>
                    <a:pt x="24" y="17"/>
                    <a:pt x="0" y="16"/>
                    <a:pt x="17" y="26"/>
                  </a:cubicBezTo>
                  <a:cubicBezTo>
                    <a:pt x="33" y="37"/>
                    <a:pt x="53" y="32"/>
                    <a:pt x="76" y="23"/>
                  </a:cubicBezTo>
                  <a:cubicBezTo>
                    <a:pt x="78" y="22"/>
                    <a:pt x="80" y="21"/>
                    <a:pt x="82" y="20"/>
                  </a:cubicBezTo>
                  <a:lnTo>
                    <a:pt x="82" y="0"/>
                  </a:lnTo>
                  <a:cubicBezTo>
                    <a:pt x="79" y="1"/>
                    <a:pt x="75" y="2"/>
                    <a:pt x="72" y="6"/>
                  </a:cubicBezTo>
                  <a:close/>
                </a:path>
              </a:pathLst>
            </a:custGeom>
            <a:solidFill>
              <a:schemeClr val="bg1"/>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109" name="未知"/>
            <p:cNvSpPr/>
            <p:nvPr/>
          </p:nvSpPr>
          <p:spPr bwMode="auto">
            <a:xfrm>
              <a:off x="2083" y="1360"/>
              <a:ext cx="698" cy="167"/>
            </a:xfrm>
            <a:custGeom>
              <a:avLst/>
              <a:gdLst>
                <a:gd name="T0" fmla="*/ 0 w 138"/>
                <a:gd name="T1" fmla="*/ 0 h 33"/>
                <a:gd name="T2" fmla="*/ 138 w 138"/>
                <a:gd name="T3" fmla="*/ 33 h 33"/>
              </a:gdLst>
              <a:ahLst/>
              <a:cxnLst>
                <a:cxn ang="0">
                  <a:pos x="21" y="1"/>
                </a:cxn>
                <a:cxn ang="0">
                  <a:pos x="8" y="14"/>
                </a:cxn>
                <a:cxn ang="0">
                  <a:pos x="57" y="22"/>
                </a:cxn>
                <a:cxn ang="0">
                  <a:pos x="117" y="23"/>
                </a:cxn>
                <a:cxn ang="0">
                  <a:pos x="114" y="8"/>
                </a:cxn>
                <a:cxn ang="0">
                  <a:pos x="82" y="3"/>
                </a:cxn>
                <a:cxn ang="0">
                  <a:pos x="21" y="1"/>
                </a:cxn>
              </a:cxnLst>
              <a:rect l="T0" t="T1" r="T2" b="T3"/>
              <a:pathLst>
                <a:path w="138" h="33">
                  <a:moveTo>
                    <a:pt x="21" y="1"/>
                  </a:moveTo>
                  <a:cubicBezTo>
                    <a:pt x="21" y="1"/>
                    <a:pt x="0" y="8"/>
                    <a:pt x="8" y="14"/>
                  </a:cubicBezTo>
                  <a:cubicBezTo>
                    <a:pt x="15" y="20"/>
                    <a:pt x="48" y="22"/>
                    <a:pt x="57" y="22"/>
                  </a:cubicBezTo>
                  <a:cubicBezTo>
                    <a:pt x="66" y="22"/>
                    <a:pt x="96" y="33"/>
                    <a:pt x="117" y="23"/>
                  </a:cubicBezTo>
                  <a:cubicBezTo>
                    <a:pt x="138" y="12"/>
                    <a:pt x="123" y="9"/>
                    <a:pt x="114" y="8"/>
                  </a:cubicBezTo>
                  <a:cubicBezTo>
                    <a:pt x="105" y="6"/>
                    <a:pt x="102" y="0"/>
                    <a:pt x="82" y="3"/>
                  </a:cubicBezTo>
                  <a:cubicBezTo>
                    <a:pt x="37" y="11"/>
                    <a:pt x="21" y="1"/>
                    <a:pt x="21" y="1"/>
                  </a:cubicBezTo>
                  <a:close/>
                </a:path>
              </a:pathLst>
            </a:custGeom>
            <a:solidFill>
              <a:schemeClr val="bg1"/>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110" name="未知"/>
            <p:cNvSpPr/>
            <p:nvPr/>
          </p:nvSpPr>
          <p:spPr bwMode="auto">
            <a:xfrm>
              <a:off x="2159" y="1522"/>
              <a:ext cx="567" cy="146"/>
            </a:xfrm>
            <a:custGeom>
              <a:avLst/>
              <a:gdLst>
                <a:gd name="T0" fmla="*/ 0 w 112"/>
                <a:gd name="T1" fmla="*/ 0 h 29"/>
                <a:gd name="T2" fmla="*/ 112 w 112"/>
                <a:gd name="T3" fmla="*/ 29 h 29"/>
              </a:gdLst>
              <a:ahLst/>
              <a:cxnLst>
                <a:cxn ang="0">
                  <a:pos x="98" y="19"/>
                </a:cxn>
                <a:cxn ang="0">
                  <a:pos x="103" y="4"/>
                </a:cxn>
                <a:cxn ang="0">
                  <a:pos x="74" y="10"/>
                </a:cxn>
                <a:cxn ang="0">
                  <a:pos x="36" y="6"/>
                </a:cxn>
                <a:cxn ang="0">
                  <a:pos x="2" y="4"/>
                </a:cxn>
                <a:cxn ang="0">
                  <a:pos x="98" y="19"/>
                </a:cxn>
              </a:cxnLst>
              <a:rect l="T0" t="T1" r="T2" b="T3"/>
              <a:pathLst>
                <a:path w="112" h="29">
                  <a:moveTo>
                    <a:pt x="98" y="19"/>
                  </a:moveTo>
                  <a:cubicBezTo>
                    <a:pt x="112" y="13"/>
                    <a:pt x="111" y="0"/>
                    <a:pt x="103" y="4"/>
                  </a:cubicBezTo>
                  <a:cubicBezTo>
                    <a:pt x="96" y="9"/>
                    <a:pt x="83" y="10"/>
                    <a:pt x="74" y="10"/>
                  </a:cubicBezTo>
                  <a:cubicBezTo>
                    <a:pt x="65" y="11"/>
                    <a:pt x="45" y="3"/>
                    <a:pt x="36" y="6"/>
                  </a:cubicBezTo>
                  <a:cubicBezTo>
                    <a:pt x="27" y="9"/>
                    <a:pt x="2" y="4"/>
                    <a:pt x="2" y="4"/>
                  </a:cubicBezTo>
                  <a:cubicBezTo>
                    <a:pt x="0" y="29"/>
                    <a:pt x="83" y="25"/>
                    <a:pt x="98" y="19"/>
                  </a:cubicBezTo>
                  <a:close/>
                </a:path>
              </a:pathLst>
            </a:custGeom>
            <a:solidFill>
              <a:schemeClr val="bg1"/>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111" name="未知"/>
            <p:cNvSpPr/>
            <p:nvPr/>
          </p:nvSpPr>
          <p:spPr bwMode="auto">
            <a:xfrm>
              <a:off x="2124" y="1638"/>
              <a:ext cx="584" cy="480"/>
            </a:xfrm>
            <a:custGeom>
              <a:avLst/>
              <a:gdLst>
                <a:gd name="T0" fmla="*/ 0 w 115"/>
                <a:gd name="T1" fmla="*/ 0 h 95"/>
                <a:gd name="T2" fmla="*/ 115 w 115"/>
                <a:gd name="T3" fmla="*/ 95 h 95"/>
              </a:gdLst>
              <a:ahLst/>
              <a:cxnLst>
                <a:cxn ang="0">
                  <a:pos x="3" y="53"/>
                </a:cxn>
                <a:cxn ang="0">
                  <a:pos x="26" y="54"/>
                </a:cxn>
                <a:cxn ang="0">
                  <a:pos x="50" y="77"/>
                </a:cxn>
                <a:cxn ang="0">
                  <a:pos x="59" y="84"/>
                </a:cxn>
                <a:cxn ang="0">
                  <a:pos x="81" y="52"/>
                </a:cxn>
                <a:cxn ang="0">
                  <a:pos x="111" y="52"/>
                </a:cxn>
                <a:cxn ang="0">
                  <a:pos x="79" y="27"/>
                </a:cxn>
                <a:cxn ang="0">
                  <a:pos x="37" y="16"/>
                </a:cxn>
                <a:cxn ang="0">
                  <a:pos x="12" y="41"/>
                </a:cxn>
                <a:cxn ang="0">
                  <a:pos x="3" y="53"/>
                </a:cxn>
              </a:cxnLst>
              <a:rect l="T0" t="T1" r="T2" b="T3"/>
              <a:pathLst>
                <a:path w="115" h="95">
                  <a:moveTo>
                    <a:pt x="3" y="53"/>
                  </a:moveTo>
                  <a:cubicBezTo>
                    <a:pt x="5" y="60"/>
                    <a:pt x="14" y="68"/>
                    <a:pt x="26" y="54"/>
                  </a:cubicBezTo>
                  <a:cubicBezTo>
                    <a:pt x="48" y="29"/>
                    <a:pt x="48" y="72"/>
                    <a:pt x="50" y="77"/>
                  </a:cubicBezTo>
                  <a:cubicBezTo>
                    <a:pt x="51" y="81"/>
                    <a:pt x="54" y="95"/>
                    <a:pt x="59" y="84"/>
                  </a:cubicBezTo>
                  <a:cubicBezTo>
                    <a:pt x="63" y="74"/>
                    <a:pt x="70" y="39"/>
                    <a:pt x="81" y="52"/>
                  </a:cubicBezTo>
                  <a:cubicBezTo>
                    <a:pt x="100" y="76"/>
                    <a:pt x="115" y="54"/>
                    <a:pt x="111" y="52"/>
                  </a:cubicBezTo>
                  <a:cubicBezTo>
                    <a:pt x="106" y="51"/>
                    <a:pt x="79" y="37"/>
                    <a:pt x="79" y="27"/>
                  </a:cubicBezTo>
                  <a:cubicBezTo>
                    <a:pt x="79" y="16"/>
                    <a:pt x="42" y="0"/>
                    <a:pt x="37" y="16"/>
                  </a:cubicBezTo>
                  <a:cubicBezTo>
                    <a:pt x="33" y="33"/>
                    <a:pt x="12" y="41"/>
                    <a:pt x="12" y="41"/>
                  </a:cubicBezTo>
                  <a:cubicBezTo>
                    <a:pt x="0" y="44"/>
                    <a:pt x="2" y="45"/>
                    <a:pt x="3" y="53"/>
                  </a:cubicBezTo>
                  <a:close/>
                </a:path>
              </a:pathLst>
            </a:custGeom>
            <a:solidFill>
              <a:schemeClr val="bg1"/>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112" name="未知"/>
            <p:cNvSpPr/>
            <p:nvPr/>
          </p:nvSpPr>
          <p:spPr bwMode="auto">
            <a:xfrm>
              <a:off x="2503" y="1446"/>
              <a:ext cx="329" cy="854"/>
            </a:xfrm>
            <a:custGeom>
              <a:avLst/>
              <a:gdLst>
                <a:gd name="T0" fmla="*/ 0 w 65"/>
                <a:gd name="T1" fmla="*/ 0 h 169"/>
                <a:gd name="T2" fmla="*/ 65 w 65"/>
                <a:gd name="T3" fmla="*/ 169 h 169"/>
              </a:gdLst>
              <a:ahLst/>
              <a:cxnLst>
                <a:cxn ang="0">
                  <a:pos x="51" y="40"/>
                </a:cxn>
                <a:cxn ang="0">
                  <a:pos x="22" y="49"/>
                </a:cxn>
                <a:cxn ang="0">
                  <a:pos x="22" y="59"/>
                </a:cxn>
                <a:cxn ang="0">
                  <a:pos x="50" y="90"/>
                </a:cxn>
                <a:cxn ang="0">
                  <a:pos x="34" y="118"/>
                </a:cxn>
                <a:cxn ang="0">
                  <a:pos x="0" y="148"/>
                </a:cxn>
                <a:cxn ang="0">
                  <a:pos x="17" y="155"/>
                </a:cxn>
                <a:cxn ang="0">
                  <a:pos x="47" y="166"/>
                </a:cxn>
                <a:cxn ang="0">
                  <a:pos x="63" y="162"/>
                </a:cxn>
                <a:cxn ang="0">
                  <a:pos x="65" y="0"/>
                </a:cxn>
                <a:cxn ang="0">
                  <a:pos x="51" y="40"/>
                </a:cxn>
              </a:cxnLst>
              <a:rect l="T0" t="T1" r="T2" b="T3"/>
              <a:pathLst>
                <a:path w="65" h="169">
                  <a:moveTo>
                    <a:pt x="51" y="40"/>
                  </a:moveTo>
                  <a:cubicBezTo>
                    <a:pt x="44" y="46"/>
                    <a:pt x="30" y="49"/>
                    <a:pt x="22" y="49"/>
                  </a:cubicBezTo>
                  <a:cubicBezTo>
                    <a:pt x="13" y="48"/>
                    <a:pt x="14" y="56"/>
                    <a:pt x="22" y="59"/>
                  </a:cubicBezTo>
                  <a:cubicBezTo>
                    <a:pt x="30" y="62"/>
                    <a:pt x="49" y="75"/>
                    <a:pt x="50" y="90"/>
                  </a:cubicBezTo>
                  <a:cubicBezTo>
                    <a:pt x="50" y="104"/>
                    <a:pt x="51" y="115"/>
                    <a:pt x="34" y="118"/>
                  </a:cubicBezTo>
                  <a:cubicBezTo>
                    <a:pt x="18" y="122"/>
                    <a:pt x="3" y="124"/>
                    <a:pt x="0" y="148"/>
                  </a:cubicBezTo>
                  <a:cubicBezTo>
                    <a:pt x="0" y="148"/>
                    <a:pt x="10" y="154"/>
                    <a:pt x="17" y="155"/>
                  </a:cubicBezTo>
                  <a:cubicBezTo>
                    <a:pt x="23" y="155"/>
                    <a:pt x="42" y="163"/>
                    <a:pt x="47" y="166"/>
                  </a:cubicBezTo>
                  <a:cubicBezTo>
                    <a:pt x="51" y="169"/>
                    <a:pt x="58" y="167"/>
                    <a:pt x="63" y="162"/>
                  </a:cubicBezTo>
                  <a:lnTo>
                    <a:pt x="65" y="0"/>
                  </a:lnTo>
                  <a:cubicBezTo>
                    <a:pt x="64" y="8"/>
                    <a:pt x="58" y="36"/>
                    <a:pt x="51" y="40"/>
                  </a:cubicBezTo>
                  <a:close/>
                </a:path>
              </a:pathLst>
            </a:custGeom>
            <a:solidFill>
              <a:schemeClr val="bg1"/>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grpSp>
      <p:grpSp>
        <p:nvGrpSpPr>
          <p:cNvPr id="3076" name="Group 17"/>
          <p:cNvGrpSpPr/>
          <p:nvPr/>
        </p:nvGrpSpPr>
        <p:grpSpPr>
          <a:xfrm>
            <a:off x="554038" y="27390"/>
            <a:ext cx="7891462" cy="5117010"/>
            <a:chOff x="0" y="0"/>
            <a:chExt cx="4971" cy="4297"/>
          </a:xfrm>
        </p:grpSpPr>
        <p:sp>
          <p:nvSpPr>
            <p:cNvPr id="4114" name="Rectangle 18"/>
            <p:cNvSpPr>
              <a:spLocks noChangeArrowheads="1"/>
            </p:cNvSpPr>
            <p:nvPr/>
          </p:nvSpPr>
          <p:spPr bwMode="auto">
            <a:xfrm>
              <a:off x="35" y="0"/>
              <a:ext cx="21" cy="101"/>
            </a:xfrm>
            <a:prstGeom prst="rect">
              <a:avLst/>
            </a:prstGeom>
            <a:solidFill>
              <a:schemeClr val="bg2">
                <a:alpha val="50000"/>
              </a:schemeClr>
            </a:solidFill>
            <a:ln w="9525">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115" name="未知"/>
            <p:cNvSpPr>
              <a:spLocks noEditPoints="1"/>
            </p:cNvSpPr>
            <p:nvPr/>
          </p:nvSpPr>
          <p:spPr bwMode="auto">
            <a:xfrm>
              <a:off x="35" y="202"/>
              <a:ext cx="21" cy="304"/>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116" name="未知"/>
            <p:cNvSpPr>
              <a:spLocks noEditPoints="1"/>
            </p:cNvSpPr>
            <p:nvPr/>
          </p:nvSpPr>
          <p:spPr bwMode="auto">
            <a:xfrm>
              <a:off x="35" y="607"/>
              <a:ext cx="21"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117" name="未知"/>
            <p:cNvSpPr>
              <a:spLocks noEditPoints="1"/>
            </p:cNvSpPr>
            <p:nvPr/>
          </p:nvSpPr>
          <p:spPr bwMode="auto">
            <a:xfrm>
              <a:off x="35" y="1011"/>
              <a:ext cx="21"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118" name="未知"/>
            <p:cNvSpPr>
              <a:spLocks noEditPoints="1"/>
            </p:cNvSpPr>
            <p:nvPr/>
          </p:nvSpPr>
          <p:spPr bwMode="auto">
            <a:xfrm>
              <a:off x="35" y="1415"/>
              <a:ext cx="21" cy="304"/>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119" name="未知"/>
            <p:cNvSpPr>
              <a:spLocks noEditPoints="1"/>
            </p:cNvSpPr>
            <p:nvPr/>
          </p:nvSpPr>
          <p:spPr bwMode="auto">
            <a:xfrm>
              <a:off x="35" y="1820"/>
              <a:ext cx="21"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120" name="未知"/>
            <p:cNvSpPr>
              <a:spLocks noEditPoints="1"/>
            </p:cNvSpPr>
            <p:nvPr/>
          </p:nvSpPr>
          <p:spPr bwMode="auto">
            <a:xfrm>
              <a:off x="35" y="2224"/>
              <a:ext cx="21" cy="304"/>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121" name="未知"/>
            <p:cNvSpPr>
              <a:spLocks noEditPoints="1"/>
            </p:cNvSpPr>
            <p:nvPr/>
          </p:nvSpPr>
          <p:spPr bwMode="auto">
            <a:xfrm>
              <a:off x="35" y="2629"/>
              <a:ext cx="21"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122" name="未知"/>
            <p:cNvSpPr>
              <a:spLocks noEditPoints="1"/>
            </p:cNvSpPr>
            <p:nvPr/>
          </p:nvSpPr>
          <p:spPr bwMode="auto">
            <a:xfrm>
              <a:off x="35" y="3033"/>
              <a:ext cx="21"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123" name="未知"/>
            <p:cNvSpPr>
              <a:spLocks noEditPoints="1"/>
            </p:cNvSpPr>
            <p:nvPr/>
          </p:nvSpPr>
          <p:spPr bwMode="auto">
            <a:xfrm>
              <a:off x="35" y="3438"/>
              <a:ext cx="21"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124" name="未知"/>
            <p:cNvSpPr>
              <a:spLocks noEditPoints="1"/>
            </p:cNvSpPr>
            <p:nvPr/>
          </p:nvSpPr>
          <p:spPr bwMode="auto">
            <a:xfrm>
              <a:off x="35" y="3842"/>
              <a:ext cx="21"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125" name="Rectangle 29"/>
            <p:cNvSpPr>
              <a:spLocks noChangeArrowheads="1"/>
            </p:cNvSpPr>
            <p:nvPr/>
          </p:nvSpPr>
          <p:spPr bwMode="auto">
            <a:xfrm>
              <a:off x="35" y="4246"/>
              <a:ext cx="21" cy="51"/>
            </a:xfrm>
            <a:prstGeom prst="rect">
              <a:avLst/>
            </a:prstGeom>
            <a:solidFill>
              <a:schemeClr val="bg2">
                <a:alpha val="50000"/>
              </a:schemeClr>
            </a:solidFill>
            <a:ln w="9525">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126" name="Rectangle 30"/>
            <p:cNvSpPr>
              <a:spLocks noChangeArrowheads="1"/>
            </p:cNvSpPr>
            <p:nvPr/>
          </p:nvSpPr>
          <p:spPr bwMode="auto">
            <a:xfrm>
              <a:off x="480" y="0"/>
              <a:ext cx="21" cy="101"/>
            </a:xfrm>
            <a:prstGeom prst="rect">
              <a:avLst/>
            </a:prstGeom>
            <a:solidFill>
              <a:schemeClr val="bg2">
                <a:alpha val="50000"/>
              </a:schemeClr>
            </a:solidFill>
            <a:ln w="9525">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127" name="未知"/>
            <p:cNvSpPr>
              <a:spLocks noEditPoints="1"/>
            </p:cNvSpPr>
            <p:nvPr/>
          </p:nvSpPr>
          <p:spPr bwMode="auto">
            <a:xfrm>
              <a:off x="480" y="202"/>
              <a:ext cx="21" cy="304"/>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128" name="未知"/>
            <p:cNvSpPr>
              <a:spLocks noEditPoints="1"/>
            </p:cNvSpPr>
            <p:nvPr/>
          </p:nvSpPr>
          <p:spPr bwMode="auto">
            <a:xfrm>
              <a:off x="480" y="607"/>
              <a:ext cx="21"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129" name="未知"/>
            <p:cNvSpPr>
              <a:spLocks noEditPoints="1"/>
            </p:cNvSpPr>
            <p:nvPr/>
          </p:nvSpPr>
          <p:spPr bwMode="auto">
            <a:xfrm>
              <a:off x="480" y="1011"/>
              <a:ext cx="21"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130" name="未知"/>
            <p:cNvSpPr>
              <a:spLocks noEditPoints="1"/>
            </p:cNvSpPr>
            <p:nvPr/>
          </p:nvSpPr>
          <p:spPr bwMode="auto">
            <a:xfrm>
              <a:off x="480" y="1415"/>
              <a:ext cx="21" cy="304"/>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131" name="未知"/>
            <p:cNvSpPr>
              <a:spLocks noEditPoints="1"/>
            </p:cNvSpPr>
            <p:nvPr/>
          </p:nvSpPr>
          <p:spPr bwMode="auto">
            <a:xfrm>
              <a:off x="480" y="1820"/>
              <a:ext cx="21"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132" name="未知"/>
            <p:cNvSpPr>
              <a:spLocks noEditPoints="1"/>
            </p:cNvSpPr>
            <p:nvPr/>
          </p:nvSpPr>
          <p:spPr bwMode="auto">
            <a:xfrm>
              <a:off x="480" y="2224"/>
              <a:ext cx="21" cy="304"/>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133" name="未知"/>
            <p:cNvSpPr>
              <a:spLocks noEditPoints="1"/>
            </p:cNvSpPr>
            <p:nvPr/>
          </p:nvSpPr>
          <p:spPr bwMode="auto">
            <a:xfrm>
              <a:off x="480" y="2629"/>
              <a:ext cx="21"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134" name="未知"/>
            <p:cNvSpPr>
              <a:spLocks noEditPoints="1"/>
            </p:cNvSpPr>
            <p:nvPr/>
          </p:nvSpPr>
          <p:spPr bwMode="auto">
            <a:xfrm>
              <a:off x="480" y="3033"/>
              <a:ext cx="21"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135" name="未知"/>
            <p:cNvSpPr>
              <a:spLocks noEditPoints="1"/>
            </p:cNvSpPr>
            <p:nvPr/>
          </p:nvSpPr>
          <p:spPr bwMode="auto">
            <a:xfrm>
              <a:off x="480" y="3438"/>
              <a:ext cx="21"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136" name="未知"/>
            <p:cNvSpPr>
              <a:spLocks noEditPoints="1"/>
            </p:cNvSpPr>
            <p:nvPr/>
          </p:nvSpPr>
          <p:spPr bwMode="auto">
            <a:xfrm>
              <a:off x="480" y="3842"/>
              <a:ext cx="21"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137" name="Rectangle 41"/>
            <p:cNvSpPr>
              <a:spLocks noChangeArrowheads="1"/>
            </p:cNvSpPr>
            <p:nvPr/>
          </p:nvSpPr>
          <p:spPr bwMode="auto">
            <a:xfrm>
              <a:off x="480" y="4246"/>
              <a:ext cx="21" cy="51"/>
            </a:xfrm>
            <a:prstGeom prst="rect">
              <a:avLst/>
            </a:prstGeom>
            <a:solidFill>
              <a:schemeClr val="bg2">
                <a:alpha val="50000"/>
              </a:schemeClr>
            </a:solidFill>
            <a:ln w="9525">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138" name="Rectangle 42"/>
            <p:cNvSpPr>
              <a:spLocks noChangeArrowheads="1"/>
            </p:cNvSpPr>
            <p:nvPr/>
          </p:nvSpPr>
          <p:spPr bwMode="auto">
            <a:xfrm>
              <a:off x="930" y="0"/>
              <a:ext cx="21" cy="101"/>
            </a:xfrm>
            <a:prstGeom prst="rect">
              <a:avLst/>
            </a:prstGeom>
            <a:solidFill>
              <a:schemeClr val="bg2">
                <a:alpha val="50000"/>
              </a:schemeClr>
            </a:solidFill>
            <a:ln w="9525">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139" name="未知"/>
            <p:cNvSpPr>
              <a:spLocks noEditPoints="1"/>
            </p:cNvSpPr>
            <p:nvPr/>
          </p:nvSpPr>
          <p:spPr bwMode="auto">
            <a:xfrm>
              <a:off x="930" y="202"/>
              <a:ext cx="21" cy="304"/>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140" name="未知"/>
            <p:cNvSpPr>
              <a:spLocks noEditPoints="1"/>
            </p:cNvSpPr>
            <p:nvPr/>
          </p:nvSpPr>
          <p:spPr bwMode="auto">
            <a:xfrm>
              <a:off x="930" y="607"/>
              <a:ext cx="21"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141" name="未知"/>
            <p:cNvSpPr>
              <a:spLocks noEditPoints="1"/>
            </p:cNvSpPr>
            <p:nvPr/>
          </p:nvSpPr>
          <p:spPr bwMode="auto">
            <a:xfrm>
              <a:off x="930" y="1011"/>
              <a:ext cx="21"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142" name="未知"/>
            <p:cNvSpPr>
              <a:spLocks noEditPoints="1"/>
            </p:cNvSpPr>
            <p:nvPr/>
          </p:nvSpPr>
          <p:spPr bwMode="auto">
            <a:xfrm>
              <a:off x="930" y="1415"/>
              <a:ext cx="21" cy="304"/>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143" name="未知"/>
            <p:cNvSpPr>
              <a:spLocks noEditPoints="1"/>
            </p:cNvSpPr>
            <p:nvPr/>
          </p:nvSpPr>
          <p:spPr bwMode="auto">
            <a:xfrm>
              <a:off x="930" y="1820"/>
              <a:ext cx="21"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144" name="未知"/>
            <p:cNvSpPr>
              <a:spLocks noEditPoints="1"/>
            </p:cNvSpPr>
            <p:nvPr/>
          </p:nvSpPr>
          <p:spPr bwMode="auto">
            <a:xfrm>
              <a:off x="930" y="2224"/>
              <a:ext cx="21" cy="304"/>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145" name="未知"/>
            <p:cNvSpPr>
              <a:spLocks noEditPoints="1"/>
            </p:cNvSpPr>
            <p:nvPr/>
          </p:nvSpPr>
          <p:spPr bwMode="auto">
            <a:xfrm>
              <a:off x="930" y="2629"/>
              <a:ext cx="21"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146" name="未知"/>
            <p:cNvSpPr>
              <a:spLocks noEditPoints="1"/>
            </p:cNvSpPr>
            <p:nvPr/>
          </p:nvSpPr>
          <p:spPr bwMode="auto">
            <a:xfrm>
              <a:off x="930" y="3033"/>
              <a:ext cx="21"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147" name="未知"/>
            <p:cNvSpPr>
              <a:spLocks noEditPoints="1"/>
            </p:cNvSpPr>
            <p:nvPr/>
          </p:nvSpPr>
          <p:spPr bwMode="auto">
            <a:xfrm>
              <a:off x="930" y="3438"/>
              <a:ext cx="21"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148" name="未知"/>
            <p:cNvSpPr>
              <a:spLocks noEditPoints="1"/>
            </p:cNvSpPr>
            <p:nvPr/>
          </p:nvSpPr>
          <p:spPr bwMode="auto">
            <a:xfrm>
              <a:off x="930" y="3842"/>
              <a:ext cx="21"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149" name="Rectangle 53"/>
            <p:cNvSpPr>
              <a:spLocks noChangeArrowheads="1"/>
            </p:cNvSpPr>
            <p:nvPr/>
          </p:nvSpPr>
          <p:spPr bwMode="auto">
            <a:xfrm>
              <a:off x="930" y="4246"/>
              <a:ext cx="21" cy="51"/>
            </a:xfrm>
            <a:prstGeom prst="rect">
              <a:avLst/>
            </a:prstGeom>
            <a:solidFill>
              <a:schemeClr val="bg2">
                <a:alpha val="50000"/>
              </a:schemeClr>
            </a:solidFill>
            <a:ln w="9525">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150" name="Rectangle 54"/>
            <p:cNvSpPr>
              <a:spLocks noChangeArrowheads="1"/>
            </p:cNvSpPr>
            <p:nvPr/>
          </p:nvSpPr>
          <p:spPr bwMode="auto">
            <a:xfrm>
              <a:off x="1375" y="0"/>
              <a:ext cx="21" cy="101"/>
            </a:xfrm>
            <a:prstGeom prst="rect">
              <a:avLst/>
            </a:prstGeom>
            <a:solidFill>
              <a:schemeClr val="bg2">
                <a:alpha val="50000"/>
              </a:schemeClr>
            </a:solidFill>
            <a:ln w="9525">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151" name="未知"/>
            <p:cNvSpPr>
              <a:spLocks noEditPoints="1"/>
            </p:cNvSpPr>
            <p:nvPr/>
          </p:nvSpPr>
          <p:spPr bwMode="auto">
            <a:xfrm>
              <a:off x="1375" y="202"/>
              <a:ext cx="21" cy="304"/>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152" name="未知"/>
            <p:cNvSpPr>
              <a:spLocks noEditPoints="1"/>
            </p:cNvSpPr>
            <p:nvPr/>
          </p:nvSpPr>
          <p:spPr bwMode="auto">
            <a:xfrm>
              <a:off x="1375" y="607"/>
              <a:ext cx="21"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153" name="未知"/>
            <p:cNvSpPr>
              <a:spLocks noEditPoints="1"/>
            </p:cNvSpPr>
            <p:nvPr/>
          </p:nvSpPr>
          <p:spPr bwMode="auto">
            <a:xfrm>
              <a:off x="1375" y="1011"/>
              <a:ext cx="21"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154" name="未知"/>
            <p:cNvSpPr>
              <a:spLocks noEditPoints="1"/>
            </p:cNvSpPr>
            <p:nvPr/>
          </p:nvSpPr>
          <p:spPr bwMode="auto">
            <a:xfrm>
              <a:off x="1375" y="1415"/>
              <a:ext cx="21" cy="304"/>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155" name="未知"/>
            <p:cNvSpPr>
              <a:spLocks noEditPoints="1"/>
            </p:cNvSpPr>
            <p:nvPr/>
          </p:nvSpPr>
          <p:spPr bwMode="auto">
            <a:xfrm>
              <a:off x="1375" y="1820"/>
              <a:ext cx="21"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156" name="未知"/>
            <p:cNvSpPr>
              <a:spLocks noEditPoints="1"/>
            </p:cNvSpPr>
            <p:nvPr/>
          </p:nvSpPr>
          <p:spPr bwMode="auto">
            <a:xfrm>
              <a:off x="1375" y="2224"/>
              <a:ext cx="21" cy="304"/>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157" name="未知"/>
            <p:cNvSpPr>
              <a:spLocks noEditPoints="1"/>
            </p:cNvSpPr>
            <p:nvPr/>
          </p:nvSpPr>
          <p:spPr bwMode="auto">
            <a:xfrm>
              <a:off x="1375" y="2629"/>
              <a:ext cx="21"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158" name="未知"/>
            <p:cNvSpPr>
              <a:spLocks noEditPoints="1"/>
            </p:cNvSpPr>
            <p:nvPr/>
          </p:nvSpPr>
          <p:spPr bwMode="auto">
            <a:xfrm>
              <a:off x="1375" y="3033"/>
              <a:ext cx="21"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159" name="未知"/>
            <p:cNvSpPr>
              <a:spLocks noEditPoints="1"/>
            </p:cNvSpPr>
            <p:nvPr/>
          </p:nvSpPr>
          <p:spPr bwMode="auto">
            <a:xfrm>
              <a:off x="1375" y="3438"/>
              <a:ext cx="21"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160" name="未知"/>
            <p:cNvSpPr>
              <a:spLocks noEditPoints="1"/>
            </p:cNvSpPr>
            <p:nvPr/>
          </p:nvSpPr>
          <p:spPr bwMode="auto">
            <a:xfrm>
              <a:off x="1375" y="3842"/>
              <a:ext cx="21"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161" name="Rectangle 65"/>
            <p:cNvSpPr>
              <a:spLocks noChangeArrowheads="1"/>
            </p:cNvSpPr>
            <p:nvPr/>
          </p:nvSpPr>
          <p:spPr bwMode="auto">
            <a:xfrm>
              <a:off x="1375" y="4246"/>
              <a:ext cx="21" cy="51"/>
            </a:xfrm>
            <a:prstGeom prst="rect">
              <a:avLst/>
            </a:prstGeom>
            <a:solidFill>
              <a:schemeClr val="bg2">
                <a:alpha val="50000"/>
              </a:schemeClr>
            </a:solidFill>
            <a:ln w="9525">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162" name="Rectangle 66"/>
            <p:cNvSpPr>
              <a:spLocks noChangeArrowheads="1"/>
            </p:cNvSpPr>
            <p:nvPr/>
          </p:nvSpPr>
          <p:spPr bwMode="auto">
            <a:xfrm>
              <a:off x="1820" y="0"/>
              <a:ext cx="21" cy="101"/>
            </a:xfrm>
            <a:prstGeom prst="rect">
              <a:avLst/>
            </a:prstGeom>
            <a:solidFill>
              <a:schemeClr val="bg2">
                <a:alpha val="50000"/>
              </a:schemeClr>
            </a:solidFill>
            <a:ln w="9525">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163" name="未知"/>
            <p:cNvSpPr>
              <a:spLocks noEditPoints="1"/>
            </p:cNvSpPr>
            <p:nvPr/>
          </p:nvSpPr>
          <p:spPr bwMode="auto">
            <a:xfrm>
              <a:off x="1820" y="202"/>
              <a:ext cx="21" cy="304"/>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164" name="未知"/>
            <p:cNvSpPr>
              <a:spLocks noEditPoints="1"/>
            </p:cNvSpPr>
            <p:nvPr/>
          </p:nvSpPr>
          <p:spPr bwMode="auto">
            <a:xfrm>
              <a:off x="1820" y="607"/>
              <a:ext cx="21"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165" name="未知"/>
            <p:cNvSpPr>
              <a:spLocks noEditPoints="1"/>
            </p:cNvSpPr>
            <p:nvPr/>
          </p:nvSpPr>
          <p:spPr bwMode="auto">
            <a:xfrm>
              <a:off x="1820" y="1011"/>
              <a:ext cx="21"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166" name="未知"/>
            <p:cNvSpPr>
              <a:spLocks noEditPoints="1"/>
            </p:cNvSpPr>
            <p:nvPr/>
          </p:nvSpPr>
          <p:spPr bwMode="auto">
            <a:xfrm>
              <a:off x="1820" y="1415"/>
              <a:ext cx="21" cy="304"/>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167" name="未知"/>
            <p:cNvSpPr>
              <a:spLocks noEditPoints="1"/>
            </p:cNvSpPr>
            <p:nvPr/>
          </p:nvSpPr>
          <p:spPr bwMode="auto">
            <a:xfrm>
              <a:off x="1820" y="1820"/>
              <a:ext cx="21"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168" name="未知"/>
            <p:cNvSpPr>
              <a:spLocks noEditPoints="1"/>
            </p:cNvSpPr>
            <p:nvPr/>
          </p:nvSpPr>
          <p:spPr bwMode="auto">
            <a:xfrm>
              <a:off x="1820" y="2224"/>
              <a:ext cx="21" cy="304"/>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169" name="未知"/>
            <p:cNvSpPr>
              <a:spLocks noEditPoints="1"/>
            </p:cNvSpPr>
            <p:nvPr/>
          </p:nvSpPr>
          <p:spPr bwMode="auto">
            <a:xfrm>
              <a:off x="1820" y="2629"/>
              <a:ext cx="21"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170" name="未知"/>
            <p:cNvSpPr>
              <a:spLocks noEditPoints="1"/>
            </p:cNvSpPr>
            <p:nvPr/>
          </p:nvSpPr>
          <p:spPr bwMode="auto">
            <a:xfrm>
              <a:off x="1820" y="3033"/>
              <a:ext cx="21"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171" name="未知"/>
            <p:cNvSpPr>
              <a:spLocks noEditPoints="1"/>
            </p:cNvSpPr>
            <p:nvPr/>
          </p:nvSpPr>
          <p:spPr bwMode="auto">
            <a:xfrm>
              <a:off x="1820" y="3438"/>
              <a:ext cx="21"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172" name="未知"/>
            <p:cNvSpPr>
              <a:spLocks noEditPoints="1"/>
            </p:cNvSpPr>
            <p:nvPr/>
          </p:nvSpPr>
          <p:spPr bwMode="auto">
            <a:xfrm>
              <a:off x="1820" y="3842"/>
              <a:ext cx="21"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173" name="Rectangle 77"/>
            <p:cNvSpPr>
              <a:spLocks noChangeArrowheads="1"/>
            </p:cNvSpPr>
            <p:nvPr/>
          </p:nvSpPr>
          <p:spPr bwMode="auto">
            <a:xfrm>
              <a:off x="1820" y="4246"/>
              <a:ext cx="21" cy="51"/>
            </a:xfrm>
            <a:prstGeom prst="rect">
              <a:avLst/>
            </a:prstGeom>
            <a:solidFill>
              <a:schemeClr val="bg2">
                <a:alpha val="50000"/>
              </a:schemeClr>
            </a:solidFill>
            <a:ln w="9525">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174" name="Rectangle 78"/>
            <p:cNvSpPr>
              <a:spLocks noChangeArrowheads="1"/>
            </p:cNvSpPr>
            <p:nvPr/>
          </p:nvSpPr>
          <p:spPr bwMode="auto">
            <a:xfrm>
              <a:off x="2271" y="0"/>
              <a:ext cx="20" cy="101"/>
            </a:xfrm>
            <a:prstGeom prst="rect">
              <a:avLst/>
            </a:prstGeom>
            <a:solidFill>
              <a:schemeClr val="bg2">
                <a:alpha val="50000"/>
              </a:schemeClr>
            </a:solidFill>
            <a:ln w="9525">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175" name="未知"/>
            <p:cNvSpPr>
              <a:spLocks noEditPoints="1"/>
            </p:cNvSpPr>
            <p:nvPr/>
          </p:nvSpPr>
          <p:spPr bwMode="auto">
            <a:xfrm>
              <a:off x="2271" y="202"/>
              <a:ext cx="20" cy="304"/>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176" name="未知"/>
            <p:cNvSpPr>
              <a:spLocks noEditPoints="1"/>
            </p:cNvSpPr>
            <p:nvPr/>
          </p:nvSpPr>
          <p:spPr bwMode="auto">
            <a:xfrm>
              <a:off x="2271" y="607"/>
              <a:ext cx="20"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177" name="未知"/>
            <p:cNvSpPr>
              <a:spLocks noEditPoints="1"/>
            </p:cNvSpPr>
            <p:nvPr/>
          </p:nvSpPr>
          <p:spPr bwMode="auto">
            <a:xfrm>
              <a:off x="2271" y="1011"/>
              <a:ext cx="20"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178" name="未知"/>
            <p:cNvSpPr>
              <a:spLocks noEditPoints="1"/>
            </p:cNvSpPr>
            <p:nvPr/>
          </p:nvSpPr>
          <p:spPr bwMode="auto">
            <a:xfrm>
              <a:off x="2271" y="1415"/>
              <a:ext cx="20" cy="304"/>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179" name="未知"/>
            <p:cNvSpPr>
              <a:spLocks noEditPoints="1"/>
            </p:cNvSpPr>
            <p:nvPr/>
          </p:nvSpPr>
          <p:spPr bwMode="auto">
            <a:xfrm>
              <a:off x="2271" y="1820"/>
              <a:ext cx="20"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180" name="未知"/>
            <p:cNvSpPr>
              <a:spLocks noEditPoints="1"/>
            </p:cNvSpPr>
            <p:nvPr/>
          </p:nvSpPr>
          <p:spPr bwMode="auto">
            <a:xfrm>
              <a:off x="2271" y="2224"/>
              <a:ext cx="20" cy="304"/>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181" name="未知"/>
            <p:cNvSpPr>
              <a:spLocks noEditPoints="1"/>
            </p:cNvSpPr>
            <p:nvPr/>
          </p:nvSpPr>
          <p:spPr bwMode="auto">
            <a:xfrm>
              <a:off x="2271" y="2629"/>
              <a:ext cx="20"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182" name="未知"/>
            <p:cNvSpPr>
              <a:spLocks noEditPoints="1"/>
            </p:cNvSpPr>
            <p:nvPr/>
          </p:nvSpPr>
          <p:spPr bwMode="auto">
            <a:xfrm>
              <a:off x="2271" y="3033"/>
              <a:ext cx="20"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183" name="未知"/>
            <p:cNvSpPr>
              <a:spLocks noEditPoints="1"/>
            </p:cNvSpPr>
            <p:nvPr/>
          </p:nvSpPr>
          <p:spPr bwMode="auto">
            <a:xfrm>
              <a:off x="2271" y="3438"/>
              <a:ext cx="20"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184" name="未知"/>
            <p:cNvSpPr>
              <a:spLocks noEditPoints="1"/>
            </p:cNvSpPr>
            <p:nvPr/>
          </p:nvSpPr>
          <p:spPr bwMode="auto">
            <a:xfrm>
              <a:off x="2271" y="3842"/>
              <a:ext cx="20"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185" name="Rectangle 89"/>
            <p:cNvSpPr>
              <a:spLocks noChangeArrowheads="1"/>
            </p:cNvSpPr>
            <p:nvPr/>
          </p:nvSpPr>
          <p:spPr bwMode="auto">
            <a:xfrm>
              <a:off x="2271" y="4246"/>
              <a:ext cx="20" cy="51"/>
            </a:xfrm>
            <a:prstGeom prst="rect">
              <a:avLst/>
            </a:prstGeom>
            <a:solidFill>
              <a:schemeClr val="bg2">
                <a:alpha val="50000"/>
              </a:schemeClr>
            </a:solidFill>
            <a:ln w="9525">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186" name="Rectangle 90"/>
            <p:cNvSpPr>
              <a:spLocks noChangeArrowheads="1"/>
            </p:cNvSpPr>
            <p:nvPr/>
          </p:nvSpPr>
          <p:spPr bwMode="auto">
            <a:xfrm>
              <a:off x="2716" y="0"/>
              <a:ext cx="20" cy="101"/>
            </a:xfrm>
            <a:prstGeom prst="rect">
              <a:avLst/>
            </a:prstGeom>
            <a:solidFill>
              <a:schemeClr val="bg2">
                <a:alpha val="50000"/>
              </a:schemeClr>
            </a:solidFill>
            <a:ln w="9525">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187" name="未知"/>
            <p:cNvSpPr>
              <a:spLocks noEditPoints="1"/>
            </p:cNvSpPr>
            <p:nvPr/>
          </p:nvSpPr>
          <p:spPr bwMode="auto">
            <a:xfrm>
              <a:off x="2716" y="202"/>
              <a:ext cx="20" cy="304"/>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188" name="未知"/>
            <p:cNvSpPr>
              <a:spLocks noEditPoints="1"/>
            </p:cNvSpPr>
            <p:nvPr/>
          </p:nvSpPr>
          <p:spPr bwMode="auto">
            <a:xfrm>
              <a:off x="2716" y="607"/>
              <a:ext cx="20"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189" name="未知"/>
            <p:cNvSpPr>
              <a:spLocks noEditPoints="1"/>
            </p:cNvSpPr>
            <p:nvPr/>
          </p:nvSpPr>
          <p:spPr bwMode="auto">
            <a:xfrm>
              <a:off x="2716" y="1011"/>
              <a:ext cx="20"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190" name="未知"/>
            <p:cNvSpPr>
              <a:spLocks noEditPoints="1"/>
            </p:cNvSpPr>
            <p:nvPr/>
          </p:nvSpPr>
          <p:spPr bwMode="auto">
            <a:xfrm>
              <a:off x="2716" y="1415"/>
              <a:ext cx="20" cy="304"/>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191" name="未知"/>
            <p:cNvSpPr>
              <a:spLocks noEditPoints="1"/>
            </p:cNvSpPr>
            <p:nvPr/>
          </p:nvSpPr>
          <p:spPr bwMode="auto">
            <a:xfrm>
              <a:off x="2716" y="1820"/>
              <a:ext cx="20"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192" name="未知"/>
            <p:cNvSpPr>
              <a:spLocks noEditPoints="1"/>
            </p:cNvSpPr>
            <p:nvPr/>
          </p:nvSpPr>
          <p:spPr bwMode="auto">
            <a:xfrm>
              <a:off x="2716" y="2224"/>
              <a:ext cx="20" cy="304"/>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193" name="未知"/>
            <p:cNvSpPr>
              <a:spLocks noEditPoints="1"/>
            </p:cNvSpPr>
            <p:nvPr/>
          </p:nvSpPr>
          <p:spPr bwMode="auto">
            <a:xfrm>
              <a:off x="2716" y="2629"/>
              <a:ext cx="20"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194" name="未知"/>
            <p:cNvSpPr>
              <a:spLocks noEditPoints="1"/>
            </p:cNvSpPr>
            <p:nvPr/>
          </p:nvSpPr>
          <p:spPr bwMode="auto">
            <a:xfrm>
              <a:off x="2716" y="3033"/>
              <a:ext cx="20"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195" name="未知"/>
            <p:cNvSpPr>
              <a:spLocks noEditPoints="1"/>
            </p:cNvSpPr>
            <p:nvPr/>
          </p:nvSpPr>
          <p:spPr bwMode="auto">
            <a:xfrm>
              <a:off x="2716" y="3438"/>
              <a:ext cx="20"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196" name="未知"/>
            <p:cNvSpPr>
              <a:spLocks noEditPoints="1"/>
            </p:cNvSpPr>
            <p:nvPr/>
          </p:nvSpPr>
          <p:spPr bwMode="auto">
            <a:xfrm>
              <a:off x="2716" y="3842"/>
              <a:ext cx="20"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197" name="Rectangle 101"/>
            <p:cNvSpPr>
              <a:spLocks noChangeArrowheads="1"/>
            </p:cNvSpPr>
            <p:nvPr/>
          </p:nvSpPr>
          <p:spPr bwMode="auto">
            <a:xfrm>
              <a:off x="2716" y="4246"/>
              <a:ext cx="20" cy="51"/>
            </a:xfrm>
            <a:prstGeom prst="rect">
              <a:avLst/>
            </a:prstGeom>
            <a:solidFill>
              <a:schemeClr val="bg2">
                <a:alpha val="50000"/>
              </a:schemeClr>
            </a:solidFill>
            <a:ln w="9525">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198" name="Rectangle 102"/>
            <p:cNvSpPr>
              <a:spLocks noChangeArrowheads="1"/>
            </p:cNvSpPr>
            <p:nvPr/>
          </p:nvSpPr>
          <p:spPr bwMode="auto">
            <a:xfrm>
              <a:off x="3161" y="0"/>
              <a:ext cx="20" cy="101"/>
            </a:xfrm>
            <a:prstGeom prst="rect">
              <a:avLst/>
            </a:prstGeom>
            <a:solidFill>
              <a:schemeClr val="bg2">
                <a:alpha val="50000"/>
              </a:schemeClr>
            </a:solidFill>
            <a:ln w="9525">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199" name="未知"/>
            <p:cNvSpPr>
              <a:spLocks noEditPoints="1"/>
            </p:cNvSpPr>
            <p:nvPr/>
          </p:nvSpPr>
          <p:spPr bwMode="auto">
            <a:xfrm>
              <a:off x="3161" y="202"/>
              <a:ext cx="20" cy="304"/>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200" name="未知"/>
            <p:cNvSpPr>
              <a:spLocks noEditPoints="1"/>
            </p:cNvSpPr>
            <p:nvPr/>
          </p:nvSpPr>
          <p:spPr bwMode="auto">
            <a:xfrm>
              <a:off x="3161" y="607"/>
              <a:ext cx="20"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201" name="未知"/>
            <p:cNvSpPr>
              <a:spLocks noEditPoints="1"/>
            </p:cNvSpPr>
            <p:nvPr/>
          </p:nvSpPr>
          <p:spPr bwMode="auto">
            <a:xfrm>
              <a:off x="3161" y="1011"/>
              <a:ext cx="20"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202" name="未知"/>
            <p:cNvSpPr>
              <a:spLocks noEditPoints="1"/>
            </p:cNvSpPr>
            <p:nvPr/>
          </p:nvSpPr>
          <p:spPr bwMode="auto">
            <a:xfrm>
              <a:off x="3161" y="1415"/>
              <a:ext cx="20" cy="304"/>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203" name="未知"/>
            <p:cNvSpPr>
              <a:spLocks noEditPoints="1"/>
            </p:cNvSpPr>
            <p:nvPr/>
          </p:nvSpPr>
          <p:spPr bwMode="auto">
            <a:xfrm>
              <a:off x="3161" y="1820"/>
              <a:ext cx="20"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204" name="未知"/>
            <p:cNvSpPr>
              <a:spLocks noEditPoints="1"/>
            </p:cNvSpPr>
            <p:nvPr/>
          </p:nvSpPr>
          <p:spPr bwMode="auto">
            <a:xfrm>
              <a:off x="3161" y="2224"/>
              <a:ext cx="20" cy="304"/>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205" name="未知"/>
            <p:cNvSpPr>
              <a:spLocks noEditPoints="1"/>
            </p:cNvSpPr>
            <p:nvPr/>
          </p:nvSpPr>
          <p:spPr bwMode="auto">
            <a:xfrm>
              <a:off x="3161" y="2629"/>
              <a:ext cx="20"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206" name="未知"/>
            <p:cNvSpPr>
              <a:spLocks noEditPoints="1"/>
            </p:cNvSpPr>
            <p:nvPr/>
          </p:nvSpPr>
          <p:spPr bwMode="auto">
            <a:xfrm>
              <a:off x="3161" y="3033"/>
              <a:ext cx="20"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207" name="未知"/>
            <p:cNvSpPr>
              <a:spLocks noEditPoints="1"/>
            </p:cNvSpPr>
            <p:nvPr/>
          </p:nvSpPr>
          <p:spPr bwMode="auto">
            <a:xfrm>
              <a:off x="3161" y="3438"/>
              <a:ext cx="20"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208" name="未知"/>
            <p:cNvSpPr>
              <a:spLocks noEditPoints="1"/>
            </p:cNvSpPr>
            <p:nvPr/>
          </p:nvSpPr>
          <p:spPr bwMode="auto">
            <a:xfrm>
              <a:off x="3161" y="3842"/>
              <a:ext cx="20"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209" name="Rectangle 113"/>
            <p:cNvSpPr>
              <a:spLocks noChangeArrowheads="1"/>
            </p:cNvSpPr>
            <p:nvPr/>
          </p:nvSpPr>
          <p:spPr bwMode="auto">
            <a:xfrm>
              <a:off x="3161" y="4246"/>
              <a:ext cx="20" cy="51"/>
            </a:xfrm>
            <a:prstGeom prst="rect">
              <a:avLst/>
            </a:prstGeom>
            <a:solidFill>
              <a:schemeClr val="bg2">
                <a:alpha val="50000"/>
              </a:schemeClr>
            </a:solidFill>
            <a:ln w="9525">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210" name="Rectangle 114"/>
            <p:cNvSpPr>
              <a:spLocks noChangeArrowheads="1"/>
            </p:cNvSpPr>
            <p:nvPr/>
          </p:nvSpPr>
          <p:spPr bwMode="auto">
            <a:xfrm>
              <a:off x="3611" y="0"/>
              <a:ext cx="20" cy="101"/>
            </a:xfrm>
            <a:prstGeom prst="rect">
              <a:avLst/>
            </a:prstGeom>
            <a:solidFill>
              <a:schemeClr val="bg2">
                <a:alpha val="50000"/>
              </a:schemeClr>
            </a:solidFill>
            <a:ln w="9525">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211" name="未知"/>
            <p:cNvSpPr>
              <a:spLocks noEditPoints="1"/>
            </p:cNvSpPr>
            <p:nvPr/>
          </p:nvSpPr>
          <p:spPr bwMode="auto">
            <a:xfrm>
              <a:off x="3611" y="202"/>
              <a:ext cx="20" cy="304"/>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212" name="未知"/>
            <p:cNvSpPr>
              <a:spLocks noEditPoints="1"/>
            </p:cNvSpPr>
            <p:nvPr/>
          </p:nvSpPr>
          <p:spPr bwMode="auto">
            <a:xfrm>
              <a:off x="3611" y="607"/>
              <a:ext cx="20"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213" name="未知"/>
            <p:cNvSpPr>
              <a:spLocks noEditPoints="1"/>
            </p:cNvSpPr>
            <p:nvPr/>
          </p:nvSpPr>
          <p:spPr bwMode="auto">
            <a:xfrm>
              <a:off x="3611" y="1011"/>
              <a:ext cx="20"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214" name="未知"/>
            <p:cNvSpPr>
              <a:spLocks noEditPoints="1"/>
            </p:cNvSpPr>
            <p:nvPr/>
          </p:nvSpPr>
          <p:spPr bwMode="auto">
            <a:xfrm>
              <a:off x="3611" y="1415"/>
              <a:ext cx="20" cy="304"/>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215" name="未知"/>
            <p:cNvSpPr>
              <a:spLocks noEditPoints="1"/>
            </p:cNvSpPr>
            <p:nvPr/>
          </p:nvSpPr>
          <p:spPr bwMode="auto">
            <a:xfrm>
              <a:off x="3611" y="1820"/>
              <a:ext cx="20"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216" name="未知"/>
            <p:cNvSpPr>
              <a:spLocks noEditPoints="1"/>
            </p:cNvSpPr>
            <p:nvPr/>
          </p:nvSpPr>
          <p:spPr bwMode="auto">
            <a:xfrm>
              <a:off x="3611" y="2224"/>
              <a:ext cx="20" cy="304"/>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217" name="未知"/>
            <p:cNvSpPr>
              <a:spLocks noEditPoints="1"/>
            </p:cNvSpPr>
            <p:nvPr/>
          </p:nvSpPr>
          <p:spPr bwMode="auto">
            <a:xfrm>
              <a:off x="3611" y="2629"/>
              <a:ext cx="20"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218" name="未知"/>
            <p:cNvSpPr>
              <a:spLocks noEditPoints="1"/>
            </p:cNvSpPr>
            <p:nvPr/>
          </p:nvSpPr>
          <p:spPr bwMode="auto">
            <a:xfrm>
              <a:off x="3611" y="3033"/>
              <a:ext cx="20"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219" name="未知"/>
            <p:cNvSpPr>
              <a:spLocks noEditPoints="1"/>
            </p:cNvSpPr>
            <p:nvPr/>
          </p:nvSpPr>
          <p:spPr bwMode="auto">
            <a:xfrm>
              <a:off x="3611" y="3438"/>
              <a:ext cx="20"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220" name="未知"/>
            <p:cNvSpPr>
              <a:spLocks noEditPoints="1"/>
            </p:cNvSpPr>
            <p:nvPr/>
          </p:nvSpPr>
          <p:spPr bwMode="auto">
            <a:xfrm>
              <a:off x="3611" y="3842"/>
              <a:ext cx="20"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221" name="Rectangle 125"/>
            <p:cNvSpPr>
              <a:spLocks noChangeArrowheads="1"/>
            </p:cNvSpPr>
            <p:nvPr/>
          </p:nvSpPr>
          <p:spPr bwMode="auto">
            <a:xfrm>
              <a:off x="3611" y="4246"/>
              <a:ext cx="20" cy="51"/>
            </a:xfrm>
            <a:prstGeom prst="rect">
              <a:avLst/>
            </a:prstGeom>
            <a:solidFill>
              <a:schemeClr val="bg2">
                <a:alpha val="50000"/>
              </a:schemeClr>
            </a:solidFill>
            <a:ln w="9525">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222" name="Rectangle 126"/>
            <p:cNvSpPr>
              <a:spLocks noChangeArrowheads="1"/>
            </p:cNvSpPr>
            <p:nvPr/>
          </p:nvSpPr>
          <p:spPr bwMode="auto">
            <a:xfrm>
              <a:off x="4056" y="0"/>
              <a:ext cx="20" cy="101"/>
            </a:xfrm>
            <a:prstGeom prst="rect">
              <a:avLst/>
            </a:prstGeom>
            <a:solidFill>
              <a:schemeClr val="bg2">
                <a:alpha val="50000"/>
              </a:schemeClr>
            </a:solidFill>
            <a:ln w="9525">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223" name="未知"/>
            <p:cNvSpPr>
              <a:spLocks noEditPoints="1"/>
            </p:cNvSpPr>
            <p:nvPr/>
          </p:nvSpPr>
          <p:spPr bwMode="auto">
            <a:xfrm>
              <a:off x="4056" y="202"/>
              <a:ext cx="20" cy="304"/>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224" name="未知"/>
            <p:cNvSpPr>
              <a:spLocks noEditPoints="1"/>
            </p:cNvSpPr>
            <p:nvPr/>
          </p:nvSpPr>
          <p:spPr bwMode="auto">
            <a:xfrm>
              <a:off x="4056" y="607"/>
              <a:ext cx="20"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225" name="未知"/>
            <p:cNvSpPr>
              <a:spLocks noEditPoints="1"/>
            </p:cNvSpPr>
            <p:nvPr/>
          </p:nvSpPr>
          <p:spPr bwMode="auto">
            <a:xfrm>
              <a:off x="4056" y="1011"/>
              <a:ext cx="20"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226" name="未知"/>
            <p:cNvSpPr>
              <a:spLocks noEditPoints="1"/>
            </p:cNvSpPr>
            <p:nvPr/>
          </p:nvSpPr>
          <p:spPr bwMode="auto">
            <a:xfrm>
              <a:off x="4056" y="1415"/>
              <a:ext cx="20" cy="304"/>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227" name="未知"/>
            <p:cNvSpPr>
              <a:spLocks noEditPoints="1"/>
            </p:cNvSpPr>
            <p:nvPr/>
          </p:nvSpPr>
          <p:spPr bwMode="auto">
            <a:xfrm>
              <a:off x="4056" y="1820"/>
              <a:ext cx="20"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228" name="未知"/>
            <p:cNvSpPr>
              <a:spLocks noEditPoints="1"/>
            </p:cNvSpPr>
            <p:nvPr/>
          </p:nvSpPr>
          <p:spPr bwMode="auto">
            <a:xfrm>
              <a:off x="4056" y="2224"/>
              <a:ext cx="20" cy="304"/>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229" name="未知"/>
            <p:cNvSpPr>
              <a:spLocks noEditPoints="1"/>
            </p:cNvSpPr>
            <p:nvPr/>
          </p:nvSpPr>
          <p:spPr bwMode="auto">
            <a:xfrm>
              <a:off x="4056" y="2629"/>
              <a:ext cx="20"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230" name="未知"/>
            <p:cNvSpPr>
              <a:spLocks noEditPoints="1"/>
            </p:cNvSpPr>
            <p:nvPr/>
          </p:nvSpPr>
          <p:spPr bwMode="auto">
            <a:xfrm>
              <a:off x="4056" y="3033"/>
              <a:ext cx="20"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231" name="未知"/>
            <p:cNvSpPr>
              <a:spLocks noEditPoints="1"/>
            </p:cNvSpPr>
            <p:nvPr/>
          </p:nvSpPr>
          <p:spPr bwMode="auto">
            <a:xfrm>
              <a:off x="4056" y="3438"/>
              <a:ext cx="20"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232" name="未知"/>
            <p:cNvSpPr>
              <a:spLocks noEditPoints="1"/>
            </p:cNvSpPr>
            <p:nvPr/>
          </p:nvSpPr>
          <p:spPr bwMode="auto">
            <a:xfrm>
              <a:off x="4056" y="3842"/>
              <a:ext cx="20"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233" name="Rectangle 137"/>
            <p:cNvSpPr>
              <a:spLocks noChangeArrowheads="1"/>
            </p:cNvSpPr>
            <p:nvPr/>
          </p:nvSpPr>
          <p:spPr bwMode="auto">
            <a:xfrm>
              <a:off x="4056" y="4246"/>
              <a:ext cx="20" cy="51"/>
            </a:xfrm>
            <a:prstGeom prst="rect">
              <a:avLst/>
            </a:prstGeom>
            <a:solidFill>
              <a:schemeClr val="bg2">
                <a:alpha val="50000"/>
              </a:schemeClr>
            </a:solidFill>
            <a:ln w="9525">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234" name="Rectangle 138"/>
            <p:cNvSpPr>
              <a:spLocks noChangeArrowheads="1"/>
            </p:cNvSpPr>
            <p:nvPr/>
          </p:nvSpPr>
          <p:spPr bwMode="auto">
            <a:xfrm>
              <a:off x="4501" y="0"/>
              <a:ext cx="20" cy="101"/>
            </a:xfrm>
            <a:prstGeom prst="rect">
              <a:avLst/>
            </a:prstGeom>
            <a:solidFill>
              <a:schemeClr val="bg2">
                <a:alpha val="50000"/>
              </a:schemeClr>
            </a:solidFill>
            <a:ln w="9525">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235" name="未知"/>
            <p:cNvSpPr>
              <a:spLocks noEditPoints="1"/>
            </p:cNvSpPr>
            <p:nvPr/>
          </p:nvSpPr>
          <p:spPr bwMode="auto">
            <a:xfrm>
              <a:off x="4501" y="202"/>
              <a:ext cx="20" cy="304"/>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236" name="未知"/>
            <p:cNvSpPr>
              <a:spLocks noEditPoints="1"/>
            </p:cNvSpPr>
            <p:nvPr/>
          </p:nvSpPr>
          <p:spPr bwMode="auto">
            <a:xfrm>
              <a:off x="4501" y="607"/>
              <a:ext cx="20"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237" name="未知"/>
            <p:cNvSpPr>
              <a:spLocks noEditPoints="1"/>
            </p:cNvSpPr>
            <p:nvPr/>
          </p:nvSpPr>
          <p:spPr bwMode="auto">
            <a:xfrm>
              <a:off x="4501" y="1011"/>
              <a:ext cx="20"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238" name="未知"/>
            <p:cNvSpPr>
              <a:spLocks noEditPoints="1"/>
            </p:cNvSpPr>
            <p:nvPr/>
          </p:nvSpPr>
          <p:spPr bwMode="auto">
            <a:xfrm>
              <a:off x="4501" y="1415"/>
              <a:ext cx="20" cy="304"/>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239" name="未知"/>
            <p:cNvSpPr>
              <a:spLocks noEditPoints="1"/>
            </p:cNvSpPr>
            <p:nvPr/>
          </p:nvSpPr>
          <p:spPr bwMode="auto">
            <a:xfrm>
              <a:off x="4501" y="1820"/>
              <a:ext cx="20"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240" name="未知"/>
            <p:cNvSpPr>
              <a:spLocks noEditPoints="1"/>
            </p:cNvSpPr>
            <p:nvPr/>
          </p:nvSpPr>
          <p:spPr bwMode="auto">
            <a:xfrm>
              <a:off x="4501" y="2224"/>
              <a:ext cx="20" cy="304"/>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241" name="未知"/>
            <p:cNvSpPr>
              <a:spLocks noEditPoints="1"/>
            </p:cNvSpPr>
            <p:nvPr/>
          </p:nvSpPr>
          <p:spPr bwMode="auto">
            <a:xfrm>
              <a:off x="4501" y="2629"/>
              <a:ext cx="20"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242" name="未知"/>
            <p:cNvSpPr>
              <a:spLocks noEditPoints="1"/>
            </p:cNvSpPr>
            <p:nvPr/>
          </p:nvSpPr>
          <p:spPr bwMode="auto">
            <a:xfrm>
              <a:off x="4501" y="3033"/>
              <a:ext cx="20"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243" name="未知"/>
            <p:cNvSpPr>
              <a:spLocks noEditPoints="1"/>
            </p:cNvSpPr>
            <p:nvPr/>
          </p:nvSpPr>
          <p:spPr bwMode="auto">
            <a:xfrm>
              <a:off x="4501" y="3438"/>
              <a:ext cx="20"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244" name="未知"/>
            <p:cNvSpPr>
              <a:spLocks noEditPoints="1"/>
            </p:cNvSpPr>
            <p:nvPr/>
          </p:nvSpPr>
          <p:spPr bwMode="auto">
            <a:xfrm>
              <a:off x="4501" y="3842"/>
              <a:ext cx="20"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245" name="Rectangle 149"/>
            <p:cNvSpPr>
              <a:spLocks noChangeArrowheads="1"/>
            </p:cNvSpPr>
            <p:nvPr/>
          </p:nvSpPr>
          <p:spPr bwMode="auto">
            <a:xfrm>
              <a:off x="4501" y="4246"/>
              <a:ext cx="20" cy="51"/>
            </a:xfrm>
            <a:prstGeom prst="rect">
              <a:avLst/>
            </a:prstGeom>
            <a:solidFill>
              <a:schemeClr val="bg2">
                <a:alpha val="50000"/>
              </a:schemeClr>
            </a:solidFill>
            <a:ln w="9525">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246" name="Rectangle 150"/>
            <p:cNvSpPr>
              <a:spLocks noChangeArrowheads="1"/>
            </p:cNvSpPr>
            <p:nvPr/>
          </p:nvSpPr>
          <p:spPr bwMode="auto">
            <a:xfrm>
              <a:off x="4951" y="0"/>
              <a:ext cx="20" cy="101"/>
            </a:xfrm>
            <a:prstGeom prst="rect">
              <a:avLst/>
            </a:prstGeom>
            <a:solidFill>
              <a:schemeClr val="bg2">
                <a:alpha val="50000"/>
              </a:schemeClr>
            </a:solidFill>
            <a:ln w="9525">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247" name="未知"/>
            <p:cNvSpPr>
              <a:spLocks noEditPoints="1"/>
            </p:cNvSpPr>
            <p:nvPr/>
          </p:nvSpPr>
          <p:spPr bwMode="auto">
            <a:xfrm>
              <a:off x="4951" y="202"/>
              <a:ext cx="20" cy="304"/>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248" name="未知"/>
            <p:cNvSpPr>
              <a:spLocks noEditPoints="1"/>
            </p:cNvSpPr>
            <p:nvPr/>
          </p:nvSpPr>
          <p:spPr bwMode="auto">
            <a:xfrm>
              <a:off x="4951" y="607"/>
              <a:ext cx="20"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249" name="未知"/>
            <p:cNvSpPr>
              <a:spLocks noEditPoints="1"/>
            </p:cNvSpPr>
            <p:nvPr/>
          </p:nvSpPr>
          <p:spPr bwMode="auto">
            <a:xfrm>
              <a:off x="4951" y="1011"/>
              <a:ext cx="20"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250" name="未知"/>
            <p:cNvSpPr>
              <a:spLocks noEditPoints="1"/>
            </p:cNvSpPr>
            <p:nvPr/>
          </p:nvSpPr>
          <p:spPr bwMode="auto">
            <a:xfrm>
              <a:off x="4951" y="1415"/>
              <a:ext cx="20" cy="304"/>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251" name="未知"/>
            <p:cNvSpPr>
              <a:spLocks noEditPoints="1"/>
            </p:cNvSpPr>
            <p:nvPr/>
          </p:nvSpPr>
          <p:spPr bwMode="auto">
            <a:xfrm>
              <a:off x="4951" y="1820"/>
              <a:ext cx="20"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252" name="未知"/>
            <p:cNvSpPr>
              <a:spLocks noEditPoints="1"/>
            </p:cNvSpPr>
            <p:nvPr/>
          </p:nvSpPr>
          <p:spPr bwMode="auto">
            <a:xfrm>
              <a:off x="4951" y="2224"/>
              <a:ext cx="20" cy="304"/>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253" name="未知"/>
            <p:cNvSpPr>
              <a:spLocks noEditPoints="1"/>
            </p:cNvSpPr>
            <p:nvPr/>
          </p:nvSpPr>
          <p:spPr bwMode="auto">
            <a:xfrm>
              <a:off x="4951" y="2629"/>
              <a:ext cx="20"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254" name="未知"/>
            <p:cNvSpPr>
              <a:spLocks noEditPoints="1"/>
            </p:cNvSpPr>
            <p:nvPr/>
          </p:nvSpPr>
          <p:spPr bwMode="auto">
            <a:xfrm>
              <a:off x="4951" y="3033"/>
              <a:ext cx="20"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255" name="未知"/>
            <p:cNvSpPr>
              <a:spLocks noEditPoints="1"/>
            </p:cNvSpPr>
            <p:nvPr/>
          </p:nvSpPr>
          <p:spPr bwMode="auto">
            <a:xfrm>
              <a:off x="4951" y="3438"/>
              <a:ext cx="20"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256" name="未知"/>
            <p:cNvSpPr>
              <a:spLocks noEditPoints="1"/>
            </p:cNvSpPr>
            <p:nvPr/>
          </p:nvSpPr>
          <p:spPr bwMode="auto">
            <a:xfrm>
              <a:off x="4951" y="3842"/>
              <a:ext cx="20" cy="303"/>
            </a:xfrm>
            <a:custGeom>
              <a:avLst/>
              <a:gdLst>
                <a:gd name="T0" fmla="*/ 0 w 4"/>
                <a:gd name="T1" fmla="*/ 0 h 60"/>
                <a:gd name="T2" fmla="*/ 4 w 4"/>
                <a:gd name="T3" fmla="*/ 60 h 60"/>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T0" t="T1" r="T2" b="T3"/>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257" name="Rectangle 161"/>
            <p:cNvSpPr>
              <a:spLocks noChangeArrowheads="1"/>
            </p:cNvSpPr>
            <p:nvPr/>
          </p:nvSpPr>
          <p:spPr bwMode="auto">
            <a:xfrm>
              <a:off x="4951" y="4246"/>
              <a:ext cx="20" cy="51"/>
            </a:xfrm>
            <a:prstGeom prst="rect">
              <a:avLst/>
            </a:prstGeom>
            <a:solidFill>
              <a:schemeClr val="bg2">
                <a:alpha val="50000"/>
              </a:schemeClr>
            </a:solidFill>
            <a:ln w="9525">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258" name="未知"/>
            <p:cNvSpPr/>
            <p:nvPr/>
          </p:nvSpPr>
          <p:spPr bwMode="auto">
            <a:xfrm>
              <a:off x="0" y="3281"/>
              <a:ext cx="20" cy="10"/>
            </a:xfrm>
            <a:custGeom>
              <a:avLst/>
              <a:gdLst>
                <a:gd name="T0" fmla="*/ 0 w 4"/>
                <a:gd name="T1" fmla="*/ 0 h 2"/>
                <a:gd name="T2" fmla="*/ 4 w 4"/>
                <a:gd name="T3" fmla="*/ 2 h 2"/>
              </a:gdLst>
              <a:ahLst/>
              <a:cxnLst>
                <a:cxn ang="0">
                  <a:pos x="0" y="1"/>
                </a:cxn>
                <a:cxn ang="0">
                  <a:pos x="0" y="1"/>
                </a:cxn>
              </a:cxnLst>
              <a:rect l="T0" t="T1" r="T2" b="T3"/>
              <a:pathLst>
                <a:path w="4" h="2">
                  <a:moveTo>
                    <a:pt x="0" y="1"/>
                  </a:moveTo>
                  <a:cubicBezTo>
                    <a:pt x="1" y="2"/>
                    <a:pt x="4" y="0"/>
                    <a:pt x="0" y="1"/>
                  </a:cubicBezTo>
                  <a:close/>
                </a:path>
              </a:pathLst>
            </a:custGeom>
            <a:solidFill>
              <a:schemeClr val="bg2">
                <a:alpha val="50000"/>
              </a:schemeClr>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grpSp>
      <p:grpSp>
        <p:nvGrpSpPr>
          <p:cNvPr id="3077" name="Group 168"/>
          <p:cNvGrpSpPr/>
          <p:nvPr/>
        </p:nvGrpSpPr>
        <p:grpSpPr>
          <a:xfrm>
            <a:off x="152400" y="3543920"/>
            <a:ext cx="1685925" cy="1168208"/>
            <a:chOff x="0" y="0"/>
            <a:chExt cx="1062" cy="981"/>
          </a:xfrm>
        </p:grpSpPr>
        <p:sp>
          <p:nvSpPr>
            <p:cNvPr id="4260" name="未知"/>
            <p:cNvSpPr/>
            <p:nvPr/>
          </p:nvSpPr>
          <p:spPr bwMode="auto">
            <a:xfrm>
              <a:off x="25" y="0"/>
              <a:ext cx="207" cy="81"/>
            </a:xfrm>
            <a:custGeom>
              <a:avLst/>
              <a:gdLst>
                <a:gd name="T0" fmla="*/ 0 w 41"/>
                <a:gd name="T1" fmla="*/ 0 h 16"/>
                <a:gd name="T2" fmla="*/ 41 w 41"/>
                <a:gd name="T3" fmla="*/ 16 h 16"/>
              </a:gdLst>
              <a:ahLst/>
              <a:cxnLst>
                <a:cxn ang="0">
                  <a:pos x="30" y="12"/>
                </a:cxn>
                <a:cxn ang="0">
                  <a:pos x="37" y="10"/>
                </a:cxn>
                <a:cxn ang="0">
                  <a:pos x="38" y="9"/>
                </a:cxn>
                <a:cxn ang="0">
                  <a:pos x="31" y="1"/>
                </a:cxn>
                <a:cxn ang="0">
                  <a:pos x="8" y="11"/>
                </a:cxn>
                <a:cxn ang="0">
                  <a:pos x="30" y="12"/>
                </a:cxn>
              </a:cxnLst>
              <a:rect l="T0" t="T1" r="T2" b="T3"/>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folHlink"/>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261" name="未知"/>
            <p:cNvSpPr>
              <a:spLocks noEditPoints="1"/>
            </p:cNvSpPr>
            <p:nvPr/>
          </p:nvSpPr>
          <p:spPr bwMode="auto">
            <a:xfrm>
              <a:off x="0" y="5"/>
              <a:ext cx="1062" cy="976"/>
            </a:xfrm>
            <a:custGeom>
              <a:avLst/>
              <a:gdLst>
                <a:gd name="T0" fmla="*/ 0 w 210"/>
                <a:gd name="T1" fmla="*/ 0 h 193"/>
                <a:gd name="T2" fmla="*/ 210 w 210"/>
                <a:gd name="T3" fmla="*/ 193 h 193"/>
              </a:gdLst>
              <a:ahLst/>
              <a:cxnLst>
                <a:cxn ang="0">
                  <a:pos x="163" y="155"/>
                </a:cxn>
                <a:cxn ang="0">
                  <a:pos x="152" y="125"/>
                </a:cxn>
                <a:cxn ang="0">
                  <a:pos x="142" y="99"/>
                </a:cxn>
                <a:cxn ang="0">
                  <a:pos x="165" y="93"/>
                </a:cxn>
                <a:cxn ang="0">
                  <a:pos x="146" y="82"/>
                </a:cxn>
                <a:cxn ang="0">
                  <a:pos x="157" y="83"/>
                </a:cxn>
                <a:cxn ang="0">
                  <a:pos x="157" y="77"/>
                </a:cxn>
                <a:cxn ang="0">
                  <a:pos x="135" y="78"/>
                </a:cxn>
                <a:cxn ang="0">
                  <a:pos x="128" y="125"/>
                </a:cxn>
                <a:cxn ang="0">
                  <a:pos x="124" y="84"/>
                </a:cxn>
                <a:cxn ang="0">
                  <a:pos x="118" y="67"/>
                </a:cxn>
                <a:cxn ang="0">
                  <a:pos x="124" y="51"/>
                </a:cxn>
                <a:cxn ang="0">
                  <a:pos x="121" y="37"/>
                </a:cxn>
                <a:cxn ang="0">
                  <a:pos x="119" y="24"/>
                </a:cxn>
                <a:cxn ang="0">
                  <a:pos x="132" y="39"/>
                </a:cxn>
                <a:cxn ang="0">
                  <a:pos x="149" y="18"/>
                </a:cxn>
                <a:cxn ang="0">
                  <a:pos x="147" y="36"/>
                </a:cxn>
                <a:cxn ang="0">
                  <a:pos x="143" y="48"/>
                </a:cxn>
                <a:cxn ang="0">
                  <a:pos x="144" y="67"/>
                </a:cxn>
                <a:cxn ang="0">
                  <a:pos x="199" y="29"/>
                </a:cxn>
                <a:cxn ang="0">
                  <a:pos x="90" y="1"/>
                </a:cxn>
                <a:cxn ang="0">
                  <a:pos x="56" y="8"/>
                </a:cxn>
                <a:cxn ang="0">
                  <a:pos x="85" y="12"/>
                </a:cxn>
                <a:cxn ang="0">
                  <a:pos x="60" y="22"/>
                </a:cxn>
                <a:cxn ang="0">
                  <a:pos x="58" y="29"/>
                </a:cxn>
                <a:cxn ang="0">
                  <a:pos x="38" y="17"/>
                </a:cxn>
                <a:cxn ang="0">
                  <a:pos x="13" y="115"/>
                </a:cxn>
                <a:cxn ang="0">
                  <a:pos x="61" y="146"/>
                </a:cxn>
                <a:cxn ang="0">
                  <a:pos x="45" y="133"/>
                </a:cxn>
                <a:cxn ang="0">
                  <a:pos x="35" y="145"/>
                </a:cxn>
                <a:cxn ang="0">
                  <a:pos x="32" y="128"/>
                </a:cxn>
                <a:cxn ang="0">
                  <a:pos x="46" y="86"/>
                </a:cxn>
                <a:cxn ang="0">
                  <a:pos x="67" y="83"/>
                </a:cxn>
                <a:cxn ang="0">
                  <a:pos x="71" y="95"/>
                </a:cxn>
                <a:cxn ang="0">
                  <a:pos x="61" y="121"/>
                </a:cxn>
                <a:cxn ang="0">
                  <a:pos x="91" y="180"/>
                </a:cxn>
                <a:cxn ang="0">
                  <a:pos x="186" y="166"/>
                </a:cxn>
                <a:cxn ang="0">
                  <a:pos x="182" y="66"/>
                </a:cxn>
                <a:cxn ang="0">
                  <a:pos x="165" y="60"/>
                </a:cxn>
                <a:cxn ang="0">
                  <a:pos x="113" y="61"/>
                </a:cxn>
                <a:cxn ang="0">
                  <a:pos x="108" y="87"/>
                </a:cxn>
                <a:cxn ang="0">
                  <a:pos x="114" y="50"/>
                </a:cxn>
                <a:cxn ang="0">
                  <a:pos x="89" y="26"/>
                </a:cxn>
                <a:cxn ang="0">
                  <a:pos x="105" y="35"/>
                </a:cxn>
                <a:cxn ang="0">
                  <a:pos x="61" y="72"/>
                </a:cxn>
                <a:cxn ang="0">
                  <a:pos x="24" y="37"/>
                </a:cxn>
                <a:cxn ang="0">
                  <a:pos x="68" y="40"/>
                </a:cxn>
                <a:cxn ang="0">
                  <a:pos x="79" y="40"/>
                </a:cxn>
                <a:cxn ang="0">
                  <a:pos x="108" y="45"/>
                </a:cxn>
                <a:cxn ang="0">
                  <a:pos x="99" y="93"/>
                </a:cxn>
                <a:cxn ang="0">
                  <a:pos x="93" y="51"/>
                </a:cxn>
                <a:cxn ang="0">
                  <a:pos x="61" y="72"/>
                </a:cxn>
                <a:cxn ang="0">
                  <a:pos x="80" y="82"/>
                </a:cxn>
                <a:cxn ang="0">
                  <a:pos x="88" y="58"/>
                </a:cxn>
                <a:cxn ang="0">
                  <a:pos x="102" y="145"/>
                </a:cxn>
                <a:cxn ang="0">
                  <a:pos x="82" y="96"/>
                </a:cxn>
                <a:cxn ang="0">
                  <a:pos x="117" y="106"/>
                </a:cxn>
              </a:cxnLst>
              <a:rect l="T0" t="T1" r="T2" b="T3"/>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folHlink"/>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262" name="未知"/>
            <p:cNvSpPr/>
            <p:nvPr/>
          </p:nvSpPr>
          <p:spPr bwMode="auto">
            <a:xfrm>
              <a:off x="252" y="470"/>
              <a:ext cx="86" cy="102"/>
            </a:xfrm>
            <a:custGeom>
              <a:avLst/>
              <a:gdLst>
                <a:gd name="T0" fmla="*/ 0 w 17"/>
                <a:gd name="T1" fmla="*/ 0 h 20"/>
                <a:gd name="T2" fmla="*/ 17 w 17"/>
                <a:gd name="T3" fmla="*/ 20 h 20"/>
              </a:gdLst>
              <a:ahLst/>
              <a:cxnLst>
                <a:cxn ang="0">
                  <a:pos x="14" y="5"/>
                </a:cxn>
                <a:cxn ang="0">
                  <a:pos x="9" y="20"/>
                </a:cxn>
                <a:cxn ang="0">
                  <a:pos x="14" y="5"/>
                </a:cxn>
              </a:cxnLst>
              <a:rect l="T0" t="T1" r="T2" b="T3"/>
              <a:pathLst>
                <a:path w="17" h="20">
                  <a:moveTo>
                    <a:pt x="14" y="5"/>
                  </a:moveTo>
                  <a:cubicBezTo>
                    <a:pt x="13" y="0"/>
                    <a:pt x="0" y="8"/>
                    <a:pt x="9" y="20"/>
                  </a:cubicBezTo>
                  <a:cubicBezTo>
                    <a:pt x="9" y="20"/>
                    <a:pt x="17" y="17"/>
                    <a:pt x="14" y="5"/>
                  </a:cubicBezTo>
                  <a:close/>
                </a:path>
              </a:pathLst>
            </a:custGeom>
            <a:solidFill>
              <a:schemeClr val="folHlink"/>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263" name="未知"/>
            <p:cNvSpPr/>
            <p:nvPr/>
          </p:nvSpPr>
          <p:spPr bwMode="auto">
            <a:xfrm>
              <a:off x="171" y="511"/>
              <a:ext cx="76" cy="136"/>
            </a:xfrm>
            <a:custGeom>
              <a:avLst/>
              <a:gdLst>
                <a:gd name="T0" fmla="*/ 0 w 15"/>
                <a:gd name="T1" fmla="*/ 0 h 27"/>
                <a:gd name="T2" fmla="*/ 15 w 15"/>
                <a:gd name="T3" fmla="*/ 27 h 27"/>
              </a:gdLst>
              <a:ahLst/>
              <a:cxnLst>
                <a:cxn ang="0">
                  <a:pos x="7" y="10"/>
                </a:cxn>
                <a:cxn ang="0">
                  <a:pos x="4" y="25"/>
                </a:cxn>
                <a:cxn ang="0">
                  <a:pos x="15" y="16"/>
                </a:cxn>
                <a:cxn ang="0">
                  <a:pos x="13" y="8"/>
                </a:cxn>
                <a:cxn ang="0">
                  <a:pos x="7" y="10"/>
                </a:cxn>
              </a:cxnLst>
              <a:rect l="T0" t="T1" r="T2" b="T3"/>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folHlink"/>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264" name="未知"/>
            <p:cNvSpPr/>
            <p:nvPr/>
          </p:nvSpPr>
          <p:spPr bwMode="auto">
            <a:xfrm>
              <a:off x="126" y="238"/>
              <a:ext cx="243" cy="116"/>
            </a:xfrm>
            <a:custGeom>
              <a:avLst/>
              <a:gdLst>
                <a:gd name="T0" fmla="*/ 0 w 48"/>
                <a:gd name="T1" fmla="*/ 0 h 23"/>
                <a:gd name="T2" fmla="*/ 48 w 48"/>
                <a:gd name="T3" fmla="*/ 23 h 23"/>
              </a:gdLst>
              <a:ahLst/>
              <a:cxnLst>
                <a:cxn ang="0">
                  <a:pos x="40" y="2"/>
                </a:cxn>
                <a:cxn ang="0">
                  <a:pos x="9" y="1"/>
                </a:cxn>
                <a:cxn ang="0">
                  <a:pos x="1" y="9"/>
                </a:cxn>
                <a:cxn ang="0">
                  <a:pos x="22" y="21"/>
                </a:cxn>
                <a:cxn ang="0">
                  <a:pos x="34" y="20"/>
                </a:cxn>
                <a:cxn ang="0">
                  <a:pos x="40" y="19"/>
                </a:cxn>
                <a:cxn ang="0">
                  <a:pos x="40" y="2"/>
                </a:cxn>
              </a:cxnLst>
              <a:rect l="T0" t="T1" r="T2" b="T3"/>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folHlink"/>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265" name="未知"/>
            <p:cNvSpPr/>
            <p:nvPr/>
          </p:nvSpPr>
          <p:spPr bwMode="auto">
            <a:xfrm>
              <a:off x="404" y="561"/>
              <a:ext cx="177" cy="187"/>
            </a:xfrm>
            <a:custGeom>
              <a:avLst/>
              <a:gdLst>
                <a:gd name="T0" fmla="*/ 0 w 35"/>
                <a:gd name="T1" fmla="*/ 0 h 37"/>
                <a:gd name="T2" fmla="*/ 35 w 35"/>
                <a:gd name="T3" fmla="*/ 37 h 37"/>
              </a:gdLst>
              <a:ahLst/>
              <a:cxnLst>
                <a:cxn ang="0">
                  <a:pos x="24" y="2"/>
                </a:cxn>
                <a:cxn ang="0">
                  <a:pos x="11" y="2"/>
                </a:cxn>
                <a:cxn ang="0">
                  <a:pos x="4" y="20"/>
                </a:cxn>
                <a:cxn ang="0">
                  <a:pos x="28" y="22"/>
                </a:cxn>
                <a:cxn ang="0">
                  <a:pos x="24" y="2"/>
                </a:cxn>
              </a:cxnLst>
              <a:rect l="T0" t="T1" r="T2" b="T3"/>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folHlink"/>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266" name="未知"/>
            <p:cNvSpPr/>
            <p:nvPr/>
          </p:nvSpPr>
          <p:spPr bwMode="auto">
            <a:xfrm>
              <a:off x="809" y="374"/>
              <a:ext cx="177" cy="36"/>
            </a:xfrm>
            <a:custGeom>
              <a:avLst/>
              <a:gdLst>
                <a:gd name="T0" fmla="*/ 0 w 35"/>
                <a:gd name="T1" fmla="*/ 0 h 7"/>
                <a:gd name="T2" fmla="*/ 35 w 35"/>
                <a:gd name="T3" fmla="*/ 7 h 7"/>
              </a:gdLst>
              <a:ahLst/>
              <a:cxnLst>
                <a:cxn ang="0">
                  <a:pos x="5" y="0"/>
                </a:cxn>
                <a:cxn ang="0">
                  <a:pos x="14" y="5"/>
                </a:cxn>
                <a:cxn ang="0">
                  <a:pos x="5" y="0"/>
                </a:cxn>
              </a:cxnLst>
              <a:rect l="T0" t="T1" r="T2" b="T3"/>
              <a:pathLst>
                <a:path w="35" h="7">
                  <a:moveTo>
                    <a:pt x="5" y="0"/>
                  </a:moveTo>
                  <a:cubicBezTo>
                    <a:pt x="0" y="0"/>
                    <a:pt x="7" y="7"/>
                    <a:pt x="14" y="5"/>
                  </a:cubicBezTo>
                  <a:cubicBezTo>
                    <a:pt x="35" y="1"/>
                    <a:pt x="5" y="0"/>
                    <a:pt x="5" y="0"/>
                  </a:cubicBezTo>
                  <a:close/>
                </a:path>
              </a:pathLst>
            </a:custGeom>
            <a:solidFill>
              <a:schemeClr val="folHlink"/>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267" name="未知"/>
            <p:cNvSpPr/>
            <p:nvPr/>
          </p:nvSpPr>
          <p:spPr bwMode="auto">
            <a:xfrm>
              <a:off x="869" y="369"/>
              <a:ext cx="137" cy="81"/>
            </a:xfrm>
            <a:custGeom>
              <a:avLst/>
              <a:gdLst>
                <a:gd name="T0" fmla="*/ 0 w 27"/>
                <a:gd name="T1" fmla="*/ 0 h 16"/>
                <a:gd name="T2" fmla="*/ 27 w 27"/>
                <a:gd name="T3" fmla="*/ 16 h 16"/>
              </a:gdLst>
              <a:ahLst/>
              <a:cxnLst>
                <a:cxn ang="0">
                  <a:pos x="7" y="13"/>
                </a:cxn>
                <a:cxn ang="0">
                  <a:pos x="25" y="6"/>
                </a:cxn>
                <a:cxn ang="0">
                  <a:pos x="17" y="1"/>
                </a:cxn>
                <a:cxn ang="0">
                  <a:pos x="7" y="11"/>
                </a:cxn>
                <a:cxn ang="0">
                  <a:pos x="7" y="13"/>
                </a:cxn>
              </a:cxnLst>
              <a:rect l="T0" t="T1" r="T2" b="T3"/>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folHlink"/>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268" name="未知"/>
            <p:cNvSpPr/>
            <p:nvPr/>
          </p:nvSpPr>
          <p:spPr bwMode="auto">
            <a:xfrm>
              <a:off x="864" y="420"/>
              <a:ext cx="177" cy="86"/>
            </a:xfrm>
            <a:custGeom>
              <a:avLst/>
              <a:gdLst>
                <a:gd name="T0" fmla="*/ 0 w 35"/>
                <a:gd name="T1" fmla="*/ 0 h 17"/>
                <a:gd name="T2" fmla="*/ 35 w 35"/>
                <a:gd name="T3" fmla="*/ 17 h 17"/>
              </a:gdLst>
              <a:ahLst/>
              <a:cxnLst>
                <a:cxn ang="0">
                  <a:pos x="25" y="6"/>
                </a:cxn>
                <a:cxn ang="0">
                  <a:pos x="8" y="10"/>
                </a:cxn>
                <a:cxn ang="0">
                  <a:pos x="6" y="13"/>
                </a:cxn>
                <a:cxn ang="0">
                  <a:pos x="27" y="12"/>
                </a:cxn>
                <a:cxn ang="0">
                  <a:pos x="25" y="6"/>
                </a:cxn>
              </a:cxnLst>
              <a:rect l="T0" t="T1" r="T2" b="T3"/>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folHlink"/>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269" name="未知"/>
            <p:cNvSpPr/>
            <p:nvPr/>
          </p:nvSpPr>
          <p:spPr bwMode="auto">
            <a:xfrm>
              <a:off x="748" y="501"/>
              <a:ext cx="248" cy="60"/>
            </a:xfrm>
            <a:custGeom>
              <a:avLst/>
              <a:gdLst>
                <a:gd name="T0" fmla="*/ 0 w 49"/>
                <a:gd name="T1" fmla="*/ 0 h 12"/>
                <a:gd name="T2" fmla="*/ 49 w 49"/>
                <a:gd name="T3" fmla="*/ 12 h 12"/>
              </a:gdLst>
              <a:ahLst/>
              <a:cxnLst>
                <a:cxn ang="0">
                  <a:pos x="40" y="3"/>
                </a:cxn>
                <a:cxn ang="0">
                  <a:pos x="29" y="1"/>
                </a:cxn>
                <a:cxn ang="0">
                  <a:pos x="7" y="0"/>
                </a:cxn>
                <a:cxn ang="0">
                  <a:pos x="2" y="5"/>
                </a:cxn>
                <a:cxn ang="0">
                  <a:pos x="20" y="8"/>
                </a:cxn>
                <a:cxn ang="0">
                  <a:pos x="41" y="8"/>
                </a:cxn>
                <a:cxn ang="0">
                  <a:pos x="40" y="3"/>
                </a:cxn>
              </a:cxnLst>
              <a:rect l="T0" t="T1" r="T2" b="T3"/>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folHlink"/>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270" name="未知"/>
            <p:cNvSpPr/>
            <p:nvPr/>
          </p:nvSpPr>
          <p:spPr bwMode="auto">
            <a:xfrm>
              <a:off x="773" y="556"/>
              <a:ext cx="203" cy="56"/>
            </a:xfrm>
            <a:custGeom>
              <a:avLst/>
              <a:gdLst>
                <a:gd name="T0" fmla="*/ 0 w 40"/>
                <a:gd name="T1" fmla="*/ 0 h 11"/>
                <a:gd name="T2" fmla="*/ 40 w 40"/>
                <a:gd name="T3" fmla="*/ 11 h 11"/>
              </a:gdLst>
              <a:ahLst/>
              <a:cxnLst>
                <a:cxn ang="0">
                  <a:pos x="37" y="2"/>
                </a:cxn>
                <a:cxn ang="0">
                  <a:pos x="26" y="4"/>
                </a:cxn>
                <a:cxn ang="0">
                  <a:pos x="13" y="3"/>
                </a:cxn>
                <a:cxn ang="0">
                  <a:pos x="1" y="2"/>
                </a:cxn>
                <a:cxn ang="0">
                  <a:pos x="35" y="8"/>
                </a:cxn>
                <a:cxn ang="0">
                  <a:pos x="37" y="2"/>
                </a:cxn>
              </a:cxnLst>
              <a:rect l="T0" t="T1" r="T2" b="T3"/>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folHlink"/>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271" name="未知"/>
            <p:cNvSpPr/>
            <p:nvPr/>
          </p:nvSpPr>
          <p:spPr bwMode="auto">
            <a:xfrm>
              <a:off x="763" y="602"/>
              <a:ext cx="207" cy="172"/>
            </a:xfrm>
            <a:custGeom>
              <a:avLst/>
              <a:gdLst>
                <a:gd name="T0" fmla="*/ 0 w 41"/>
                <a:gd name="T1" fmla="*/ 0 h 34"/>
                <a:gd name="T2" fmla="*/ 41 w 41"/>
                <a:gd name="T3" fmla="*/ 34 h 34"/>
              </a:gdLst>
              <a:ahLst/>
              <a:cxnLst>
                <a:cxn ang="0">
                  <a:pos x="28" y="9"/>
                </a:cxn>
                <a:cxn ang="0">
                  <a:pos x="13" y="6"/>
                </a:cxn>
                <a:cxn ang="0">
                  <a:pos x="4" y="15"/>
                </a:cxn>
                <a:cxn ang="0">
                  <a:pos x="1" y="19"/>
                </a:cxn>
                <a:cxn ang="0">
                  <a:pos x="9" y="19"/>
                </a:cxn>
                <a:cxn ang="0">
                  <a:pos x="17" y="27"/>
                </a:cxn>
                <a:cxn ang="0">
                  <a:pos x="21" y="30"/>
                </a:cxn>
                <a:cxn ang="0">
                  <a:pos x="29" y="19"/>
                </a:cxn>
                <a:cxn ang="0">
                  <a:pos x="39" y="19"/>
                </a:cxn>
                <a:cxn ang="0">
                  <a:pos x="28" y="9"/>
                </a:cxn>
              </a:cxnLst>
              <a:rect l="T0" t="T1" r="T2" b="T3"/>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folHlink"/>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sp>
          <p:nvSpPr>
            <p:cNvPr id="4272" name="未知"/>
            <p:cNvSpPr/>
            <p:nvPr/>
          </p:nvSpPr>
          <p:spPr bwMode="auto">
            <a:xfrm>
              <a:off x="900" y="521"/>
              <a:ext cx="126" cy="318"/>
            </a:xfrm>
            <a:custGeom>
              <a:avLst/>
              <a:gdLst>
                <a:gd name="T0" fmla="*/ 0 w 25"/>
                <a:gd name="T1" fmla="*/ 0 h 63"/>
                <a:gd name="T2" fmla="*/ 25 w 25"/>
                <a:gd name="T3" fmla="*/ 63 h 63"/>
              </a:gdLst>
              <a:ahLst/>
              <a:cxnLst>
                <a:cxn ang="0">
                  <a:pos x="22" y="2"/>
                </a:cxn>
                <a:cxn ang="0">
                  <a:pos x="18" y="17"/>
                </a:cxn>
                <a:cxn ang="0">
                  <a:pos x="7" y="20"/>
                </a:cxn>
                <a:cxn ang="0">
                  <a:pos x="7" y="23"/>
                </a:cxn>
                <a:cxn ang="0">
                  <a:pos x="17" y="34"/>
                </a:cxn>
                <a:cxn ang="0">
                  <a:pos x="12" y="45"/>
                </a:cxn>
                <a:cxn ang="0">
                  <a:pos x="0" y="55"/>
                </a:cxn>
                <a:cxn ang="0">
                  <a:pos x="5" y="58"/>
                </a:cxn>
                <a:cxn ang="0">
                  <a:pos x="16" y="62"/>
                </a:cxn>
                <a:cxn ang="0">
                  <a:pos x="23" y="57"/>
                </a:cxn>
                <a:cxn ang="0">
                  <a:pos x="25" y="14"/>
                </a:cxn>
                <a:cxn ang="0">
                  <a:pos x="25" y="2"/>
                </a:cxn>
                <a:cxn ang="0">
                  <a:pos x="22" y="2"/>
                </a:cxn>
              </a:cxnLst>
              <a:rect l="T0" t="T1" r="T2" b="T3"/>
              <a:pathLst>
                <a:path w="25" h="63">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folHlink"/>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500" b="0" i="0" u="none" strike="noStrike" kern="1200" cap="none" spc="0" normalizeH="0" baseline="0" noProof="0">
                <a:ln>
                  <a:noFill/>
                </a:ln>
                <a:solidFill>
                  <a:srgbClr val="FF3300"/>
                </a:solidFill>
                <a:effectLst/>
                <a:uLnTx/>
                <a:uFillTx/>
                <a:latin typeface="Times New Roman" panose="02020603050405020304" pitchFamily="18" charset="0"/>
                <a:ea typeface="黑体" panose="02010609060101010101" pitchFamily="49" charset="-122"/>
                <a:cs typeface="+mn-cs"/>
              </a:endParaRPr>
            </a:p>
          </p:txBody>
        </p:sp>
      </p:grpSp>
      <p:sp>
        <p:nvSpPr>
          <p:cNvPr id="3078" name="Rectangle 248"/>
          <p:cNvSpPr>
            <a:spLocks noGrp="1" noRot="1"/>
          </p:cNvSpPr>
          <p:nvPr>
            <p:ph type="title"/>
          </p:nvPr>
        </p:nvSpPr>
        <p:spPr>
          <a:xfrm>
            <a:off x="298450" y="171480"/>
            <a:ext cx="8540750" cy="857400"/>
          </a:xfrm>
          <a:prstGeom prst="rect">
            <a:avLst/>
          </a:prstGeom>
          <a:noFill/>
          <a:ln w="9525">
            <a:noFill/>
          </a:ln>
        </p:spPr>
        <p:txBody>
          <a:bodyPr anchor="ctr"/>
          <a:lstStyle/>
          <a:p>
            <a:pPr lvl="0"/>
            <a:r>
              <a:rPr lang="zh-CN" altLang="en-US" dirty="0"/>
              <a:t>单击此处编辑母版标题样式</a:t>
            </a:r>
          </a:p>
        </p:txBody>
      </p:sp>
      <p:sp>
        <p:nvSpPr>
          <p:cNvPr id="3079" name="Rectangle 249"/>
          <p:cNvSpPr>
            <a:spLocks noGrp="1" noRot="1"/>
          </p:cNvSpPr>
          <p:nvPr>
            <p:ph type="body" idx="1"/>
          </p:nvPr>
        </p:nvSpPr>
        <p:spPr>
          <a:xfrm>
            <a:off x="609600" y="1200360"/>
            <a:ext cx="8153400" cy="3374822"/>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275" name="Rectangle 164"/>
          <p:cNvSpPr>
            <a:spLocks noGrp="1" noChangeArrowheads="1"/>
          </p:cNvSpPr>
          <p:nvPr>
            <p:ph type="dt" sz="half" idx="2"/>
          </p:nvPr>
        </p:nvSpPr>
        <p:spPr bwMode="auto">
          <a:xfrm>
            <a:off x="301625" y="4687120"/>
            <a:ext cx="2289175" cy="357250"/>
          </a:xfrm>
          <a:prstGeom prst="rect">
            <a:avLst/>
          </a:prstGeom>
          <a:noFill/>
          <a:ln w="9525">
            <a:noFill/>
            <a:miter lim="800000"/>
          </a:ln>
        </p:spPr>
        <p:txBody>
          <a:bodyPr vert="horz" wrap="square" lIns="91440" tIns="45720" rIns="91440" bIns="45720" numCol="1" anchor="t" anchorCtr="0" compatLnSpc="1"/>
          <a:lstStyle>
            <a:lvl1pPr>
              <a:defRPr sz="1050">
                <a:solidFill>
                  <a:schemeClr val="tx1"/>
                </a:solidFill>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276" name="Rectangle 165"/>
          <p:cNvSpPr>
            <a:spLocks noGrp="1" noChangeArrowheads="1"/>
          </p:cNvSpPr>
          <p:nvPr>
            <p:ph type="ftr" sz="quarter" idx="3"/>
          </p:nvPr>
        </p:nvSpPr>
        <p:spPr bwMode="auto">
          <a:xfrm>
            <a:off x="3124200" y="4687120"/>
            <a:ext cx="2895600" cy="357250"/>
          </a:xfrm>
          <a:prstGeom prst="rect">
            <a:avLst/>
          </a:prstGeom>
          <a:noFill/>
          <a:ln w="9525">
            <a:noFill/>
            <a:miter lim="800000"/>
          </a:ln>
        </p:spPr>
        <p:txBody>
          <a:bodyPr vert="horz" wrap="square" lIns="91440" tIns="45720" rIns="91440" bIns="45720" numCol="1" anchor="t" anchorCtr="0" compatLnSpc="1"/>
          <a:lstStyle>
            <a:lvl1pPr algn="ctr">
              <a:defRPr sz="1050">
                <a:solidFill>
                  <a:schemeClr val="tx1"/>
                </a:solidFill>
                <a:latin typeface="+mn-lt"/>
                <a:ea typeface="+mn-ea"/>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277" name="Rectangle 166"/>
          <p:cNvSpPr>
            <a:spLocks noGrp="1" noChangeArrowheads="1"/>
          </p:cNvSpPr>
          <p:nvPr>
            <p:ph type="sldNum" sz="quarter" idx="4"/>
          </p:nvPr>
        </p:nvSpPr>
        <p:spPr bwMode="auto">
          <a:xfrm>
            <a:off x="6553200" y="4687120"/>
            <a:ext cx="2289175" cy="357250"/>
          </a:xfrm>
          <a:prstGeom prst="rect">
            <a:avLst/>
          </a:prstGeom>
          <a:noFill/>
          <a:ln w="9525">
            <a:noFill/>
            <a:miter lim="800000"/>
          </a:ln>
        </p:spPr>
        <p:txBody>
          <a:bodyPr vert="horz" wrap="square" lIns="91440" tIns="45720" rIns="91440" bIns="45720" numCol="1" anchor="t" anchorCtr="0" compatLnSpc="1"/>
          <a:lstStyle>
            <a:lvl1pPr algn="r">
              <a:defRPr sz="1050">
                <a:solidFill>
                  <a:schemeClr val="tx1"/>
                </a:solidFill>
                <a:latin typeface="Arial" panose="020B0604020202020204" pitchFamily="34" charset="0"/>
                <a:ea typeface="宋体" panose="02010600030101010101" pitchFamily="2" charset="-122"/>
              </a:defRPr>
            </a:lvl1pPr>
          </a:lstStyle>
          <a:p>
            <a:pPr lvl="0" eaLnBrk="1" hangingPunct="1"/>
            <a:fld id="{9A0DB2DC-4C9A-4742-B13C-FB6460FD3503}" type="slidenum">
              <a:rPr lang="zh-CN" altLang="en-US" dirty="0"/>
              <a:pPr lvl="0" eaLnBrk="1" hangingPunct="1"/>
              <a:t>‹#›</a:t>
            </a:fld>
            <a:endParaRPr lang="zh-CN" alt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257175" indent="-257175" algn="l" rtl="0" eaLnBrk="0" fontAlgn="base" hangingPunct="0">
        <a:spcBef>
          <a:spcPct val="15000"/>
        </a:spcBef>
        <a:spcAft>
          <a:spcPct val="0"/>
        </a:spcAft>
        <a:buClr>
          <a:schemeClr val="hlink"/>
        </a:buClr>
        <a:buFont typeface="Wingdings" panose="05000000000000000000" pitchFamily="2" charset="2"/>
        <a:buChar char="§"/>
        <a:defRPr sz="2400">
          <a:solidFill>
            <a:schemeClr val="tx1"/>
          </a:solidFill>
          <a:latin typeface="+mn-lt"/>
          <a:ea typeface="+mn-ea"/>
          <a:cs typeface="+mn-cs"/>
        </a:defRPr>
      </a:lvl1pPr>
      <a:lvl2pPr marL="557530" indent="-214630" algn="l" rtl="0" eaLnBrk="0" fontAlgn="base" hangingPunct="0">
        <a:spcBef>
          <a:spcPct val="15000"/>
        </a:spcBef>
        <a:spcAft>
          <a:spcPct val="0"/>
        </a:spcAft>
        <a:buClr>
          <a:schemeClr val="tx2"/>
        </a:buClr>
        <a:buSzPct val="85000"/>
        <a:buFont typeface="Wingdings" panose="05000000000000000000" pitchFamily="2" charset="2"/>
        <a:buChar char="Ø"/>
        <a:defRPr sz="2100">
          <a:solidFill>
            <a:schemeClr val="tx1"/>
          </a:solidFill>
          <a:latin typeface="+mn-lt"/>
          <a:ea typeface="+mn-ea"/>
        </a:defRPr>
      </a:lvl2pPr>
      <a:lvl3pPr marL="857250" indent="-171450" algn="l" rtl="0" eaLnBrk="0" fontAlgn="base" hangingPunct="0">
        <a:spcBef>
          <a:spcPct val="15000"/>
        </a:spcBef>
        <a:spcAft>
          <a:spcPct val="0"/>
        </a:spcAft>
        <a:buClr>
          <a:schemeClr val="hlink"/>
        </a:buClr>
        <a:buSzPct val="95000"/>
        <a:buFont typeface="Wingdings" panose="05000000000000000000" pitchFamily="2" charset="2"/>
        <a:buChar char="¡"/>
        <a:defRPr sz="1800">
          <a:solidFill>
            <a:schemeClr val="tx1"/>
          </a:solidFill>
          <a:latin typeface="+mn-lt"/>
          <a:ea typeface="+mn-ea"/>
        </a:defRPr>
      </a:lvl3pPr>
      <a:lvl4pPr marL="1200150" indent="-171450" algn="l" rtl="0" eaLnBrk="0" fontAlgn="base" hangingPunct="0">
        <a:spcBef>
          <a:spcPct val="15000"/>
        </a:spcBef>
        <a:spcAft>
          <a:spcPct val="0"/>
        </a:spcAft>
        <a:buClr>
          <a:schemeClr val="tx2"/>
        </a:buClr>
        <a:buSzPct val="90000"/>
        <a:buFont typeface="Wingdings" panose="05000000000000000000" pitchFamily="2" charset="2"/>
        <a:buChar char="Ø"/>
        <a:defRPr sz="1500">
          <a:solidFill>
            <a:schemeClr val="tx1"/>
          </a:solidFill>
          <a:latin typeface="+mn-lt"/>
          <a:ea typeface="+mn-ea"/>
        </a:defRPr>
      </a:lvl4pPr>
      <a:lvl5pPr marL="1543050" indent="-171450" algn="l" rtl="0" eaLnBrk="0" fontAlgn="base" hangingPunct="0">
        <a:spcBef>
          <a:spcPct val="15000"/>
        </a:spcBef>
        <a:spcAft>
          <a:spcPct val="0"/>
        </a:spcAft>
        <a:buClr>
          <a:schemeClr val="hlink"/>
        </a:buClr>
        <a:buFont typeface="Wingdings 2" pitchFamily="18" charset="2"/>
        <a:buChar char="¡"/>
        <a:defRPr sz="1500">
          <a:solidFill>
            <a:schemeClr val="tx1"/>
          </a:solidFill>
          <a:latin typeface="+mn-lt"/>
          <a:ea typeface="+mn-ea"/>
        </a:defRPr>
      </a:lvl5pPr>
      <a:lvl6pPr marL="1886585" indent="-171450" algn="l" rtl="0" eaLnBrk="0" fontAlgn="base" hangingPunct="0">
        <a:spcBef>
          <a:spcPct val="15000"/>
        </a:spcBef>
        <a:spcAft>
          <a:spcPct val="0"/>
        </a:spcAft>
        <a:buClr>
          <a:schemeClr val="hlink"/>
        </a:buClr>
        <a:buFont typeface="Wingdings 2" pitchFamily="18" charset="2"/>
        <a:buChar char="¡"/>
        <a:defRPr sz="1500">
          <a:solidFill>
            <a:schemeClr val="tx1"/>
          </a:solidFill>
          <a:latin typeface="+mn-lt"/>
          <a:ea typeface="+mn-ea"/>
        </a:defRPr>
      </a:lvl6pPr>
      <a:lvl7pPr marL="2229485" indent="-171450" algn="l" rtl="0" eaLnBrk="0" fontAlgn="base" hangingPunct="0">
        <a:spcBef>
          <a:spcPct val="15000"/>
        </a:spcBef>
        <a:spcAft>
          <a:spcPct val="0"/>
        </a:spcAft>
        <a:buClr>
          <a:schemeClr val="hlink"/>
        </a:buClr>
        <a:buFont typeface="Wingdings 2" pitchFamily="18" charset="2"/>
        <a:buChar char="¡"/>
        <a:defRPr sz="1500">
          <a:solidFill>
            <a:schemeClr val="tx1"/>
          </a:solidFill>
          <a:latin typeface="+mn-lt"/>
          <a:ea typeface="+mn-ea"/>
        </a:defRPr>
      </a:lvl7pPr>
      <a:lvl8pPr marL="2572385" indent="-171450" algn="l" rtl="0" eaLnBrk="0" fontAlgn="base" hangingPunct="0">
        <a:spcBef>
          <a:spcPct val="15000"/>
        </a:spcBef>
        <a:spcAft>
          <a:spcPct val="0"/>
        </a:spcAft>
        <a:buClr>
          <a:schemeClr val="hlink"/>
        </a:buClr>
        <a:buFont typeface="Wingdings 2" pitchFamily="18" charset="2"/>
        <a:buChar char="¡"/>
        <a:defRPr sz="1500">
          <a:solidFill>
            <a:schemeClr val="tx1"/>
          </a:solidFill>
          <a:latin typeface="+mn-lt"/>
          <a:ea typeface="+mn-ea"/>
        </a:defRPr>
      </a:lvl8pPr>
      <a:lvl9pPr marL="2915285" indent="-171450" algn="l" rtl="0" eaLnBrk="0" fontAlgn="base" hangingPunct="0">
        <a:spcBef>
          <a:spcPct val="15000"/>
        </a:spcBef>
        <a:spcAft>
          <a:spcPct val="0"/>
        </a:spcAft>
        <a:buClr>
          <a:schemeClr val="hlink"/>
        </a:buClr>
        <a:buFont typeface="Wingdings 2" pitchFamily="18" charset="2"/>
        <a:buChar char="¡"/>
        <a:defRPr sz="1500">
          <a:solidFill>
            <a:schemeClr val="tx1"/>
          </a:solidFill>
          <a:latin typeface="+mn-lt"/>
          <a:ea typeface="+mn-ea"/>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jpeg"/><Relationship Id="rId7" Type="http://schemas.openxmlformats.org/officeDocument/2006/relationships/image" Target="../media/image12.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hyperlink" Target="http://edu.aweb.com.cn/2008/11/18/5118200811181005870.html" TargetMode="External"/><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文本框 3"/>
          <p:cNvSpPr txBox="1"/>
          <p:nvPr/>
        </p:nvSpPr>
        <p:spPr>
          <a:xfrm>
            <a:off x="1397238" y="25008"/>
            <a:ext cx="4932431" cy="506730"/>
          </a:xfrm>
          <a:prstGeom prst="rect">
            <a:avLst/>
          </a:prstGeom>
          <a:noFill/>
          <a:ln w="9525">
            <a:noFill/>
          </a:ln>
        </p:spPr>
        <p:txBody>
          <a:bodyPr anchor="t">
            <a:spAutoFit/>
          </a:bodyPr>
          <a:lstStyle/>
          <a:p>
            <a:r>
              <a:rPr lang="zh-CN" altLang="en-US" sz="2700" b="1">
                <a:solidFill>
                  <a:schemeClr val="bg1"/>
                </a:solidFill>
                <a:latin typeface="微软雅黑" panose="020B0503020204020204" pitchFamily="34" charset="-122"/>
                <a:ea typeface="微软雅黑" panose="020B0503020204020204" pitchFamily="34" charset="-122"/>
              </a:rPr>
              <a:t>检查反馈</a:t>
            </a:r>
            <a:r>
              <a:rPr lang="en-US" altLang="zh-CN" sz="2700" b="1">
                <a:solidFill>
                  <a:schemeClr val="bg1"/>
                </a:solidFill>
                <a:latin typeface="微软雅黑" panose="020B0503020204020204" pitchFamily="34" charset="-122"/>
                <a:ea typeface="微软雅黑" panose="020B0503020204020204" pitchFamily="34" charset="-122"/>
              </a:rPr>
              <a:t>——</a:t>
            </a:r>
            <a:r>
              <a:rPr lang="zh-CN" altLang="en-US" sz="2700" b="1">
                <a:solidFill>
                  <a:schemeClr val="bg1"/>
                </a:solidFill>
                <a:latin typeface="微软雅黑" panose="020B0503020204020204" pitchFamily="34" charset="-122"/>
                <a:ea typeface="微软雅黑" panose="020B0503020204020204" pitchFamily="34" charset="-122"/>
              </a:rPr>
              <a:t>基础知识梳理</a:t>
            </a:r>
          </a:p>
        </p:txBody>
      </p:sp>
      <p:sp>
        <p:nvSpPr>
          <p:cNvPr id="1026" name="Rectangle 2"/>
          <p:cNvSpPr>
            <a:spLocks noChangeArrowheads="1"/>
          </p:cNvSpPr>
          <p:nvPr/>
        </p:nvSpPr>
        <p:spPr bwMode="auto">
          <a:xfrm>
            <a:off x="1171575" y="707390"/>
            <a:ext cx="5744210" cy="146050"/>
          </a:xfrm>
          <a:prstGeom prst="rect">
            <a:avLst/>
          </a:prstGeom>
          <a:solidFill>
            <a:srgbClr val="339966"/>
          </a:soli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3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7" name="Rectangle 3"/>
          <p:cNvSpPr>
            <a:spLocks noChangeArrowheads="1"/>
          </p:cNvSpPr>
          <p:nvPr/>
        </p:nvSpPr>
        <p:spPr bwMode="auto">
          <a:xfrm>
            <a:off x="1171575" y="11430"/>
            <a:ext cx="5744210" cy="755650"/>
          </a:xfrm>
          <a:prstGeom prst="rect">
            <a:avLst/>
          </a:prstGeom>
          <a:solidFill>
            <a:srgbClr val="99CC00"/>
          </a:soli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3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10246" name="图片 8"/>
          <p:cNvPicPr>
            <a:picLocks noChangeAspect="1"/>
          </p:cNvPicPr>
          <p:nvPr/>
        </p:nvPicPr>
        <p:blipFill>
          <a:blip r:embed="rId2" cstate="print"/>
          <a:stretch>
            <a:fillRect/>
          </a:stretch>
        </p:blipFill>
        <p:spPr>
          <a:xfrm>
            <a:off x="-1270" y="11430"/>
            <a:ext cx="1172845" cy="842010"/>
          </a:xfrm>
          <a:prstGeom prst="rect">
            <a:avLst/>
          </a:prstGeom>
          <a:noFill/>
          <a:ln w="9525">
            <a:noFill/>
          </a:ln>
        </p:spPr>
      </p:pic>
      <p:sp>
        <p:nvSpPr>
          <p:cNvPr id="10252" name="文本框 18"/>
          <p:cNvSpPr txBox="1"/>
          <p:nvPr/>
        </p:nvSpPr>
        <p:spPr>
          <a:xfrm>
            <a:off x="1772920" y="179070"/>
            <a:ext cx="3905885" cy="506730"/>
          </a:xfrm>
          <a:prstGeom prst="rect">
            <a:avLst/>
          </a:prstGeom>
          <a:noFill/>
          <a:ln w="9525">
            <a:noFill/>
          </a:ln>
        </p:spPr>
        <p:txBody>
          <a:bodyPr wrap="square" anchor="t">
            <a:spAutoFit/>
          </a:bodyPr>
          <a:lstStyle/>
          <a:p>
            <a:r>
              <a:rPr lang="zh-CN" altLang="zh-CN" sz="2700" b="1">
                <a:solidFill>
                  <a:srgbClr val="0033CC"/>
                </a:solidFill>
                <a:latin typeface="黑体" panose="02010609060101010101" pitchFamily="49" charset="-122"/>
                <a:ea typeface="黑体" panose="02010609060101010101" pitchFamily="49" charset="-122"/>
              </a:rPr>
              <a:t>温故知新</a:t>
            </a:r>
          </a:p>
        </p:txBody>
      </p:sp>
      <p:pic>
        <p:nvPicPr>
          <p:cNvPr id="10254" name="图片 20"/>
          <p:cNvPicPr>
            <a:picLocks noChangeAspect="1"/>
          </p:cNvPicPr>
          <p:nvPr/>
        </p:nvPicPr>
        <p:blipFill>
          <a:blip r:embed="rId3" cstate="print">
            <a:clrChange>
              <a:clrFrom>
                <a:srgbClr val="FFFFFF"/>
              </a:clrFrom>
              <a:clrTo>
                <a:srgbClr val="FFFFFF">
                  <a:alpha val="0"/>
                </a:srgbClr>
              </a:clrTo>
            </a:clrChange>
          </a:blip>
          <a:stretch>
            <a:fillRect/>
          </a:stretch>
        </p:blipFill>
        <p:spPr>
          <a:xfrm>
            <a:off x="818325" y="2092021"/>
            <a:ext cx="3334333" cy="2748443"/>
          </a:xfrm>
          <a:prstGeom prst="rect">
            <a:avLst/>
          </a:prstGeom>
          <a:noFill/>
          <a:ln w="9525">
            <a:noFill/>
          </a:ln>
        </p:spPr>
      </p:pic>
      <p:sp>
        <p:nvSpPr>
          <p:cNvPr id="6147" name="Text Box 4"/>
          <p:cNvSpPr txBox="1"/>
          <p:nvPr/>
        </p:nvSpPr>
        <p:spPr>
          <a:xfrm>
            <a:off x="1578011" y="1002883"/>
            <a:ext cx="1371840" cy="414020"/>
          </a:xfrm>
          <a:prstGeom prst="rect">
            <a:avLst/>
          </a:prstGeom>
          <a:noFill/>
          <a:ln w="9525">
            <a:noFill/>
          </a:ln>
        </p:spPr>
        <p:txBody>
          <a:bodyPr>
            <a:spAutoFit/>
          </a:bodyPr>
          <a:lstStyle/>
          <a:p>
            <a:pPr>
              <a:spcBef>
                <a:spcPct val="50000"/>
              </a:spcBef>
            </a:pPr>
            <a:r>
              <a:rPr lang="zh-CN" altLang="en-US" sz="2100" dirty="0">
                <a:solidFill>
                  <a:srgbClr val="800080"/>
                </a:solidFill>
                <a:latin typeface="Garamond" pitchFamily="18" charset="0"/>
              </a:rPr>
              <a:t>资源有限</a:t>
            </a:r>
          </a:p>
        </p:txBody>
      </p:sp>
      <p:sp>
        <p:nvSpPr>
          <p:cNvPr id="6149" name="AutoShape 6"/>
          <p:cNvSpPr/>
          <p:nvPr/>
        </p:nvSpPr>
        <p:spPr>
          <a:xfrm rot="16200000">
            <a:off x="3112135" y="748604"/>
            <a:ext cx="356870" cy="907538"/>
          </a:xfrm>
          <a:prstGeom prst="downArrow">
            <a:avLst>
              <a:gd name="adj1" fmla="val 50000"/>
              <a:gd name="adj2" fmla="val 69464"/>
            </a:avLst>
          </a:prstGeom>
          <a:solidFill>
            <a:schemeClr val="bg1">
              <a:alpha val="12941"/>
            </a:schemeClr>
          </a:solidFill>
          <a:ln w="38100" cap="flat" cmpd="sng">
            <a:solidFill>
              <a:srgbClr val="FF00FF"/>
            </a:solidFill>
            <a:prstDash val="solid"/>
            <a:miter/>
            <a:headEnd type="none" w="med" len="med"/>
            <a:tailEnd type="none" w="med" len="med"/>
          </a:ln>
        </p:spPr>
        <p:txBody>
          <a:bodyPr wrap="square" anchor="ctr">
            <a:spAutoFit/>
          </a:bodyPr>
          <a:lstStyle/>
          <a:p>
            <a:pPr algn="ctr"/>
            <a:endParaRPr lang="zh-CN" altLang="en-US" sz="4500" dirty="0">
              <a:solidFill>
                <a:srgbClr val="800080"/>
              </a:solidFill>
              <a:latin typeface="Times New Roman" panose="02020603050405020304" pitchFamily="18" charset="0"/>
            </a:endParaRPr>
          </a:p>
        </p:txBody>
      </p:sp>
      <p:sp>
        <p:nvSpPr>
          <p:cNvPr id="6148" name="Text Box 5"/>
          <p:cNvSpPr txBox="1"/>
          <p:nvPr/>
        </p:nvSpPr>
        <p:spPr>
          <a:xfrm>
            <a:off x="3808095" y="1023620"/>
            <a:ext cx="2085340" cy="414020"/>
          </a:xfrm>
          <a:prstGeom prst="rect">
            <a:avLst/>
          </a:prstGeom>
          <a:noFill/>
          <a:ln w="9525">
            <a:noFill/>
          </a:ln>
        </p:spPr>
        <p:txBody>
          <a:bodyPr wrap="square">
            <a:spAutoFit/>
          </a:bodyPr>
          <a:lstStyle/>
          <a:p>
            <a:pPr>
              <a:spcBef>
                <a:spcPct val="50000"/>
              </a:spcBef>
            </a:pPr>
            <a:r>
              <a:rPr lang="zh-CN" altLang="en-US" sz="2100" dirty="0">
                <a:solidFill>
                  <a:srgbClr val="800080"/>
                </a:solidFill>
                <a:latin typeface="Garamond" pitchFamily="18" charset="0"/>
              </a:rPr>
              <a:t>需要合理配置</a:t>
            </a:r>
          </a:p>
        </p:txBody>
      </p:sp>
      <p:sp>
        <p:nvSpPr>
          <p:cNvPr id="6155" name="AutoShape 12"/>
          <p:cNvSpPr/>
          <p:nvPr/>
        </p:nvSpPr>
        <p:spPr>
          <a:xfrm>
            <a:off x="4478655" y="1402166"/>
            <a:ext cx="335915" cy="900259"/>
          </a:xfrm>
          <a:prstGeom prst="downArrow">
            <a:avLst>
              <a:gd name="adj1" fmla="val 50000"/>
              <a:gd name="adj2" fmla="val 69464"/>
            </a:avLst>
          </a:prstGeom>
          <a:solidFill>
            <a:schemeClr val="bg1">
              <a:alpha val="12941"/>
            </a:schemeClr>
          </a:solidFill>
          <a:ln w="38100" cap="flat" cmpd="sng">
            <a:solidFill>
              <a:srgbClr val="FF00FF"/>
            </a:solidFill>
            <a:prstDash val="solid"/>
            <a:miter/>
            <a:headEnd type="none" w="med" len="med"/>
            <a:tailEnd type="none" w="med" len="med"/>
          </a:ln>
        </p:spPr>
        <p:txBody>
          <a:bodyPr wrap="square" anchor="ctr">
            <a:spAutoFit/>
          </a:bodyPr>
          <a:lstStyle/>
          <a:p>
            <a:pPr algn="ctr"/>
            <a:endParaRPr lang="zh-CN" altLang="en-US" sz="4500" dirty="0">
              <a:solidFill>
                <a:srgbClr val="800080"/>
              </a:solidFill>
              <a:latin typeface="Times New Roman" panose="02020603050405020304" pitchFamily="18" charset="0"/>
            </a:endParaRPr>
          </a:p>
        </p:txBody>
      </p:sp>
      <p:sp>
        <p:nvSpPr>
          <p:cNvPr id="6154" name="Text Box 11"/>
          <p:cNvSpPr txBox="1"/>
          <p:nvPr/>
        </p:nvSpPr>
        <p:spPr>
          <a:xfrm>
            <a:off x="3969500" y="2339183"/>
            <a:ext cx="1486160" cy="414020"/>
          </a:xfrm>
          <a:prstGeom prst="rect">
            <a:avLst/>
          </a:prstGeom>
          <a:noFill/>
          <a:ln w="9525">
            <a:noFill/>
          </a:ln>
        </p:spPr>
        <p:txBody>
          <a:bodyPr>
            <a:spAutoFit/>
          </a:bodyPr>
          <a:lstStyle/>
          <a:p>
            <a:pPr>
              <a:spcBef>
                <a:spcPct val="50000"/>
              </a:spcBef>
            </a:pPr>
            <a:r>
              <a:rPr lang="zh-CN" altLang="en-US" sz="2100" dirty="0">
                <a:solidFill>
                  <a:srgbClr val="800080"/>
                </a:solidFill>
                <a:latin typeface="Garamond" pitchFamily="18" charset="0"/>
              </a:rPr>
              <a:t>基本手段</a:t>
            </a:r>
          </a:p>
        </p:txBody>
      </p:sp>
      <p:sp>
        <p:nvSpPr>
          <p:cNvPr id="6150" name="AutoShape 7"/>
          <p:cNvSpPr/>
          <p:nvPr/>
        </p:nvSpPr>
        <p:spPr>
          <a:xfrm>
            <a:off x="5140960" y="2170258"/>
            <a:ext cx="152400" cy="802984"/>
          </a:xfrm>
          <a:prstGeom prst="leftBrace">
            <a:avLst>
              <a:gd name="adj1" fmla="val 21726"/>
              <a:gd name="adj2" fmla="val 52333"/>
            </a:avLst>
          </a:prstGeom>
          <a:solidFill>
            <a:schemeClr val="bg1">
              <a:alpha val="12941"/>
            </a:schemeClr>
          </a:solidFill>
          <a:ln w="38100" cap="flat" cmpd="sng">
            <a:solidFill>
              <a:srgbClr val="FF00FF"/>
            </a:solidFill>
            <a:prstDash val="solid"/>
            <a:headEnd type="none" w="med" len="med"/>
            <a:tailEnd type="none" w="med" len="med"/>
          </a:ln>
        </p:spPr>
        <p:txBody>
          <a:bodyPr wrap="square" anchor="ctr">
            <a:spAutoFit/>
          </a:bodyPr>
          <a:lstStyle/>
          <a:p>
            <a:pPr algn="ctr"/>
            <a:endParaRPr lang="zh-CN" altLang="en-US" sz="4500" dirty="0">
              <a:latin typeface="Times New Roman" panose="02020603050405020304" pitchFamily="18" charset="0"/>
            </a:endParaRPr>
          </a:p>
        </p:txBody>
      </p:sp>
      <p:sp>
        <p:nvSpPr>
          <p:cNvPr id="6151" name="Text Box 8"/>
          <p:cNvSpPr txBox="1"/>
          <p:nvPr/>
        </p:nvSpPr>
        <p:spPr>
          <a:xfrm>
            <a:off x="5357880" y="1978433"/>
            <a:ext cx="971720" cy="414020"/>
          </a:xfrm>
          <a:prstGeom prst="rect">
            <a:avLst/>
          </a:prstGeom>
          <a:noFill/>
          <a:ln w="9525">
            <a:noFill/>
          </a:ln>
        </p:spPr>
        <p:txBody>
          <a:bodyPr>
            <a:spAutoFit/>
          </a:bodyPr>
          <a:lstStyle/>
          <a:p>
            <a:pPr>
              <a:spcBef>
                <a:spcPct val="50000"/>
              </a:spcBef>
            </a:pPr>
            <a:r>
              <a:rPr lang="zh-CN" altLang="en-US" sz="2100" dirty="0">
                <a:solidFill>
                  <a:srgbClr val="800080"/>
                </a:solidFill>
                <a:latin typeface="Garamond" pitchFamily="18" charset="0"/>
              </a:rPr>
              <a:t>计划</a:t>
            </a:r>
          </a:p>
        </p:txBody>
      </p:sp>
      <p:sp>
        <p:nvSpPr>
          <p:cNvPr id="6152" name="Text Box 9"/>
          <p:cNvSpPr txBox="1"/>
          <p:nvPr/>
        </p:nvSpPr>
        <p:spPr>
          <a:xfrm>
            <a:off x="5358130" y="2753360"/>
            <a:ext cx="1237615" cy="414020"/>
          </a:xfrm>
          <a:prstGeom prst="rect">
            <a:avLst/>
          </a:prstGeom>
          <a:noFill/>
          <a:ln w="9525">
            <a:noFill/>
          </a:ln>
        </p:spPr>
        <p:txBody>
          <a:bodyPr wrap="square">
            <a:spAutoFit/>
          </a:bodyPr>
          <a:lstStyle/>
          <a:p>
            <a:pPr>
              <a:spcBef>
                <a:spcPct val="50000"/>
              </a:spcBef>
            </a:pPr>
            <a:r>
              <a:rPr lang="zh-CN" altLang="en-US" sz="2100" dirty="0">
                <a:solidFill>
                  <a:srgbClr val="800080"/>
                </a:solidFill>
                <a:latin typeface="Garamond" pitchFamily="18" charset="0"/>
              </a:rPr>
              <a:t>市场</a:t>
            </a:r>
          </a:p>
        </p:txBody>
      </p:sp>
      <p:sp>
        <p:nvSpPr>
          <p:cNvPr id="6156" name="AutoShape 13"/>
          <p:cNvSpPr/>
          <p:nvPr/>
        </p:nvSpPr>
        <p:spPr>
          <a:xfrm>
            <a:off x="5537200" y="3150733"/>
            <a:ext cx="356235" cy="903879"/>
          </a:xfrm>
          <a:prstGeom prst="downArrow">
            <a:avLst>
              <a:gd name="adj1" fmla="val 50000"/>
              <a:gd name="adj2" fmla="val 67534"/>
            </a:avLst>
          </a:prstGeom>
          <a:solidFill>
            <a:schemeClr val="bg1">
              <a:alpha val="12941"/>
            </a:schemeClr>
          </a:solidFill>
          <a:ln w="38100" cap="flat" cmpd="sng">
            <a:solidFill>
              <a:srgbClr val="FF00FF"/>
            </a:solidFill>
            <a:prstDash val="solid"/>
            <a:miter/>
            <a:headEnd type="none" w="med" len="med"/>
            <a:tailEnd type="none" w="med" len="med"/>
          </a:ln>
        </p:spPr>
        <p:txBody>
          <a:bodyPr wrap="square" anchor="ctr">
            <a:spAutoFit/>
          </a:bodyPr>
          <a:lstStyle/>
          <a:p>
            <a:pPr algn="ctr"/>
            <a:endParaRPr lang="zh-CN" altLang="en-US" sz="4500" dirty="0">
              <a:solidFill>
                <a:srgbClr val="800080"/>
              </a:solidFill>
              <a:latin typeface="Times New Roman" panose="02020603050405020304" pitchFamily="18" charset="0"/>
            </a:endParaRPr>
          </a:p>
        </p:txBody>
      </p:sp>
      <p:sp>
        <p:nvSpPr>
          <p:cNvPr id="6153" name="Text Box 10"/>
          <p:cNvSpPr txBox="1"/>
          <p:nvPr/>
        </p:nvSpPr>
        <p:spPr>
          <a:xfrm>
            <a:off x="5057140" y="4054475"/>
            <a:ext cx="1408430" cy="1076325"/>
          </a:xfrm>
          <a:prstGeom prst="rect">
            <a:avLst/>
          </a:prstGeom>
          <a:noFill/>
          <a:ln w="9525">
            <a:noFill/>
          </a:ln>
        </p:spPr>
        <p:txBody>
          <a:bodyPr wrap="square">
            <a:spAutoFit/>
          </a:bodyPr>
          <a:lstStyle/>
          <a:p>
            <a:pPr>
              <a:spcBef>
                <a:spcPct val="50000"/>
              </a:spcBef>
            </a:pPr>
            <a:r>
              <a:rPr lang="zh-CN" altLang="en-US" sz="3200" dirty="0">
                <a:solidFill>
                  <a:srgbClr val="FF0000"/>
                </a:solidFill>
                <a:latin typeface="Garamond" pitchFamily="18" charset="0"/>
              </a:rPr>
              <a:t>起决定性作用</a:t>
            </a:r>
          </a:p>
        </p:txBody>
      </p:sp>
      <p:sp>
        <p:nvSpPr>
          <p:cNvPr id="3" name="Text Box 9"/>
          <p:cNvSpPr txBox="1"/>
          <p:nvPr/>
        </p:nvSpPr>
        <p:spPr>
          <a:xfrm>
            <a:off x="6465570" y="4300855"/>
            <a:ext cx="2160905" cy="583565"/>
          </a:xfrm>
          <a:prstGeom prst="rect">
            <a:avLst/>
          </a:prstGeom>
          <a:noFill/>
          <a:ln w="9525">
            <a:noFill/>
          </a:ln>
        </p:spPr>
        <p:txBody>
          <a:bodyPr wrap="square">
            <a:spAutoFit/>
          </a:bodyPr>
          <a:lstStyle/>
          <a:p>
            <a:pPr>
              <a:spcBef>
                <a:spcPct val="50000"/>
              </a:spcBef>
            </a:pPr>
            <a:r>
              <a:rPr lang="zh-CN" altLang="en-US" sz="3200" dirty="0">
                <a:solidFill>
                  <a:srgbClr val="800080"/>
                </a:solidFill>
                <a:latin typeface="Garamond" pitchFamily="18" charset="0"/>
              </a:rPr>
              <a:t>市场经济</a:t>
            </a:r>
          </a:p>
        </p:txBody>
      </p:sp>
      <p:sp>
        <p:nvSpPr>
          <p:cNvPr id="21" name="TextBox 20"/>
          <p:cNvSpPr txBox="1"/>
          <p:nvPr/>
        </p:nvSpPr>
        <p:spPr>
          <a:xfrm>
            <a:off x="428596" y="4786328"/>
            <a:ext cx="3929090" cy="338554"/>
          </a:xfrm>
          <a:prstGeom prst="rect">
            <a:avLst/>
          </a:prstGeom>
          <a:noFill/>
        </p:spPr>
        <p:txBody>
          <a:bodyPr wrap="square" rtlCol="0">
            <a:spAutoFit/>
          </a:bodyPr>
          <a:lstStyle/>
          <a:p>
            <a:r>
              <a:rPr lang="zh-CN" altLang="en-US" sz="1600" dirty="0" smtClean="0">
                <a:solidFill>
                  <a:srgbClr val="0000FF"/>
                </a:solidFill>
              </a:rPr>
              <a:t>天津市宝坻区第九中学            王恩泽</a:t>
            </a:r>
            <a:endParaRPr lang="zh-CN" altLang="en-US" sz="1600" dirty="0">
              <a:solidFill>
                <a:srgbClr val="0000FF"/>
              </a:solidFill>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box(in)">
                                      <p:cBhvr>
                                        <p:cTn id="7" dur="500"/>
                                        <p:tgtEl>
                                          <p:spTgt spid="614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6149"/>
                                        </p:tgtEl>
                                        <p:attrNameLst>
                                          <p:attrName>style.visibility</p:attrName>
                                        </p:attrNameLst>
                                      </p:cBhvr>
                                      <p:to>
                                        <p:strVal val="visible"/>
                                      </p:to>
                                    </p:set>
                                    <p:anim calcmode="lin" valueType="num">
                                      <p:cBhvr additive="base">
                                        <p:cTn id="12" dur="500" fill="hold"/>
                                        <p:tgtEl>
                                          <p:spTgt spid="6149"/>
                                        </p:tgtEl>
                                        <p:attrNameLst>
                                          <p:attrName>ppt_x</p:attrName>
                                        </p:attrNameLst>
                                      </p:cBhvr>
                                      <p:tavLst>
                                        <p:tav tm="0">
                                          <p:val>
                                            <p:strVal val="#ppt_x"/>
                                          </p:val>
                                        </p:tav>
                                        <p:tav tm="100000">
                                          <p:val>
                                            <p:strVal val="#ppt_x"/>
                                          </p:val>
                                        </p:tav>
                                      </p:tavLst>
                                    </p:anim>
                                    <p:anim calcmode="lin" valueType="num">
                                      <p:cBhvr additive="base">
                                        <p:cTn id="13" dur="500" fill="hold"/>
                                        <p:tgtEl>
                                          <p:spTgt spid="6149"/>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6148"/>
                                        </p:tgtEl>
                                        <p:attrNameLst>
                                          <p:attrName>style.visibility</p:attrName>
                                        </p:attrNameLst>
                                      </p:cBhvr>
                                      <p:to>
                                        <p:strVal val="visible"/>
                                      </p:to>
                                    </p:set>
                                    <p:animEffect transition="in" filter="blinds(horizontal)">
                                      <p:cBhvr>
                                        <p:cTn id="18" dur="500"/>
                                        <p:tgtEl>
                                          <p:spTgt spid="614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6155"/>
                                        </p:tgtEl>
                                        <p:attrNameLst>
                                          <p:attrName>style.visibility</p:attrName>
                                        </p:attrNameLst>
                                      </p:cBhvr>
                                      <p:to>
                                        <p:strVal val="visible"/>
                                      </p:to>
                                    </p:set>
                                    <p:anim calcmode="lin" valueType="num">
                                      <p:cBhvr additive="base">
                                        <p:cTn id="23" dur="500" fill="hold"/>
                                        <p:tgtEl>
                                          <p:spTgt spid="6155"/>
                                        </p:tgtEl>
                                        <p:attrNameLst>
                                          <p:attrName>ppt_x</p:attrName>
                                        </p:attrNameLst>
                                      </p:cBhvr>
                                      <p:tavLst>
                                        <p:tav tm="0">
                                          <p:val>
                                            <p:strVal val="#ppt_x"/>
                                          </p:val>
                                        </p:tav>
                                        <p:tav tm="100000">
                                          <p:val>
                                            <p:strVal val="#ppt_x"/>
                                          </p:val>
                                        </p:tav>
                                      </p:tavLst>
                                    </p:anim>
                                    <p:anim calcmode="lin" valueType="num">
                                      <p:cBhvr additive="base">
                                        <p:cTn id="24" dur="500" fill="hold"/>
                                        <p:tgtEl>
                                          <p:spTgt spid="6155"/>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6154"/>
                                        </p:tgtEl>
                                        <p:attrNameLst>
                                          <p:attrName>style.visibility</p:attrName>
                                        </p:attrNameLst>
                                      </p:cBhvr>
                                      <p:to>
                                        <p:strVal val="visible"/>
                                      </p:to>
                                    </p:set>
                                    <p:animEffect transition="in" filter="diamond(in)">
                                      <p:cBhvr>
                                        <p:cTn id="29" dur="2000"/>
                                        <p:tgtEl>
                                          <p:spTgt spid="6154"/>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6150"/>
                                        </p:tgtEl>
                                        <p:attrNameLst>
                                          <p:attrName>style.visibility</p:attrName>
                                        </p:attrNameLst>
                                      </p:cBhvr>
                                      <p:to>
                                        <p:strVal val="visible"/>
                                      </p:to>
                                    </p:set>
                                    <p:animEffect transition="in" filter="box(in)">
                                      <p:cBhvr>
                                        <p:cTn id="34" dur="500"/>
                                        <p:tgtEl>
                                          <p:spTgt spid="6150"/>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ntr" presetSubtype="16" fill="hold" grpId="0" nodeType="clickEffect">
                                  <p:stCondLst>
                                    <p:cond delay="0"/>
                                  </p:stCondLst>
                                  <p:childTnLst>
                                    <p:set>
                                      <p:cBhvr>
                                        <p:cTn id="38" dur="1" fill="hold">
                                          <p:stCondLst>
                                            <p:cond delay="0"/>
                                          </p:stCondLst>
                                        </p:cTn>
                                        <p:tgtEl>
                                          <p:spTgt spid="6151"/>
                                        </p:tgtEl>
                                        <p:attrNameLst>
                                          <p:attrName>style.visibility</p:attrName>
                                        </p:attrNameLst>
                                      </p:cBhvr>
                                      <p:to>
                                        <p:strVal val="visible"/>
                                      </p:to>
                                    </p:set>
                                    <p:animEffect transition="in" filter="diamond(in)">
                                      <p:cBhvr>
                                        <p:cTn id="39" dur="2000"/>
                                        <p:tgtEl>
                                          <p:spTgt spid="6151"/>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6152"/>
                                        </p:tgtEl>
                                        <p:attrNameLst>
                                          <p:attrName>style.visibility</p:attrName>
                                        </p:attrNameLst>
                                      </p:cBhvr>
                                      <p:to>
                                        <p:strVal val="visible"/>
                                      </p:to>
                                    </p:set>
                                    <p:animEffect transition="in" filter="box(in)">
                                      <p:cBhvr>
                                        <p:cTn id="44" dur="500"/>
                                        <p:tgtEl>
                                          <p:spTgt spid="6152"/>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156"/>
                                        </p:tgtEl>
                                        <p:attrNameLst>
                                          <p:attrName>style.visibility</p:attrName>
                                        </p:attrNameLst>
                                      </p:cBhvr>
                                      <p:to>
                                        <p:strVal val="visible"/>
                                      </p:to>
                                    </p:set>
                                    <p:anim calcmode="lin" valueType="num">
                                      <p:cBhvr additive="base">
                                        <p:cTn id="49" dur="500" fill="hold"/>
                                        <p:tgtEl>
                                          <p:spTgt spid="6156"/>
                                        </p:tgtEl>
                                        <p:attrNameLst>
                                          <p:attrName>ppt_x</p:attrName>
                                        </p:attrNameLst>
                                      </p:cBhvr>
                                      <p:tavLst>
                                        <p:tav tm="0">
                                          <p:val>
                                            <p:strVal val="#ppt_x"/>
                                          </p:val>
                                        </p:tav>
                                        <p:tav tm="100000">
                                          <p:val>
                                            <p:strVal val="#ppt_x"/>
                                          </p:val>
                                        </p:tav>
                                      </p:tavLst>
                                    </p:anim>
                                    <p:anim calcmode="lin" valueType="num">
                                      <p:cBhvr additive="base">
                                        <p:cTn id="50" dur="500" fill="hold"/>
                                        <p:tgtEl>
                                          <p:spTgt spid="615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7" presetClass="entr" presetSubtype="0" fill="hold" grpId="0" nodeType="clickEffect">
                                  <p:stCondLst>
                                    <p:cond delay="0"/>
                                  </p:stCondLst>
                                  <p:iterate type="lt">
                                    <p:tmPct val="50000"/>
                                  </p:iterate>
                                  <p:childTnLst>
                                    <p:set>
                                      <p:cBhvr>
                                        <p:cTn id="54" dur="1" fill="hold">
                                          <p:stCondLst>
                                            <p:cond delay="0"/>
                                          </p:stCondLst>
                                        </p:cTn>
                                        <p:tgtEl>
                                          <p:spTgt spid="6153"/>
                                        </p:tgtEl>
                                        <p:attrNameLst>
                                          <p:attrName>style.visibility</p:attrName>
                                        </p:attrNameLst>
                                      </p:cBhvr>
                                      <p:to>
                                        <p:strVal val="visible"/>
                                      </p:to>
                                    </p:set>
                                    <p:anim calcmode="discrete" valueType="clr">
                                      <p:cBhvr override="childStyle">
                                        <p:cTn id="55" dur="80"/>
                                        <p:tgtEl>
                                          <p:spTgt spid="6153"/>
                                        </p:tgtEl>
                                        <p:attrNameLst>
                                          <p:attrName>style.color</p:attrName>
                                        </p:attrNameLst>
                                      </p:cBhvr>
                                      <p:tavLst>
                                        <p:tav tm="0">
                                          <p:val>
                                            <p:clrVal>
                                              <a:schemeClr val="accent2"/>
                                            </p:clrVal>
                                          </p:val>
                                        </p:tav>
                                        <p:tav tm="50000">
                                          <p:val>
                                            <p:clrVal>
                                              <a:schemeClr val="hlink"/>
                                            </p:clrVal>
                                          </p:val>
                                        </p:tav>
                                      </p:tavLst>
                                    </p:anim>
                                    <p:anim calcmode="discrete" valueType="clr">
                                      <p:cBhvr>
                                        <p:cTn id="56" dur="80"/>
                                        <p:tgtEl>
                                          <p:spTgt spid="6153"/>
                                        </p:tgtEl>
                                        <p:attrNameLst>
                                          <p:attrName>fillcolor</p:attrName>
                                        </p:attrNameLst>
                                      </p:cBhvr>
                                      <p:tavLst>
                                        <p:tav tm="0">
                                          <p:val>
                                            <p:clrVal>
                                              <a:schemeClr val="accent2"/>
                                            </p:clrVal>
                                          </p:val>
                                        </p:tav>
                                        <p:tav tm="50000">
                                          <p:val>
                                            <p:clrVal>
                                              <a:schemeClr val="hlink"/>
                                            </p:clrVal>
                                          </p:val>
                                        </p:tav>
                                      </p:tavLst>
                                    </p:anim>
                                    <p:set>
                                      <p:cBhvr>
                                        <p:cTn id="57" dur="80"/>
                                        <p:tgtEl>
                                          <p:spTgt spid="6153"/>
                                        </p:tgtEl>
                                        <p:attrNameLst>
                                          <p:attrName>fill.type</p:attrName>
                                        </p:attrNameLst>
                                      </p:cBhvr>
                                      <p:to>
                                        <p:strVal val="solid"/>
                                      </p:to>
                                    </p:se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box(in)">
                                      <p:cBhvr>
                                        <p:cTn id="6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6149" grpId="0" bldLvl="0" animBg="1"/>
      <p:bldP spid="6148" grpId="0"/>
      <p:bldP spid="6155" grpId="0" bldLvl="0" animBg="1"/>
      <p:bldP spid="6154" grpId="0"/>
      <p:bldP spid="6150" grpId="0" bldLvl="0" animBg="1"/>
      <p:bldP spid="6151" grpId="0"/>
      <p:bldP spid="6152" grpId="0"/>
      <p:bldP spid="6156" grpId="0" bldLvl="0" animBg="1"/>
      <p:bldP spid="6153"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文本框 3"/>
          <p:cNvSpPr txBox="1"/>
          <p:nvPr/>
        </p:nvSpPr>
        <p:spPr>
          <a:xfrm>
            <a:off x="1397238" y="25008"/>
            <a:ext cx="4932431" cy="506730"/>
          </a:xfrm>
          <a:prstGeom prst="rect">
            <a:avLst/>
          </a:prstGeom>
          <a:noFill/>
          <a:ln w="9525">
            <a:noFill/>
          </a:ln>
        </p:spPr>
        <p:txBody>
          <a:bodyPr anchor="t">
            <a:spAutoFit/>
          </a:bodyPr>
          <a:lstStyle/>
          <a:p>
            <a:r>
              <a:rPr lang="zh-CN" altLang="en-US" sz="2700" b="1">
                <a:solidFill>
                  <a:schemeClr val="bg1"/>
                </a:solidFill>
                <a:latin typeface="微软雅黑" panose="020B0503020204020204" pitchFamily="34" charset="-122"/>
                <a:ea typeface="微软雅黑" panose="020B0503020204020204" pitchFamily="34" charset="-122"/>
              </a:rPr>
              <a:t>检查反馈</a:t>
            </a:r>
            <a:r>
              <a:rPr lang="en-US" altLang="zh-CN" sz="2700" b="1">
                <a:solidFill>
                  <a:schemeClr val="bg1"/>
                </a:solidFill>
                <a:latin typeface="微软雅黑" panose="020B0503020204020204" pitchFamily="34" charset="-122"/>
                <a:ea typeface="微软雅黑" panose="020B0503020204020204" pitchFamily="34" charset="-122"/>
              </a:rPr>
              <a:t>——</a:t>
            </a:r>
            <a:r>
              <a:rPr lang="zh-CN" altLang="en-US" sz="2700" b="1">
                <a:solidFill>
                  <a:schemeClr val="bg1"/>
                </a:solidFill>
                <a:latin typeface="微软雅黑" panose="020B0503020204020204" pitchFamily="34" charset="-122"/>
                <a:ea typeface="微软雅黑" panose="020B0503020204020204" pitchFamily="34" charset="-122"/>
              </a:rPr>
              <a:t>基础知识梳理</a:t>
            </a:r>
          </a:p>
        </p:txBody>
      </p:sp>
      <p:grpSp>
        <p:nvGrpSpPr>
          <p:cNvPr id="20486" name="组合 10"/>
          <p:cNvGrpSpPr/>
          <p:nvPr/>
        </p:nvGrpSpPr>
        <p:grpSpPr>
          <a:xfrm>
            <a:off x="1142400" y="-10717"/>
            <a:ext cx="1155108" cy="877644"/>
            <a:chOff x="0" y="-32"/>
            <a:chExt cx="1973" cy="1820"/>
          </a:xfrm>
        </p:grpSpPr>
        <p:sp>
          <p:nvSpPr>
            <p:cNvPr id="15" name="Line 10"/>
            <p:cNvSpPr>
              <a:spLocks noChangeShapeType="1"/>
            </p:cNvSpPr>
            <p:nvPr/>
          </p:nvSpPr>
          <p:spPr bwMode="auto">
            <a:xfrm>
              <a:off x="1303" y="-10"/>
              <a:ext cx="0" cy="1798"/>
            </a:xfrm>
            <a:prstGeom prst="line">
              <a:avLst/>
            </a:prstGeom>
            <a:noFill/>
            <a:ln w="12700" cmpd="sng">
              <a:solidFill>
                <a:schemeClr val="bg1"/>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 name="Line 11"/>
            <p:cNvSpPr>
              <a:spLocks noChangeShapeType="1"/>
            </p:cNvSpPr>
            <p:nvPr/>
          </p:nvSpPr>
          <p:spPr bwMode="auto">
            <a:xfrm>
              <a:off x="0" y="563"/>
              <a:ext cx="1965" cy="0"/>
            </a:xfrm>
            <a:prstGeom prst="line">
              <a:avLst/>
            </a:prstGeom>
            <a:noFill/>
            <a:ln w="12700" cmpd="sng">
              <a:solidFill>
                <a:srgbClr val="FFFFFF"/>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 name="Line 12"/>
            <p:cNvSpPr>
              <a:spLocks noChangeShapeType="1"/>
            </p:cNvSpPr>
            <p:nvPr/>
          </p:nvSpPr>
          <p:spPr bwMode="auto">
            <a:xfrm>
              <a:off x="5" y="1148"/>
              <a:ext cx="1968" cy="58"/>
            </a:xfrm>
            <a:prstGeom prst="line">
              <a:avLst/>
            </a:prstGeom>
            <a:noFill/>
            <a:ln w="12700" cmpd="sng">
              <a:solidFill>
                <a:srgbClr val="FFFFFF"/>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8" name="Line 13"/>
            <p:cNvSpPr>
              <a:spLocks noChangeShapeType="1"/>
            </p:cNvSpPr>
            <p:nvPr/>
          </p:nvSpPr>
          <p:spPr bwMode="auto">
            <a:xfrm>
              <a:off x="623" y="-32"/>
              <a:ext cx="0" cy="1818"/>
            </a:xfrm>
            <a:prstGeom prst="line">
              <a:avLst/>
            </a:prstGeom>
            <a:noFill/>
            <a:ln w="12700" cmpd="sng">
              <a:solidFill>
                <a:schemeClr val="bg1"/>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8" name="椭圆 7"/>
          <p:cNvSpPr/>
          <p:nvPr/>
        </p:nvSpPr>
        <p:spPr>
          <a:xfrm>
            <a:off x="1862708" y="1708773"/>
            <a:ext cx="649005" cy="612088"/>
          </a:xfrm>
          <a:prstGeom prst="ellipse">
            <a:avLst/>
          </a:prstGeom>
          <a:solidFill>
            <a:srgbClr val="C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altLang="zh-CN" sz="3600" b="1" strike="noStrike" noProof="1">
                <a:latin typeface="黑体" panose="02010609060101010101" pitchFamily="49" charset="-122"/>
                <a:ea typeface="黑体" panose="02010609060101010101" pitchFamily="49" charset="-122"/>
              </a:rPr>
              <a:t>1</a:t>
            </a:r>
          </a:p>
        </p:txBody>
      </p:sp>
      <p:sp>
        <p:nvSpPr>
          <p:cNvPr id="2" name="椭圆 1"/>
          <p:cNvSpPr/>
          <p:nvPr/>
        </p:nvSpPr>
        <p:spPr>
          <a:xfrm>
            <a:off x="1862635" y="2639845"/>
            <a:ext cx="649005" cy="612088"/>
          </a:xfrm>
          <a:prstGeom prst="ellipse">
            <a:avLst/>
          </a:prstGeom>
          <a:solidFill>
            <a:srgbClr val="C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altLang="zh-CN" sz="3600" b="1" strike="noStrike" noProof="1">
                <a:latin typeface="黑体" panose="02010609060101010101" pitchFamily="49" charset="-122"/>
                <a:ea typeface="黑体" panose="02010609060101010101" pitchFamily="49" charset="-122"/>
              </a:rPr>
              <a:t>2</a:t>
            </a:r>
          </a:p>
        </p:txBody>
      </p:sp>
      <p:sp>
        <p:nvSpPr>
          <p:cNvPr id="10" name="椭圆 9"/>
          <p:cNvSpPr/>
          <p:nvPr/>
        </p:nvSpPr>
        <p:spPr>
          <a:xfrm>
            <a:off x="1862485" y="3576073"/>
            <a:ext cx="649005" cy="613280"/>
          </a:xfrm>
          <a:prstGeom prst="ellipse">
            <a:avLst/>
          </a:prstGeom>
          <a:solidFill>
            <a:srgbClr val="C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altLang="zh-CN" sz="3600" b="1" strike="noStrike" noProof="1">
                <a:latin typeface="黑体" panose="02010609060101010101" pitchFamily="49" charset="-122"/>
                <a:ea typeface="黑体" panose="02010609060101010101" pitchFamily="49" charset="-122"/>
              </a:rPr>
              <a:t>3</a:t>
            </a:r>
          </a:p>
        </p:txBody>
      </p:sp>
      <p:sp>
        <p:nvSpPr>
          <p:cNvPr id="4" name="TextBox 6"/>
          <p:cNvSpPr txBox="1"/>
          <p:nvPr/>
        </p:nvSpPr>
        <p:spPr>
          <a:xfrm>
            <a:off x="2646045" y="1773555"/>
            <a:ext cx="5699760" cy="547370"/>
          </a:xfrm>
          <a:prstGeom prst="rect">
            <a:avLst/>
          </a:prstGeom>
          <a:noFill/>
          <a:ln w="9525">
            <a:noFill/>
          </a:ln>
        </p:spPr>
        <p:txBody>
          <a:bodyPr wrap="square" anchor="t">
            <a:spAutoFit/>
          </a:bodyPr>
          <a:lstStyle/>
          <a:p>
            <a:pPr algn="just">
              <a:lnSpc>
                <a:spcPct val="110000"/>
              </a:lnSpc>
            </a:pPr>
            <a:r>
              <a:rPr lang="zh-CN" altLang="en-US" sz="2700" b="1" dirty="0">
                <a:latin typeface="Arial" panose="020B0604020202020204" pitchFamily="34" charset="0"/>
                <a:ea typeface="楷体_GB2312" pitchFamily="1" charset="-122"/>
              </a:rPr>
              <a:t>坚持</a:t>
            </a:r>
            <a:r>
              <a:rPr lang="zh-CN" altLang="en-US" sz="2700" b="1" dirty="0">
                <a:solidFill>
                  <a:srgbClr val="0000FF"/>
                </a:solidFill>
                <a:latin typeface="Arial" panose="020B0604020202020204" pitchFamily="34" charset="0"/>
                <a:ea typeface="楷体_GB2312" pitchFamily="1" charset="-122"/>
              </a:rPr>
              <a:t>公有制</a:t>
            </a:r>
            <a:r>
              <a:rPr lang="zh-CN" altLang="en-US" sz="2700" b="1" dirty="0">
                <a:latin typeface="Arial" panose="020B0604020202020204" pitchFamily="34" charset="0"/>
                <a:ea typeface="楷体_GB2312" pitchFamily="1" charset="-122"/>
              </a:rPr>
              <a:t>的主体地位   （基本标志）</a:t>
            </a:r>
            <a:endParaRPr lang="zh-CN" altLang="en-US" sz="2700" b="1" dirty="0">
              <a:latin typeface="黑体" panose="02010609060101010101" pitchFamily="49" charset="-122"/>
              <a:ea typeface="黑体" panose="02010609060101010101" pitchFamily="49" charset="-122"/>
            </a:endParaRPr>
          </a:p>
        </p:txBody>
      </p:sp>
      <p:sp>
        <p:nvSpPr>
          <p:cNvPr id="5" name="TextBox 6"/>
          <p:cNvSpPr txBox="1"/>
          <p:nvPr/>
        </p:nvSpPr>
        <p:spPr>
          <a:xfrm>
            <a:off x="2646045" y="2704465"/>
            <a:ext cx="5965190" cy="547370"/>
          </a:xfrm>
          <a:prstGeom prst="rect">
            <a:avLst/>
          </a:prstGeom>
          <a:noFill/>
          <a:ln w="9525">
            <a:noFill/>
          </a:ln>
        </p:spPr>
        <p:txBody>
          <a:bodyPr wrap="square" anchor="t">
            <a:spAutoFit/>
          </a:bodyPr>
          <a:lstStyle/>
          <a:p>
            <a:pPr>
              <a:lnSpc>
                <a:spcPct val="110000"/>
              </a:lnSpc>
            </a:pPr>
            <a:r>
              <a:rPr lang="zh-CN" altLang="en-US" sz="2700" b="1" dirty="0">
                <a:latin typeface="Arial" panose="020B0604020202020204" pitchFamily="34" charset="0"/>
                <a:ea typeface="楷体_GB2312" pitchFamily="1" charset="-122"/>
              </a:rPr>
              <a:t>以</a:t>
            </a:r>
            <a:r>
              <a:rPr lang="zh-CN" altLang="en-US" sz="2700" b="1" dirty="0">
                <a:solidFill>
                  <a:srgbClr val="0000FF"/>
                </a:solidFill>
                <a:latin typeface="Arial" panose="020B0604020202020204" pitchFamily="34" charset="0"/>
                <a:ea typeface="楷体_GB2312" pitchFamily="1" charset="-122"/>
              </a:rPr>
              <a:t>共同富裕</a:t>
            </a:r>
            <a:r>
              <a:rPr lang="zh-CN" altLang="en-US" sz="2700" b="1" dirty="0">
                <a:latin typeface="Arial" panose="020B0604020202020204" pitchFamily="34" charset="0"/>
                <a:ea typeface="楷体_GB2312" pitchFamily="1" charset="-122"/>
              </a:rPr>
              <a:t>为根本目标   （根本原则）</a:t>
            </a:r>
            <a:endParaRPr lang="zh-CN" altLang="en-US" sz="2700" b="1" dirty="0">
              <a:latin typeface="黑体" panose="02010609060101010101" pitchFamily="49" charset="-122"/>
              <a:ea typeface="黑体" panose="02010609060101010101" pitchFamily="49" charset="-122"/>
            </a:endParaRPr>
          </a:p>
        </p:txBody>
      </p:sp>
      <p:sp>
        <p:nvSpPr>
          <p:cNvPr id="12" name="TextBox 6"/>
          <p:cNvSpPr txBox="1"/>
          <p:nvPr/>
        </p:nvSpPr>
        <p:spPr>
          <a:xfrm>
            <a:off x="2646045" y="3629660"/>
            <a:ext cx="5964555" cy="506730"/>
          </a:xfrm>
          <a:prstGeom prst="rect">
            <a:avLst/>
          </a:prstGeom>
          <a:noFill/>
          <a:ln w="9525">
            <a:noFill/>
          </a:ln>
        </p:spPr>
        <p:txBody>
          <a:bodyPr wrap="square" anchor="t">
            <a:spAutoFit/>
          </a:bodyPr>
          <a:lstStyle/>
          <a:p>
            <a:pPr algn="just"/>
            <a:r>
              <a:rPr lang="zh-CN" altLang="en-US" sz="2700" b="1" dirty="0">
                <a:latin typeface="Arial" panose="020B0604020202020204" pitchFamily="34" charset="0"/>
                <a:ea typeface="楷体_GB2312" pitchFamily="1" charset="-122"/>
              </a:rPr>
              <a:t>能够实行</a:t>
            </a:r>
            <a:r>
              <a:rPr lang="zh-CN" altLang="en-US" sz="2700" b="1" dirty="0">
                <a:solidFill>
                  <a:srgbClr val="0000FF"/>
                </a:solidFill>
                <a:latin typeface="Arial" panose="020B0604020202020204" pitchFamily="34" charset="0"/>
                <a:ea typeface="楷体_GB2312" pitchFamily="1" charset="-122"/>
              </a:rPr>
              <a:t>科学的宏观调控</a:t>
            </a:r>
            <a:r>
              <a:rPr lang="zh-CN" altLang="en-US" sz="2700" b="1" dirty="0">
                <a:latin typeface="Arial" panose="020B0604020202020204" pitchFamily="34" charset="0"/>
                <a:ea typeface="楷体_GB2312" pitchFamily="1" charset="-122"/>
              </a:rPr>
              <a:t>（内在要求）</a:t>
            </a:r>
          </a:p>
        </p:txBody>
      </p:sp>
      <p:sp>
        <p:nvSpPr>
          <p:cNvPr id="20500" name="TextBox 9"/>
          <p:cNvSpPr txBox="1"/>
          <p:nvPr/>
        </p:nvSpPr>
        <p:spPr>
          <a:xfrm>
            <a:off x="1339215" y="586105"/>
            <a:ext cx="7395845" cy="1137285"/>
          </a:xfrm>
          <a:prstGeom prst="rect">
            <a:avLst/>
          </a:prstGeom>
          <a:noFill/>
          <a:ln w="9525">
            <a:noFill/>
          </a:ln>
        </p:spPr>
        <p:txBody>
          <a:bodyPr wrap="square" anchor="t">
            <a:spAutoFit/>
          </a:bodyPr>
          <a:lstStyle/>
          <a:p>
            <a:r>
              <a:rPr lang="en-US" altLang="zh-CN" sz="3200" b="1" dirty="0">
                <a:solidFill>
                  <a:srgbClr val="0000FF"/>
                </a:solidFill>
                <a:latin typeface="Arial" panose="020B0604020202020204" pitchFamily="34" charset="0"/>
                <a:ea typeface="宋体" panose="02010600030101010101" pitchFamily="2" charset="-122"/>
              </a:rPr>
              <a:t>2.</a:t>
            </a:r>
            <a:r>
              <a:rPr lang="zh-CN" altLang="en-US" sz="3200" b="1">
                <a:solidFill>
                  <a:srgbClr val="0000FF"/>
                </a:solidFill>
                <a:latin typeface="黑体" panose="02010609060101010101" pitchFamily="49" charset="-122"/>
                <a:sym typeface="+mn-ea"/>
              </a:rPr>
              <a:t>社会主义市场经济的基本特征（总结）</a:t>
            </a:r>
            <a:endParaRPr lang="zh-CN" altLang="en-US" sz="3200" b="1">
              <a:solidFill>
                <a:srgbClr val="0000FF"/>
              </a:solidFill>
              <a:latin typeface="黑体" panose="02010609060101010101" pitchFamily="49" charset="-122"/>
              <a:ea typeface="黑体" panose="02010609060101010101" pitchFamily="49" charset="-122"/>
              <a:sym typeface="+mn-ea"/>
            </a:endParaRPr>
          </a:p>
          <a:p>
            <a:endParaRPr lang="en-US" altLang="zh-CN" sz="3600" b="1" dirty="0">
              <a:latin typeface="Arial" panose="020B0604020202020204" pitchFamily="34" charset="0"/>
              <a:ea typeface="宋体" panose="02010600030101010101" pitchFamily="2" charset="-122"/>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0-#ppt_w/2"/>
                                          </p:val>
                                        </p:tav>
                                        <p:tav tm="100000">
                                          <p:val>
                                            <p:strVal val="#ppt_x"/>
                                          </p:val>
                                        </p:tav>
                                      </p:tavLst>
                                    </p:anim>
                                    <p:anim calcmode="lin" valueType="num">
                                      <p:cBhvr>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ppt_x</p:attrName>
                                        </p:attrNameLst>
                                      </p:cBhvr>
                                      <p:tavLst>
                                        <p:tav tm="0">
                                          <p:val>
                                            <p:strVal val="1+#ppt_w/2"/>
                                          </p:val>
                                        </p:tav>
                                        <p:tav tm="100000">
                                          <p:val>
                                            <p:strVal val="#ppt_x"/>
                                          </p:val>
                                        </p:tav>
                                      </p:tavLst>
                                    </p:anim>
                                    <p:anim calcmode="lin" valueType="num">
                                      <p:cBhvr>
                                        <p:cTn id="1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ppt_x</p:attrName>
                                        </p:attrNameLst>
                                      </p:cBhvr>
                                      <p:tavLst>
                                        <p:tav tm="0">
                                          <p:val>
                                            <p:strVal val="0-#ppt_w/2"/>
                                          </p:val>
                                        </p:tav>
                                        <p:tav tm="100000">
                                          <p:val>
                                            <p:strVal val="#ppt_x"/>
                                          </p:val>
                                        </p:tav>
                                      </p:tavLst>
                                    </p:anim>
                                    <p:anim calcmode="lin" valueType="num">
                                      <p:cBhvr>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p:nvPr/>
        </p:nvSpPr>
        <p:spPr>
          <a:xfrm>
            <a:off x="990600" y="631825"/>
            <a:ext cx="5547360" cy="583565"/>
          </a:xfrm>
          <a:prstGeom prst="rect">
            <a:avLst/>
          </a:prstGeom>
          <a:solidFill>
            <a:schemeClr val="bg1"/>
          </a:solidFill>
          <a:ln w="9525">
            <a:noFill/>
          </a:ln>
        </p:spPr>
        <p:txBody>
          <a:bodyPr wrap="square" anchor="t">
            <a:spAutoFit/>
          </a:bodyPr>
          <a:lstStyle/>
          <a:p>
            <a:pPr algn="ctr"/>
            <a:r>
              <a:rPr lang="en-US" altLang="zh-CN" sz="3200" b="1" dirty="0">
                <a:solidFill>
                  <a:srgbClr val="0000FF"/>
                </a:solidFill>
                <a:latin typeface="Arial" panose="020B0604020202020204" pitchFamily="34" charset="0"/>
                <a:ea typeface="宋体" panose="02010600030101010101" pitchFamily="2" charset="-122"/>
              </a:rPr>
              <a:t>3.</a:t>
            </a:r>
            <a:r>
              <a:rPr lang="zh-CN" altLang="en-US" sz="3200" b="1" dirty="0">
                <a:solidFill>
                  <a:srgbClr val="0000FF"/>
                </a:solidFill>
                <a:latin typeface="Arial" panose="020B0604020202020204" pitchFamily="34" charset="0"/>
                <a:ea typeface="宋体" panose="02010600030101010101" pitchFamily="2" charset="-122"/>
              </a:rPr>
              <a:t>社会主义市场经济的优点</a:t>
            </a:r>
          </a:p>
        </p:txBody>
      </p:sp>
      <p:sp>
        <p:nvSpPr>
          <p:cNvPr id="19458" name="矩形 2"/>
          <p:cNvSpPr/>
          <p:nvPr/>
        </p:nvSpPr>
        <p:spPr>
          <a:xfrm>
            <a:off x="1682115" y="3385185"/>
            <a:ext cx="455295" cy="1337945"/>
          </a:xfrm>
          <a:prstGeom prst="rect">
            <a:avLst/>
          </a:prstGeom>
          <a:noFill/>
          <a:ln w="9525">
            <a:noFill/>
          </a:ln>
        </p:spPr>
        <p:txBody>
          <a:bodyPr wrap="square" anchor="t">
            <a:spAutoFit/>
          </a:bodyPr>
          <a:lstStyle/>
          <a:p>
            <a:r>
              <a:rPr lang="zh-CN" altLang="en-US" sz="2700" b="1" dirty="0">
                <a:latin typeface="黑体" panose="02010609060101010101" pitchFamily="49" charset="-122"/>
                <a:ea typeface="黑体" panose="02010609060101010101" pitchFamily="49" charset="-122"/>
              </a:rPr>
              <a:t>一处理</a:t>
            </a:r>
          </a:p>
        </p:txBody>
      </p:sp>
      <p:sp>
        <p:nvSpPr>
          <p:cNvPr id="19459" name="Line 11"/>
          <p:cNvSpPr/>
          <p:nvPr/>
        </p:nvSpPr>
        <p:spPr>
          <a:xfrm flipV="1">
            <a:off x="2106975" y="2304263"/>
            <a:ext cx="432273" cy="270319"/>
          </a:xfrm>
          <a:prstGeom prst="line">
            <a:avLst/>
          </a:prstGeom>
          <a:ln w="57150" cap="flat" cmpd="sng">
            <a:solidFill>
              <a:schemeClr val="tx1"/>
            </a:solidFill>
            <a:prstDash val="solid"/>
            <a:round/>
            <a:headEnd type="none" w="med" len="med"/>
            <a:tailEnd type="triangle" w="med" len="med"/>
          </a:ln>
        </p:spPr>
        <p:txBody>
          <a:bodyPr anchor="t"/>
          <a:lstStyle/>
          <a:p>
            <a:endParaRPr lang="zh-CN" altLang="en-US" sz="4500">
              <a:latin typeface="Calibri" panose="020F0502020204030204" pitchFamily="34" charset="0"/>
              <a:ea typeface="宋体" panose="02010600030101010101" pitchFamily="2" charset="-122"/>
            </a:endParaRPr>
          </a:p>
        </p:txBody>
      </p:sp>
      <p:sp>
        <p:nvSpPr>
          <p:cNvPr id="19460" name="Line 12"/>
          <p:cNvSpPr/>
          <p:nvPr/>
        </p:nvSpPr>
        <p:spPr>
          <a:xfrm>
            <a:off x="2053388" y="2893725"/>
            <a:ext cx="428700" cy="267938"/>
          </a:xfrm>
          <a:prstGeom prst="line">
            <a:avLst/>
          </a:prstGeom>
          <a:ln w="57150" cap="flat" cmpd="sng">
            <a:solidFill>
              <a:schemeClr val="tx1"/>
            </a:solidFill>
            <a:prstDash val="solid"/>
            <a:round/>
            <a:headEnd type="none" w="med" len="med"/>
            <a:tailEnd type="triangle" w="med" len="med"/>
          </a:ln>
        </p:spPr>
        <p:txBody>
          <a:bodyPr anchor="t"/>
          <a:lstStyle/>
          <a:p>
            <a:endParaRPr lang="zh-CN" altLang="en-US" sz="4500">
              <a:latin typeface="Calibri" panose="020F0502020204030204" pitchFamily="34" charset="0"/>
              <a:ea typeface="宋体" panose="02010600030101010101" pitchFamily="2" charset="-122"/>
            </a:endParaRPr>
          </a:p>
        </p:txBody>
      </p:sp>
      <p:sp>
        <p:nvSpPr>
          <p:cNvPr id="19461" name="矩形 5"/>
          <p:cNvSpPr/>
          <p:nvPr/>
        </p:nvSpPr>
        <p:spPr>
          <a:xfrm>
            <a:off x="2535675" y="1929150"/>
            <a:ext cx="2326640" cy="737235"/>
          </a:xfrm>
          <a:prstGeom prst="rect">
            <a:avLst/>
          </a:prstGeom>
          <a:solidFill>
            <a:srgbClr val="FFFF00"/>
          </a:solidFill>
          <a:ln w="9525">
            <a:noFill/>
          </a:ln>
        </p:spPr>
        <p:txBody>
          <a:bodyPr wrap="none" anchor="t">
            <a:spAutoFit/>
          </a:bodyPr>
          <a:lstStyle/>
          <a:p>
            <a:r>
              <a:rPr lang="zh-CN" altLang="en-US" sz="2100" b="1" dirty="0">
                <a:latin typeface="Arial" panose="020B0604020202020204" pitchFamily="34" charset="0"/>
                <a:ea typeface="宋体" panose="02010600030101010101" pitchFamily="2" charset="-122"/>
              </a:rPr>
              <a:t>社会主义基本经济</a:t>
            </a:r>
            <a:endParaRPr lang="en-US" altLang="zh-CN" sz="2100" b="1" dirty="0">
              <a:latin typeface="Arial" panose="020B0604020202020204" pitchFamily="34" charset="0"/>
              <a:ea typeface="宋体" panose="02010600030101010101" pitchFamily="2" charset="-122"/>
            </a:endParaRPr>
          </a:p>
          <a:p>
            <a:r>
              <a:rPr lang="zh-CN" altLang="en-US" sz="2100" b="1" dirty="0">
                <a:latin typeface="Arial" panose="020B0604020202020204" pitchFamily="34" charset="0"/>
                <a:ea typeface="宋体" panose="02010600030101010101" pitchFamily="2" charset="-122"/>
              </a:rPr>
              <a:t>制度的优势</a:t>
            </a:r>
          </a:p>
        </p:txBody>
      </p:sp>
      <p:sp>
        <p:nvSpPr>
          <p:cNvPr id="19462" name="AutoShape 3"/>
          <p:cNvSpPr/>
          <p:nvPr/>
        </p:nvSpPr>
        <p:spPr>
          <a:xfrm>
            <a:off x="4893525" y="2197088"/>
            <a:ext cx="589463" cy="267937"/>
          </a:xfrm>
          <a:prstGeom prst="leftRightArrow">
            <a:avLst>
              <a:gd name="adj1" fmla="val 56620"/>
              <a:gd name="adj2" fmla="val 31115"/>
            </a:avLst>
          </a:prstGeom>
          <a:solidFill>
            <a:schemeClr val="accent1"/>
          </a:solidFill>
          <a:ln w="9525" cap="flat" cmpd="sng">
            <a:solidFill>
              <a:schemeClr val="tx1"/>
            </a:solidFill>
            <a:prstDash val="solid"/>
            <a:miter/>
            <a:headEnd type="none" w="med" len="med"/>
            <a:tailEnd type="none" w="med" len="med"/>
          </a:ln>
        </p:spPr>
        <p:txBody>
          <a:bodyPr wrap="none" anchor="ctr"/>
          <a:lstStyle/>
          <a:p>
            <a:endParaRPr lang="zh-CN" altLang="en-US" sz="4500" dirty="0">
              <a:latin typeface="Arial" panose="020B0604020202020204" pitchFamily="34" charset="0"/>
              <a:ea typeface="宋体" panose="02010600030101010101" pitchFamily="2" charset="-122"/>
            </a:endParaRPr>
          </a:p>
        </p:txBody>
      </p:sp>
      <p:sp>
        <p:nvSpPr>
          <p:cNvPr id="19463" name="AutoShape 3"/>
          <p:cNvSpPr/>
          <p:nvPr/>
        </p:nvSpPr>
        <p:spPr>
          <a:xfrm>
            <a:off x="5000700" y="3054488"/>
            <a:ext cx="482288" cy="270319"/>
          </a:xfrm>
          <a:prstGeom prst="leftRightArrow">
            <a:avLst>
              <a:gd name="adj1" fmla="val 56620"/>
              <a:gd name="adj2" fmla="val 31123"/>
            </a:avLst>
          </a:prstGeom>
          <a:solidFill>
            <a:schemeClr val="accent1"/>
          </a:solidFill>
          <a:ln w="9525" cap="flat" cmpd="sng">
            <a:solidFill>
              <a:schemeClr val="tx1"/>
            </a:solidFill>
            <a:prstDash val="solid"/>
            <a:miter/>
            <a:headEnd type="none" w="med" len="med"/>
            <a:tailEnd type="none" w="med" len="med"/>
          </a:ln>
        </p:spPr>
        <p:txBody>
          <a:bodyPr wrap="none" anchor="ctr"/>
          <a:lstStyle/>
          <a:p>
            <a:endParaRPr lang="zh-CN" altLang="en-US" sz="4500" dirty="0">
              <a:latin typeface="Arial" panose="020B0604020202020204" pitchFamily="34" charset="0"/>
              <a:ea typeface="宋体" panose="02010600030101010101" pitchFamily="2" charset="-122"/>
            </a:endParaRPr>
          </a:p>
        </p:txBody>
      </p:sp>
      <p:sp>
        <p:nvSpPr>
          <p:cNvPr id="19464" name="矩形 8"/>
          <p:cNvSpPr/>
          <p:nvPr/>
        </p:nvSpPr>
        <p:spPr>
          <a:xfrm>
            <a:off x="5590163" y="2143500"/>
            <a:ext cx="2058670" cy="414020"/>
          </a:xfrm>
          <a:prstGeom prst="rect">
            <a:avLst/>
          </a:prstGeom>
          <a:solidFill>
            <a:srgbClr val="FFFF00"/>
          </a:solidFill>
          <a:ln w="9525">
            <a:noFill/>
          </a:ln>
        </p:spPr>
        <p:txBody>
          <a:bodyPr wrap="square" anchor="t">
            <a:spAutoFit/>
          </a:bodyPr>
          <a:lstStyle/>
          <a:p>
            <a:r>
              <a:rPr lang="zh-CN" altLang="en-US" sz="2100" b="1" dirty="0">
                <a:latin typeface="Arial" panose="020B0604020202020204" pitchFamily="34" charset="0"/>
                <a:ea typeface="宋体" panose="02010600030101010101" pitchFamily="2" charset="-122"/>
              </a:rPr>
              <a:t>市场经济的长处</a:t>
            </a:r>
            <a:endParaRPr lang="zh-CN" altLang="en-US" sz="2100" dirty="0">
              <a:latin typeface="Arial" panose="020B0604020202020204" pitchFamily="34" charset="0"/>
              <a:ea typeface="宋体" panose="02010600030101010101" pitchFamily="2" charset="-122"/>
            </a:endParaRPr>
          </a:p>
        </p:txBody>
      </p:sp>
      <p:sp>
        <p:nvSpPr>
          <p:cNvPr id="19465" name="矩形 9"/>
          <p:cNvSpPr/>
          <p:nvPr/>
        </p:nvSpPr>
        <p:spPr>
          <a:xfrm>
            <a:off x="5590163" y="2947313"/>
            <a:ext cx="2058670" cy="737235"/>
          </a:xfrm>
          <a:prstGeom prst="rect">
            <a:avLst/>
          </a:prstGeom>
          <a:solidFill>
            <a:srgbClr val="FFFF00"/>
          </a:solidFill>
          <a:ln w="9525">
            <a:noFill/>
          </a:ln>
        </p:spPr>
        <p:txBody>
          <a:bodyPr wrap="none" anchor="t">
            <a:spAutoFit/>
          </a:bodyPr>
          <a:lstStyle/>
          <a:p>
            <a:r>
              <a:rPr lang="zh-CN" altLang="en-US" sz="2100" b="1" dirty="0">
                <a:latin typeface="Arial" panose="020B0604020202020204" pitchFamily="34" charset="0"/>
                <a:ea typeface="宋体" panose="02010600030101010101" pitchFamily="2" charset="-122"/>
              </a:rPr>
              <a:t>局部利益与整体</a:t>
            </a:r>
            <a:endParaRPr lang="en-US" altLang="zh-CN" sz="2100" b="1" dirty="0">
              <a:latin typeface="Arial" panose="020B0604020202020204" pitchFamily="34" charset="0"/>
              <a:ea typeface="宋体" panose="02010600030101010101" pitchFamily="2" charset="-122"/>
            </a:endParaRPr>
          </a:p>
          <a:p>
            <a:r>
              <a:rPr lang="zh-CN" altLang="en-US" sz="2100" b="1" dirty="0">
                <a:latin typeface="Arial" panose="020B0604020202020204" pitchFamily="34" charset="0"/>
                <a:ea typeface="宋体" panose="02010600030101010101" pitchFamily="2" charset="-122"/>
              </a:rPr>
              <a:t>利益</a:t>
            </a:r>
          </a:p>
        </p:txBody>
      </p:sp>
      <p:sp>
        <p:nvSpPr>
          <p:cNvPr id="19466" name="矩形 10"/>
          <p:cNvSpPr/>
          <p:nvPr/>
        </p:nvSpPr>
        <p:spPr>
          <a:xfrm>
            <a:off x="2535675" y="2893725"/>
            <a:ext cx="2465025" cy="737235"/>
          </a:xfrm>
          <a:prstGeom prst="rect">
            <a:avLst/>
          </a:prstGeom>
          <a:solidFill>
            <a:srgbClr val="FFFF00"/>
          </a:solidFill>
          <a:ln w="9525">
            <a:noFill/>
          </a:ln>
        </p:spPr>
        <p:txBody>
          <a:bodyPr anchor="t">
            <a:spAutoFit/>
          </a:bodyPr>
          <a:lstStyle/>
          <a:p>
            <a:r>
              <a:rPr lang="zh-CN" altLang="en-US" sz="2100" b="1" dirty="0">
                <a:latin typeface="Arial" panose="020B0604020202020204" pitchFamily="34" charset="0"/>
                <a:ea typeface="宋体" panose="02010600030101010101" pitchFamily="2" charset="-122"/>
              </a:rPr>
              <a:t>当前利益与长远利益</a:t>
            </a:r>
          </a:p>
        </p:txBody>
      </p:sp>
      <p:sp>
        <p:nvSpPr>
          <p:cNvPr id="2" name="矩形 2"/>
          <p:cNvSpPr/>
          <p:nvPr/>
        </p:nvSpPr>
        <p:spPr>
          <a:xfrm>
            <a:off x="1681838" y="1987043"/>
            <a:ext cx="527685" cy="1337945"/>
          </a:xfrm>
          <a:prstGeom prst="rect">
            <a:avLst/>
          </a:prstGeom>
          <a:noFill/>
          <a:ln w="9525">
            <a:noFill/>
          </a:ln>
        </p:spPr>
        <p:txBody>
          <a:bodyPr wrap="none" anchor="t">
            <a:spAutoFit/>
          </a:bodyPr>
          <a:lstStyle/>
          <a:p>
            <a:r>
              <a:rPr lang="zh-CN" altLang="en-US" sz="2700" b="1" dirty="0">
                <a:latin typeface="黑体" panose="02010609060101010101" pitchFamily="49" charset="-122"/>
                <a:ea typeface="黑体" panose="02010609060101010101" pitchFamily="49" charset="-122"/>
              </a:rPr>
              <a:t>两</a:t>
            </a:r>
            <a:endParaRPr lang="en-US" altLang="zh-CN" sz="2700" b="1" dirty="0">
              <a:latin typeface="黑体" panose="02010609060101010101" pitchFamily="49" charset="-122"/>
              <a:ea typeface="黑体" panose="02010609060101010101" pitchFamily="49" charset="-122"/>
            </a:endParaRPr>
          </a:p>
          <a:p>
            <a:r>
              <a:rPr lang="zh-CN" altLang="en-US" sz="2700" b="1" dirty="0">
                <a:latin typeface="黑体" panose="02010609060101010101" pitchFamily="49" charset="-122"/>
                <a:ea typeface="黑体" panose="02010609060101010101" pitchFamily="49" charset="-122"/>
              </a:rPr>
              <a:t>结</a:t>
            </a:r>
            <a:endParaRPr lang="en-US" altLang="zh-CN" sz="2700" b="1" dirty="0">
              <a:latin typeface="黑体" panose="02010609060101010101" pitchFamily="49" charset="-122"/>
              <a:ea typeface="黑体" panose="02010609060101010101" pitchFamily="49" charset="-122"/>
            </a:endParaRPr>
          </a:p>
          <a:p>
            <a:r>
              <a:rPr lang="zh-CN" altLang="en-US" sz="2700" b="1" dirty="0">
                <a:latin typeface="黑体" panose="02010609060101010101" pitchFamily="49" charset="-122"/>
                <a:ea typeface="黑体" panose="02010609060101010101" pitchFamily="49" charset="-122"/>
              </a:rPr>
              <a:t>合</a:t>
            </a:r>
          </a:p>
        </p:txBody>
      </p:sp>
      <p:sp>
        <p:nvSpPr>
          <p:cNvPr id="4" name="矩形 10"/>
          <p:cNvSpPr/>
          <p:nvPr/>
        </p:nvSpPr>
        <p:spPr>
          <a:xfrm>
            <a:off x="2539365" y="3820795"/>
            <a:ext cx="5227320" cy="737235"/>
          </a:xfrm>
          <a:prstGeom prst="rect">
            <a:avLst/>
          </a:prstGeom>
          <a:solidFill>
            <a:srgbClr val="FFFF00"/>
          </a:solidFill>
          <a:ln w="9525">
            <a:noFill/>
          </a:ln>
        </p:spPr>
        <p:txBody>
          <a:bodyPr wrap="square" anchor="t">
            <a:spAutoFit/>
          </a:bodyPr>
          <a:lstStyle/>
          <a:p>
            <a:r>
              <a:rPr lang="zh-CN" altLang="en-US" sz="2100" b="1" dirty="0">
                <a:latin typeface="Arial" panose="020B0604020202020204" pitchFamily="34" charset="0"/>
                <a:ea typeface="宋体" panose="02010600030101010101" pitchFamily="2" charset="-122"/>
              </a:rPr>
              <a:t>能够正确处理好政府和市场的关系，既充分发挥市场的作用又更好发挥政府作用。</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36890" y="65405"/>
            <a:ext cx="719313" cy="206121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1" u="none" strike="noStrike" kern="1200" cap="none" spc="0" normalizeH="0" baseline="0" noProof="0" dirty="0">
                <a:ln w="11430"/>
                <a:solidFill>
                  <a:schemeClr val="tx1"/>
                </a:solidFill>
                <a:effectLst>
                  <a:outerShdw blurRad="50800" dist="39000" dir="5460000" algn="tl">
                    <a:srgbClr val="000000">
                      <a:alpha val="38000"/>
                    </a:srgbClr>
                  </a:outerShdw>
                </a:effectLst>
                <a:uLnTx/>
                <a:uFillTx/>
                <a:latin typeface="楷体" panose="02010609060101010101" pitchFamily="49" charset="-122"/>
                <a:ea typeface="楷体" panose="02010609060101010101" pitchFamily="49" charset="-122"/>
                <a:cs typeface="+mn-cs"/>
              </a:rPr>
              <a:t>走入</a:t>
            </a:r>
            <a:endParaRPr kumimoji="0" lang="en-US" altLang="zh-CN" sz="3200" b="1" i="1" u="none" strike="noStrike" kern="1200" cap="none" spc="0" normalizeH="0" baseline="0" noProof="0" dirty="0">
              <a:ln w="11430"/>
              <a:solidFill>
                <a:schemeClr val="tx1"/>
              </a:solidFill>
              <a:effectLst>
                <a:outerShdw blurRad="50800" dist="39000" dir="5460000" algn="tl">
                  <a:srgbClr val="000000">
                    <a:alpha val="38000"/>
                  </a:srgbClr>
                </a:outerShdw>
              </a:effectLst>
              <a:uLnTx/>
              <a:uFillTx/>
              <a:latin typeface="楷体" panose="02010609060101010101" pitchFamily="49" charset="-122"/>
              <a:ea typeface="楷体" panose="02010609060101010101" pitchFamily="49"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1" u="none" strike="noStrike" kern="1200" cap="none" spc="0" normalizeH="0" baseline="0" noProof="0" dirty="0">
                <a:ln w="11430"/>
                <a:solidFill>
                  <a:schemeClr val="tx1"/>
                </a:solidFill>
                <a:effectLst>
                  <a:outerShdw blurRad="50800" dist="39000" dir="5460000" algn="tl">
                    <a:srgbClr val="000000">
                      <a:alpha val="38000"/>
                    </a:srgbClr>
                  </a:outerShdw>
                </a:effectLst>
                <a:uLnTx/>
                <a:uFillTx/>
                <a:latin typeface="楷体" panose="02010609060101010101" pitchFamily="49" charset="-122"/>
                <a:ea typeface="楷体" panose="02010609060101010101" pitchFamily="49" charset="-122"/>
                <a:cs typeface="+mn-cs"/>
              </a:rPr>
              <a:t>生活</a:t>
            </a:r>
          </a:p>
        </p:txBody>
      </p:sp>
      <p:pic>
        <p:nvPicPr>
          <p:cNvPr id="21507" name="图片 6" descr="246448_ba2337b14ce7aaabead859ae55c5bc73_1327371589.jpg"/>
          <p:cNvPicPr>
            <a:picLocks noChangeAspect="1"/>
          </p:cNvPicPr>
          <p:nvPr/>
        </p:nvPicPr>
        <p:blipFill>
          <a:blip r:embed="rId2" cstate="print"/>
          <a:stretch>
            <a:fillRect/>
          </a:stretch>
        </p:blipFill>
        <p:spPr>
          <a:xfrm>
            <a:off x="3125138" y="535875"/>
            <a:ext cx="2518612" cy="2250675"/>
          </a:xfrm>
          <a:prstGeom prst="rect">
            <a:avLst/>
          </a:prstGeom>
          <a:noFill/>
          <a:ln w="9525">
            <a:noFill/>
          </a:ln>
        </p:spPr>
      </p:pic>
      <p:pic>
        <p:nvPicPr>
          <p:cNvPr id="21508" name="图片 8" descr="200903090449039798.jpg"/>
          <p:cNvPicPr>
            <a:picLocks noChangeAspect="1"/>
          </p:cNvPicPr>
          <p:nvPr/>
        </p:nvPicPr>
        <p:blipFill>
          <a:blip r:embed="rId3" cstate="print"/>
          <a:stretch>
            <a:fillRect/>
          </a:stretch>
        </p:blipFill>
        <p:spPr>
          <a:xfrm>
            <a:off x="1142400" y="2893725"/>
            <a:ext cx="2143500" cy="2250675"/>
          </a:xfrm>
          <a:prstGeom prst="rect">
            <a:avLst/>
          </a:prstGeom>
          <a:noFill/>
          <a:ln w="9525">
            <a:noFill/>
          </a:ln>
        </p:spPr>
      </p:pic>
      <p:pic>
        <p:nvPicPr>
          <p:cNvPr id="21509" name="图片 10" descr="t0119d1918c677d1983.jpg"/>
          <p:cNvPicPr>
            <a:picLocks noChangeAspect="1"/>
          </p:cNvPicPr>
          <p:nvPr/>
        </p:nvPicPr>
        <p:blipFill>
          <a:blip r:embed="rId4" cstate="print"/>
          <a:stretch>
            <a:fillRect/>
          </a:stretch>
        </p:blipFill>
        <p:spPr>
          <a:xfrm>
            <a:off x="1142400" y="482288"/>
            <a:ext cx="2089913" cy="2357850"/>
          </a:xfrm>
          <a:prstGeom prst="rect">
            <a:avLst/>
          </a:prstGeom>
          <a:noFill/>
          <a:ln w="9525">
            <a:noFill/>
          </a:ln>
        </p:spPr>
      </p:pic>
      <p:pic>
        <p:nvPicPr>
          <p:cNvPr id="21510" name="图片 11" descr="t015f31e1e4acf262bf.jpg"/>
          <p:cNvPicPr>
            <a:picLocks noChangeAspect="1"/>
          </p:cNvPicPr>
          <p:nvPr/>
        </p:nvPicPr>
        <p:blipFill>
          <a:blip r:embed="rId5" cstate="print"/>
          <a:stretch>
            <a:fillRect/>
          </a:stretch>
        </p:blipFill>
        <p:spPr>
          <a:xfrm>
            <a:off x="5590163" y="2893725"/>
            <a:ext cx="2411437" cy="2250675"/>
          </a:xfrm>
          <a:prstGeom prst="rect">
            <a:avLst/>
          </a:prstGeom>
          <a:noFill/>
          <a:ln w="9525">
            <a:noFill/>
          </a:ln>
        </p:spPr>
      </p:pic>
      <p:pic>
        <p:nvPicPr>
          <p:cNvPr id="21511" name="Picture 4" descr="10349198">
            <a:hlinkClick r:id="rId6"/>
          </p:cNvPr>
          <p:cNvPicPr>
            <a:picLocks noChangeAspect="1"/>
          </p:cNvPicPr>
          <p:nvPr/>
        </p:nvPicPr>
        <p:blipFill>
          <a:blip r:embed="rId7" cstate="print"/>
          <a:stretch>
            <a:fillRect/>
          </a:stretch>
        </p:blipFill>
        <p:spPr>
          <a:xfrm>
            <a:off x="3285900" y="2893725"/>
            <a:ext cx="2304263" cy="2250675"/>
          </a:xfrm>
          <a:prstGeom prst="rect">
            <a:avLst/>
          </a:prstGeom>
          <a:noFill/>
          <a:ln w="9525">
            <a:noFill/>
          </a:ln>
        </p:spPr>
      </p:pic>
      <p:pic>
        <p:nvPicPr>
          <p:cNvPr id="21512" name="图片 13" descr="hetao_9.jpg"/>
          <p:cNvPicPr>
            <a:picLocks noChangeAspect="1"/>
          </p:cNvPicPr>
          <p:nvPr/>
        </p:nvPicPr>
        <p:blipFill>
          <a:blip r:embed="rId8" cstate="print"/>
          <a:stretch>
            <a:fillRect/>
          </a:stretch>
        </p:blipFill>
        <p:spPr>
          <a:xfrm>
            <a:off x="5643750" y="0"/>
            <a:ext cx="2357850" cy="2840138"/>
          </a:xfrm>
          <a:prstGeom prst="rect">
            <a:avLst/>
          </a:prstGeom>
          <a:noFill/>
          <a:ln w="9525">
            <a:noFill/>
          </a:ln>
        </p:spPr>
      </p:pic>
      <p:sp>
        <p:nvSpPr>
          <p:cNvPr id="21513" name="TextBox 16"/>
          <p:cNvSpPr txBox="1"/>
          <p:nvPr/>
        </p:nvSpPr>
        <p:spPr>
          <a:xfrm>
            <a:off x="1142378" y="65405"/>
            <a:ext cx="2679375" cy="460375"/>
          </a:xfrm>
          <a:prstGeom prst="rect">
            <a:avLst/>
          </a:prstGeom>
          <a:solidFill>
            <a:srgbClr val="FFFF00"/>
          </a:solidFill>
          <a:ln w="9525">
            <a:noFill/>
          </a:ln>
        </p:spPr>
        <p:txBody>
          <a:bodyPr anchor="t">
            <a:spAutoFit/>
          </a:bodyPr>
          <a:lstStyle/>
          <a:p>
            <a:r>
              <a:rPr lang="zh-CN" altLang="en-US" sz="2400" dirty="0">
                <a:solidFill>
                  <a:srgbClr val="0000FF"/>
                </a:solidFill>
                <a:latin typeface="楷体" panose="02010609060101010101" pitchFamily="49" charset="-122"/>
                <a:ea typeface="楷体" panose="02010609060101010101" pitchFamily="49" charset="-122"/>
              </a:rPr>
              <a:t>观察、思考与建议</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图片 7" descr="t0172650768e0317e4c.jpg"/>
          <p:cNvPicPr>
            <a:picLocks noChangeAspect="1"/>
          </p:cNvPicPr>
          <p:nvPr/>
        </p:nvPicPr>
        <p:blipFill>
          <a:blip r:embed="rId2" cstate="print"/>
          <a:stretch>
            <a:fillRect/>
          </a:stretch>
        </p:blipFill>
        <p:spPr>
          <a:xfrm>
            <a:off x="969010" y="1017905"/>
            <a:ext cx="6859270" cy="4144010"/>
          </a:xfrm>
          <a:prstGeom prst="rect">
            <a:avLst/>
          </a:prstGeom>
          <a:noFill/>
          <a:ln w="9525">
            <a:noFill/>
          </a:ln>
        </p:spPr>
      </p:pic>
      <p:sp>
        <p:nvSpPr>
          <p:cNvPr id="22532" name="矩形 3"/>
          <p:cNvSpPr/>
          <p:nvPr/>
        </p:nvSpPr>
        <p:spPr>
          <a:xfrm>
            <a:off x="1624688" y="1018163"/>
            <a:ext cx="3459480" cy="506730"/>
          </a:xfrm>
          <a:prstGeom prst="rect">
            <a:avLst/>
          </a:prstGeom>
          <a:noFill/>
          <a:ln w="9525">
            <a:noFill/>
          </a:ln>
        </p:spPr>
        <p:txBody>
          <a:bodyPr wrap="none" anchor="t">
            <a:spAutoFit/>
          </a:bodyPr>
          <a:lstStyle/>
          <a:p>
            <a:r>
              <a:rPr lang="en-US" altLang="zh-CN" sz="2700" b="1" dirty="0">
                <a:latin typeface="宋体" panose="02010600030101010101" pitchFamily="2" charset="-122"/>
                <a:ea typeface="宋体" panose="02010600030101010101" pitchFamily="2" charset="-122"/>
              </a:rPr>
              <a:t>1</a:t>
            </a:r>
            <a:r>
              <a:rPr lang="zh-CN" altLang="en-US" sz="2700" b="1" dirty="0">
                <a:latin typeface="宋体" panose="02010600030101010101" pitchFamily="2" charset="-122"/>
                <a:ea typeface="宋体" panose="02010600030101010101" pitchFamily="2" charset="-122"/>
              </a:rPr>
              <a:t>、宏观调控的必要性</a:t>
            </a:r>
          </a:p>
        </p:txBody>
      </p:sp>
      <p:sp>
        <p:nvSpPr>
          <p:cNvPr id="21510" name="矩形 4"/>
          <p:cNvSpPr/>
          <p:nvPr/>
        </p:nvSpPr>
        <p:spPr>
          <a:xfrm>
            <a:off x="1704945" y="1833158"/>
            <a:ext cx="5733863" cy="1198880"/>
          </a:xfrm>
          <a:prstGeom prst="rect">
            <a:avLst/>
          </a:prstGeom>
          <a:solidFill>
            <a:srgbClr val="FFFF00"/>
          </a:solidFill>
          <a:ln w="9525">
            <a:noFill/>
          </a:ln>
        </p:spPr>
        <p:txBody>
          <a:bodyPr anchor="t">
            <a:spAutoFit/>
          </a:bodyPr>
          <a:lstStyle/>
          <a:p>
            <a:r>
              <a:rPr lang="zh-CN" altLang="en-US" sz="2400" b="1" dirty="0">
                <a:latin typeface="楷体" panose="02010609060101010101" pitchFamily="49" charset="-122"/>
                <a:ea typeface="楷体" panose="02010609060101010101" pitchFamily="49" charset="-122"/>
              </a:rPr>
              <a:t>①市场调节不是万能的，存在自发性、盲目性、滞后性等固有的弊端，需要国家科学的宏观调控来弥补市场调节的不足。</a:t>
            </a:r>
            <a:endParaRPr lang="zh-CN" altLang="en-US" sz="2400" dirty="0">
              <a:latin typeface="楷体" panose="02010609060101010101" pitchFamily="49" charset="-122"/>
              <a:ea typeface="楷体" panose="02010609060101010101" pitchFamily="49" charset="-122"/>
            </a:endParaRPr>
          </a:p>
        </p:txBody>
      </p:sp>
      <p:sp>
        <p:nvSpPr>
          <p:cNvPr id="21511" name="TextBox 5"/>
          <p:cNvSpPr txBox="1"/>
          <p:nvPr/>
        </p:nvSpPr>
        <p:spPr>
          <a:xfrm>
            <a:off x="1704945" y="3557333"/>
            <a:ext cx="5733863" cy="460375"/>
          </a:xfrm>
          <a:prstGeom prst="rect">
            <a:avLst/>
          </a:prstGeom>
          <a:solidFill>
            <a:srgbClr val="FFFF00"/>
          </a:solidFill>
          <a:ln w="9525">
            <a:noFill/>
          </a:ln>
        </p:spPr>
        <p:txBody>
          <a:bodyPr anchor="t">
            <a:spAutoFit/>
          </a:bodyPr>
          <a:lstStyle/>
          <a:p>
            <a:r>
              <a:rPr lang="zh-CN" altLang="en-US" sz="2400" b="1" dirty="0">
                <a:latin typeface="楷体" panose="02010609060101010101" pitchFamily="49" charset="-122"/>
                <a:ea typeface="楷体" panose="02010609060101010101" pitchFamily="49" charset="-122"/>
              </a:rPr>
              <a:t>②宏观调控是政府的主要职责和作用之一。</a:t>
            </a:r>
          </a:p>
        </p:txBody>
      </p:sp>
      <p:pic>
        <p:nvPicPr>
          <p:cNvPr id="10246" name="图片 8"/>
          <p:cNvPicPr>
            <a:picLocks noChangeAspect="1"/>
          </p:cNvPicPr>
          <p:nvPr/>
        </p:nvPicPr>
        <p:blipFill>
          <a:blip r:embed="rId3" cstate="print"/>
          <a:stretch>
            <a:fillRect/>
          </a:stretch>
        </p:blipFill>
        <p:spPr>
          <a:xfrm>
            <a:off x="-12700" y="1905"/>
            <a:ext cx="1155065" cy="810260"/>
          </a:xfrm>
          <a:prstGeom prst="rect">
            <a:avLst/>
          </a:prstGeom>
          <a:noFill/>
          <a:ln w="9525">
            <a:noFill/>
          </a:ln>
        </p:spPr>
      </p:pic>
      <p:sp>
        <p:nvSpPr>
          <p:cNvPr id="1027" name="Rectangle 3"/>
          <p:cNvSpPr>
            <a:spLocks noChangeArrowheads="1"/>
          </p:cNvSpPr>
          <p:nvPr/>
        </p:nvSpPr>
        <p:spPr bwMode="auto">
          <a:xfrm>
            <a:off x="1142365" y="0"/>
            <a:ext cx="5884545" cy="735965"/>
          </a:xfrm>
          <a:prstGeom prst="rect">
            <a:avLst/>
          </a:prstGeom>
          <a:solidFill>
            <a:srgbClr val="99CC00"/>
          </a:soli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2800" b="1" dirty="0">
                <a:solidFill>
                  <a:srgbClr val="3366FF"/>
                </a:solidFill>
                <a:latin typeface="Arial" panose="020B0604020202020204" pitchFamily="34" charset="0"/>
                <a:ea typeface="隶书" pitchFamily="49" charset="-122"/>
                <a:sym typeface="+mn-ea"/>
              </a:rPr>
              <a:t>二、</a:t>
            </a:r>
            <a:r>
              <a:rPr lang="zh-CN" altLang="en-US" sz="2800" b="1" dirty="0">
                <a:latin typeface="Arial" panose="020B0604020202020204" pitchFamily="34" charset="0"/>
                <a:ea typeface="隶书" pitchFamily="49" charset="-122"/>
                <a:sym typeface="+mn-ea"/>
              </a:rPr>
              <a:t>科学的</a:t>
            </a:r>
            <a:r>
              <a:rPr lang="zh-CN" altLang="en-US" sz="2800" b="1" dirty="0">
                <a:solidFill>
                  <a:srgbClr val="3366FF"/>
                </a:solidFill>
                <a:latin typeface="Arial" panose="020B0604020202020204" pitchFamily="34" charset="0"/>
                <a:ea typeface="隶书" pitchFamily="49" charset="-122"/>
                <a:sym typeface="+mn-ea"/>
              </a:rPr>
              <a:t>宏观调控</a:t>
            </a:r>
            <a:endParaRPr kumimoji="0" lang="zh-CN" altLang="zh-CN" sz="2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6" name="Rectangle 2"/>
          <p:cNvSpPr>
            <a:spLocks noChangeArrowheads="1"/>
          </p:cNvSpPr>
          <p:nvPr/>
        </p:nvSpPr>
        <p:spPr bwMode="auto">
          <a:xfrm>
            <a:off x="1142365" y="735965"/>
            <a:ext cx="5884545" cy="76200"/>
          </a:xfrm>
          <a:prstGeom prst="rect">
            <a:avLst/>
          </a:prstGeom>
          <a:solidFill>
            <a:srgbClr val="339966"/>
          </a:soli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3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10">
                                            <p:txEl>
                                              <p:charRg st="0" end="47"/>
                                            </p:txEl>
                                          </p:spTgt>
                                        </p:tgtEl>
                                        <p:attrNameLst>
                                          <p:attrName>style.visibility</p:attrName>
                                        </p:attrNameLst>
                                      </p:cBhvr>
                                      <p:to>
                                        <p:strVal val="visible"/>
                                      </p:to>
                                    </p:set>
                                    <p:anim calcmode="lin" valueType="num">
                                      <p:cBhvr>
                                        <p:cTn id="7" dur="500" fill="hold"/>
                                        <p:tgtEl>
                                          <p:spTgt spid="21510">
                                            <p:txEl>
                                              <p:charRg st="0" end="47"/>
                                            </p:txEl>
                                          </p:spTgt>
                                        </p:tgtEl>
                                        <p:attrNameLst>
                                          <p:attrName>ppt_x</p:attrName>
                                        </p:attrNameLst>
                                      </p:cBhvr>
                                      <p:tavLst>
                                        <p:tav tm="0">
                                          <p:val>
                                            <p:strVal val="#ppt_x"/>
                                          </p:val>
                                        </p:tav>
                                        <p:tav tm="100000">
                                          <p:val>
                                            <p:strVal val="#ppt_x"/>
                                          </p:val>
                                        </p:tav>
                                      </p:tavLst>
                                    </p:anim>
                                    <p:anim calcmode="lin" valueType="num">
                                      <p:cBhvr>
                                        <p:cTn id="8" dur="500" fill="hold"/>
                                        <p:tgtEl>
                                          <p:spTgt spid="21510">
                                            <p:txEl>
                                              <p:charRg st="0" end="47"/>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511">
                                            <p:txEl>
                                              <p:pRg st="0" end="0"/>
                                            </p:txEl>
                                          </p:spTgt>
                                        </p:tgtEl>
                                        <p:attrNameLst>
                                          <p:attrName>style.visibility</p:attrName>
                                        </p:attrNameLst>
                                      </p:cBhvr>
                                      <p:to>
                                        <p:strVal val="visible"/>
                                      </p:to>
                                    </p:set>
                                    <p:anim calcmode="lin" valueType="num">
                                      <p:cBhvr>
                                        <p:cTn id="13" dur="500" fill="hold"/>
                                        <p:tgtEl>
                                          <p:spTgt spid="21511">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215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矩形 1"/>
          <p:cNvSpPr/>
          <p:nvPr/>
        </p:nvSpPr>
        <p:spPr>
          <a:xfrm>
            <a:off x="1571100" y="535875"/>
            <a:ext cx="3114675" cy="506730"/>
          </a:xfrm>
          <a:prstGeom prst="rect">
            <a:avLst/>
          </a:prstGeom>
          <a:noFill/>
          <a:ln w="9525">
            <a:noFill/>
          </a:ln>
        </p:spPr>
        <p:txBody>
          <a:bodyPr wrap="none" anchor="t">
            <a:spAutoFit/>
          </a:bodyPr>
          <a:lstStyle/>
          <a:p>
            <a:r>
              <a:rPr lang="en-US" altLang="zh-CN" sz="2700" b="1" dirty="0">
                <a:latin typeface="宋体" panose="02010600030101010101" pitchFamily="2" charset="-122"/>
                <a:ea typeface="宋体" panose="02010600030101010101" pitchFamily="2" charset="-122"/>
              </a:rPr>
              <a:t>2</a:t>
            </a:r>
            <a:r>
              <a:rPr lang="zh-CN" altLang="en-US" sz="2700" b="1" dirty="0">
                <a:latin typeface="宋体" panose="02010600030101010101" pitchFamily="2" charset="-122"/>
                <a:ea typeface="宋体" panose="02010600030101010101" pitchFamily="2" charset="-122"/>
              </a:rPr>
              <a:t>、宏观调控的含义</a:t>
            </a:r>
          </a:p>
        </p:txBody>
      </p:sp>
      <p:sp>
        <p:nvSpPr>
          <p:cNvPr id="23554" name="矩形 2"/>
          <p:cNvSpPr/>
          <p:nvPr/>
        </p:nvSpPr>
        <p:spPr>
          <a:xfrm>
            <a:off x="1624688" y="2329270"/>
            <a:ext cx="5894625" cy="922020"/>
          </a:xfrm>
          <a:prstGeom prst="rect">
            <a:avLst/>
          </a:prstGeom>
          <a:solidFill>
            <a:schemeClr val="bg1"/>
          </a:solidFill>
          <a:ln w="9525">
            <a:noFill/>
          </a:ln>
        </p:spPr>
        <p:txBody>
          <a:bodyPr anchor="t">
            <a:spAutoFit/>
          </a:bodyPr>
          <a:lstStyle/>
          <a:p>
            <a:r>
              <a:rPr lang="zh-CN" altLang="en-US" sz="2700" b="1" dirty="0">
                <a:solidFill>
                  <a:srgbClr val="0000FF"/>
                </a:solidFill>
                <a:latin typeface="Arial" panose="020B0604020202020204" pitchFamily="34" charset="0"/>
                <a:ea typeface="楷体_GB2312" pitchFamily="1" charset="-122"/>
              </a:rPr>
              <a:t>国家</a:t>
            </a:r>
            <a:r>
              <a:rPr lang="zh-CN" altLang="en-US" sz="2700" b="1" dirty="0">
                <a:latin typeface="Arial" panose="020B0604020202020204" pitchFamily="34" charset="0"/>
                <a:ea typeface="楷体_GB2312" pitchFamily="1" charset="-122"/>
              </a:rPr>
              <a:t>综合运用各种</a:t>
            </a:r>
            <a:r>
              <a:rPr lang="zh-CN" altLang="en-US" sz="2700" b="1" dirty="0">
                <a:solidFill>
                  <a:srgbClr val="0000FF"/>
                </a:solidFill>
                <a:latin typeface="Arial" panose="020B0604020202020204" pitchFamily="34" charset="0"/>
                <a:ea typeface="楷体_GB2312" pitchFamily="1" charset="-122"/>
              </a:rPr>
              <a:t>手段</a:t>
            </a:r>
            <a:r>
              <a:rPr lang="zh-CN" altLang="en-US" sz="2700" b="1" dirty="0">
                <a:latin typeface="Arial" panose="020B0604020202020204" pitchFamily="34" charset="0"/>
                <a:ea typeface="楷体_GB2312" pitchFamily="1" charset="-122"/>
              </a:rPr>
              <a:t>对</a:t>
            </a:r>
            <a:r>
              <a:rPr lang="zh-CN" altLang="en-US" sz="2700" b="1" dirty="0">
                <a:solidFill>
                  <a:srgbClr val="0000FF"/>
                </a:solidFill>
                <a:latin typeface="Arial" panose="020B0604020202020204" pitchFamily="34" charset="0"/>
                <a:ea typeface="楷体_GB2312" pitchFamily="1" charset="-122"/>
              </a:rPr>
              <a:t>国民经济</a:t>
            </a:r>
            <a:r>
              <a:rPr lang="zh-CN" altLang="en-US" sz="2700" b="1" dirty="0">
                <a:latin typeface="Arial" panose="020B0604020202020204" pitchFamily="34" charset="0"/>
                <a:ea typeface="楷体_GB2312" pitchFamily="1" charset="-122"/>
              </a:rPr>
              <a:t>进行调节和控制。</a:t>
            </a:r>
          </a:p>
        </p:txBody>
      </p:sp>
      <p:sp>
        <p:nvSpPr>
          <p:cNvPr id="9" name="AutoShape 3"/>
          <p:cNvSpPr/>
          <p:nvPr/>
        </p:nvSpPr>
        <p:spPr>
          <a:xfrm>
            <a:off x="2053388" y="1339688"/>
            <a:ext cx="1829120" cy="485860"/>
          </a:xfrm>
          <a:prstGeom prst="wedgeRectCallout">
            <a:avLst>
              <a:gd name="adj1" fmla="val -54037"/>
              <a:gd name="adj2" fmla="val 181370"/>
            </a:avLst>
          </a:prstGeom>
          <a:solidFill>
            <a:schemeClr val="accent1"/>
          </a:solidFill>
          <a:ln w="9525" cap="flat" cmpd="sng">
            <a:solidFill>
              <a:schemeClr val="tx1"/>
            </a:solidFill>
            <a:prstDash val="solid"/>
            <a:miter/>
            <a:headEnd type="none" w="med" len="med"/>
            <a:tailEnd type="none" w="med" len="med"/>
          </a:ln>
        </p:spPr>
        <p:txBody>
          <a:bodyPr anchor="t"/>
          <a:lstStyle/>
          <a:p>
            <a:pPr algn="ctr"/>
            <a:r>
              <a:rPr lang="zh-CN" altLang="en-US" sz="2400" b="1" dirty="0">
                <a:solidFill>
                  <a:srgbClr val="FF0000"/>
                </a:solidFill>
                <a:latin typeface="Arial" panose="020B0604020202020204" pitchFamily="34" charset="0"/>
                <a:ea typeface="宋体" panose="02010600030101010101" pitchFamily="2" charset="-122"/>
              </a:rPr>
              <a:t>谁（主体）</a:t>
            </a:r>
            <a:endParaRPr lang="zh-CN" altLang="en-US" sz="2400" dirty="0">
              <a:solidFill>
                <a:srgbClr val="FF0000"/>
              </a:solidFill>
              <a:latin typeface="Arial" panose="020B0604020202020204" pitchFamily="34" charset="0"/>
              <a:ea typeface="宋体" panose="02010600030101010101" pitchFamily="2" charset="-122"/>
            </a:endParaRPr>
          </a:p>
        </p:txBody>
      </p:sp>
      <p:sp>
        <p:nvSpPr>
          <p:cNvPr id="11" name="AutoShape 4"/>
          <p:cNvSpPr/>
          <p:nvPr/>
        </p:nvSpPr>
        <p:spPr>
          <a:xfrm>
            <a:off x="4679175" y="1286100"/>
            <a:ext cx="1393275" cy="432273"/>
          </a:xfrm>
          <a:prstGeom prst="wedgeRectCallout">
            <a:avLst>
              <a:gd name="adj1" fmla="val -50514"/>
              <a:gd name="adj2" fmla="val 203167"/>
            </a:avLst>
          </a:prstGeom>
          <a:solidFill>
            <a:schemeClr val="accent1"/>
          </a:solidFill>
          <a:ln w="9525" cap="flat" cmpd="sng">
            <a:solidFill>
              <a:schemeClr val="tx1"/>
            </a:solidFill>
            <a:prstDash val="solid"/>
            <a:miter/>
            <a:headEnd type="none" w="med" len="med"/>
            <a:tailEnd type="none" w="med" len="med"/>
          </a:ln>
        </p:spPr>
        <p:txBody>
          <a:bodyPr anchor="t"/>
          <a:lstStyle/>
          <a:p>
            <a:pPr algn="ctr"/>
            <a:r>
              <a:rPr lang="zh-CN" altLang="en-US" sz="2400" b="1" dirty="0">
                <a:solidFill>
                  <a:srgbClr val="FF0000"/>
                </a:solidFill>
                <a:latin typeface="Arial" panose="020B0604020202020204" pitchFamily="34" charset="0"/>
                <a:ea typeface="宋体" panose="02010600030101010101" pitchFamily="2" charset="-122"/>
              </a:rPr>
              <a:t>用什么</a:t>
            </a:r>
          </a:p>
        </p:txBody>
      </p:sp>
      <p:sp>
        <p:nvSpPr>
          <p:cNvPr id="12" name="AutoShape 5"/>
          <p:cNvSpPr/>
          <p:nvPr/>
        </p:nvSpPr>
        <p:spPr>
          <a:xfrm>
            <a:off x="4887595" y="3322320"/>
            <a:ext cx="1520190" cy="515620"/>
          </a:xfrm>
          <a:prstGeom prst="wedgeRectCallout">
            <a:avLst>
              <a:gd name="adj1" fmla="val 25657"/>
              <a:gd name="adj2" fmla="val -175917"/>
            </a:avLst>
          </a:prstGeom>
          <a:solidFill>
            <a:schemeClr val="accent1"/>
          </a:solidFill>
          <a:ln w="9525" cap="flat" cmpd="sng">
            <a:solidFill>
              <a:schemeClr val="tx1"/>
            </a:solidFill>
            <a:prstDash val="solid"/>
            <a:miter/>
            <a:headEnd type="none" w="med" len="med"/>
            <a:tailEnd type="none" w="med" len="med"/>
          </a:ln>
        </p:spPr>
        <p:txBody>
          <a:bodyPr anchor="t"/>
          <a:lstStyle/>
          <a:p>
            <a:pPr algn="ctr"/>
            <a:r>
              <a:rPr lang="zh-CN" altLang="en-US" sz="2400" b="1" dirty="0">
                <a:solidFill>
                  <a:srgbClr val="FF0000"/>
                </a:solidFill>
                <a:latin typeface="Arial" panose="020B0604020202020204" pitchFamily="34" charset="0"/>
                <a:ea typeface="宋体" panose="02010600030101010101" pitchFamily="2" charset="-122"/>
              </a:rPr>
              <a:t>调什么</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2"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Scale>
                                      <p:cBhvr>
                                        <p:cTn id="13"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cBhvr>
                                        <p:cTn id="14" dur="1000" decel="50000" fill="hold">
                                          <p:stCondLst>
                                            <p:cond delay="0"/>
                                          </p:stCondLst>
                                        </p:cTn>
                                        <p:tgtEl>
                                          <p:spTgt spid="11"/>
                                        </p:tgtEl>
                                        <p:attrNameLst>
                                          <p:attrName>ppt_x</p:attrName>
                                          <p:attrName>ppt_y</p:attrName>
                                        </p:attrNameLst>
                                      </p:cBhvr>
                                    </p:animMotion>
                                    <p:animEffect transition="in" filter="fade">
                                      <p:cBhvr>
                                        <p:cTn id="15" dur="1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1000" fill="hold"/>
                                        <p:tgtEl>
                                          <p:spTgt spid="12"/>
                                        </p:tgtEl>
                                        <p:attrNameLst>
                                          <p:attrName>ppt_x</p:attrName>
                                        </p:attrNameLst>
                                      </p:cBhvr>
                                      <p:tavLst>
                                        <p:tav tm="0">
                                          <p:val>
                                            <p:strVal val="#ppt_x-.2"/>
                                          </p:val>
                                        </p:tav>
                                        <p:tav tm="100000">
                                          <p:val>
                                            <p:strVal val="#ppt_x"/>
                                          </p:val>
                                        </p:tav>
                                      </p:tavLst>
                                    </p:anim>
                                    <p:anim calcmode="lin" valueType="num">
                                      <p:cBhvr>
                                        <p:cTn id="21"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2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1" grpId="0" bldLvl="0" animBg="1"/>
      <p:bldP spid="12"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Oval 2"/>
          <p:cNvSpPr/>
          <p:nvPr/>
        </p:nvSpPr>
        <p:spPr>
          <a:xfrm>
            <a:off x="230540" y="3027785"/>
            <a:ext cx="2036325" cy="628760"/>
          </a:xfrm>
          <a:prstGeom prst="ellipse">
            <a:avLst/>
          </a:prstGeom>
          <a:gradFill rotWithShape="0">
            <a:gsLst>
              <a:gs pos="0">
                <a:srgbClr val="DDEBCF">
                  <a:alpha val="100000"/>
                </a:srgbClr>
              </a:gs>
              <a:gs pos="50000">
                <a:srgbClr val="9CB86E">
                  <a:alpha val="100000"/>
                </a:srgbClr>
              </a:gs>
              <a:gs pos="100000">
                <a:srgbClr val="156B13">
                  <a:alpha val="100000"/>
                </a:srgbClr>
              </a:gs>
            </a:gsLst>
            <a:lin ang="5400000" scaled="1"/>
            <a:tileRect/>
          </a:gradFill>
          <a:ln w="9525" cap="flat" cmpd="sng">
            <a:solidFill>
              <a:schemeClr val="tx1"/>
            </a:solidFill>
            <a:prstDash val="solid"/>
            <a:round/>
            <a:headEnd type="none" w="med" len="med"/>
            <a:tailEnd type="none" w="med" len="med"/>
          </a:ln>
        </p:spPr>
        <p:txBody>
          <a:bodyPr wrap="none" anchor="ctr"/>
          <a:lstStyle/>
          <a:p>
            <a:pPr algn="ctr"/>
            <a:endParaRPr lang="zh-CN" altLang="zh-CN" sz="4500" b="1" dirty="0">
              <a:latin typeface="Arial" panose="020B0604020202020204" pitchFamily="34" charset="0"/>
              <a:ea typeface="宋体" panose="02010600030101010101" pitchFamily="2" charset="-122"/>
            </a:endParaRPr>
          </a:p>
        </p:txBody>
      </p:sp>
      <p:sp>
        <p:nvSpPr>
          <p:cNvPr id="25602" name="Oval 3"/>
          <p:cNvSpPr/>
          <p:nvPr/>
        </p:nvSpPr>
        <p:spPr>
          <a:xfrm>
            <a:off x="6545580" y="2792095"/>
            <a:ext cx="2056765" cy="798195"/>
          </a:xfrm>
          <a:prstGeom prst="ellipse">
            <a:avLst/>
          </a:prstGeom>
          <a:gradFill rotWithShape="0">
            <a:gsLst>
              <a:gs pos="0">
                <a:srgbClr val="5E9EFF">
                  <a:alpha val="100000"/>
                </a:srgbClr>
              </a:gs>
              <a:gs pos="39999">
                <a:srgbClr val="85C2FF">
                  <a:alpha val="100000"/>
                </a:srgbClr>
              </a:gs>
              <a:gs pos="70000">
                <a:srgbClr val="C4D6EB">
                  <a:alpha val="100000"/>
                </a:srgbClr>
              </a:gs>
              <a:gs pos="100000">
                <a:srgbClr val="FFEBFA">
                  <a:alpha val="100000"/>
                </a:srgbClr>
              </a:gs>
            </a:gsLst>
            <a:lin ang="5400000" scaled="1"/>
            <a:tileRect/>
          </a:gradFill>
          <a:ln w="9525" cap="flat" cmpd="sng">
            <a:solidFill>
              <a:schemeClr val="tx1"/>
            </a:solidFill>
            <a:prstDash val="solid"/>
            <a:round/>
            <a:headEnd type="none" w="med" len="med"/>
            <a:tailEnd type="none" w="med" len="med"/>
          </a:ln>
        </p:spPr>
        <p:txBody>
          <a:bodyPr wrap="none" anchor="ctr"/>
          <a:lstStyle/>
          <a:p>
            <a:pPr algn="ctr"/>
            <a:endParaRPr lang="zh-CN" altLang="zh-CN" sz="4500" b="1" dirty="0">
              <a:latin typeface="Arial" panose="020B0604020202020204" pitchFamily="34" charset="0"/>
              <a:ea typeface="宋体" panose="02010600030101010101" pitchFamily="2" charset="-122"/>
            </a:endParaRPr>
          </a:p>
        </p:txBody>
      </p:sp>
      <p:sp>
        <p:nvSpPr>
          <p:cNvPr id="25603" name="Oval 4"/>
          <p:cNvSpPr/>
          <p:nvPr/>
        </p:nvSpPr>
        <p:spPr>
          <a:xfrm>
            <a:off x="4681855" y="2670175"/>
            <a:ext cx="1690370" cy="693420"/>
          </a:xfrm>
          <a:prstGeom prst="ellipse">
            <a:avLst/>
          </a:prstGeom>
          <a:gradFill rotWithShape="0">
            <a:gsLst>
              <a:gs pos="0">
                <a:srgbClr val="000000">
                  <a:alpha val="100000"/>
                </a:srgbClr>
              </a:gs>
              <a:gs pos="20000">
                <a:srgbClr val="0A128C">
                  <a:alpha val="100000"/>
                </a:srgbClr>
              </a:gs>
              <a:gs pos="35001">
                <a:srgbClr val="181CC7">
                  <a:alpha val="100000"/>
                </a:srgbClr>
              </a:gs>
              <a:gs pos="44000">
                <a:srgbClr val="7005D4">
                  <a:alpha val="100000"/>
                </a:srgbClr>
              </a:gs>
              <a:gs pos="50000">
                <a:srgbClr val="8C3D91">
                  <a:alpha val="100000"/>
                </a:srgbClr>
              </a:gs>
              <a:gs pos="56000">
                <a:srgbClr val="7005D4">
                  <a:alpha val="100000"/>
                </a:srgbClr>
              </a:gs>
              <a:gs pos="64999">
                <a:srgbClr val="181CC7">
                  <a:alpha val="100000"/>
                </a:srgbClr>
              </a:gs>
              <a:gs pos="80000">
                <a:srgbClr val="0A128C">
                  <a:alpha val="100000"/>
                </a:srgbClr>
              </a:gs>
              <a:gs pos="100000">
                <a:srgbClr val="000000">
                  <a:alpha val="100000"/>
                </a:srgbClr>
              </a:gs>
            </a:gsLst>
            <a:lin ang="5400000" scaled="1"/>
            <a:tileRect/>
          </a:gradFill>
          <a:ln w="9525" cap="flat" cmpd="sng">
            <a:solidFill>
              <a:schemeClr val="tx1"/>
            </a:solidFill>
            <a:prstDash val="solid"/>
            <a:round/>
            <a:headEnd type="none" w="med" len="med"/>
            <a:tailEnd type="none" w="med" len="med"/>
          </a:ln>
        </p:spPr>
        <p:txBody>
          <a:bodyPr wrap="none" anchor="ctr"/>
          <a:lstStyle/>
          <a:p>
            <a:pPr algn="ctr"/>
            <a:endParaRPr lang="zh-CN" altLang="zh-CN" sz="4500" b="1" dirty="0">
              <a:latin typeface="Arial" panose="020B0604020202020204" pitchFamily="34" charset="0"/>
              <a:ea typeface="宋体" panose="02010600030101010101" pitchFamily="2" charset="-122"/>
            </a:endParaRPr>
          </a:p>
        </p:txBody>
      </p:sp>
      <p:sp>
        <p:nvSpPr>
          <p:cNvPr id="25604" name="Text Box 7"/>
          <p:cNvSpPr txBox="1"/>
          <p:nvPr/>
        </p:nvSpPr>
        <p:spPr>
          <a:xfrm flipV="1">
            <a:off x="6126038" y="664485"/>
            <a:ext cx="1071750" cy="368300"/>
          </a:xfrm>
          <a:prstGeom prst="rect">
            <a:avLst/>
          </a:prstGeom>
          <a:noFill/>
          <a:ln w="9525">
            <a:noFill/>
          </a:ln>
        </p:spPr>
        <p:txBody>
          <a:bodyPr anchor="t">
            <a:spAutoFit/>
          </a:bodyPr>
          <a:lstStyle/>
          <a:p>
            <a:pPr>
              <a:spcBef>
                <a:spcPct val="50000"/>
              </a:spcBef>
            </a:pPr>
            <a:endParaRPr lang="zh-CN" altLang="en-US" sz="1800" b="1" dirty="0">
              <a:solidFill>
                <a:srgbClr val="F6F8F6"/>
              </a:solidFill>
              <a:latin typeface="Times New Roman" panose="02020603050405020304" pitchFamily="18" charset="0"/>
              <a:ea typeface="华文新魏" pitchFamily="2" charset="-122"/>
            </a:endParaRPr>
          </a:p>
        </p:txBody>
      </p:sp>
      <p:grpSp>
        <p:nvGrpSpPr>
          <p:cNvPr id="2" name="Group 9"/>
          <p:cNvGrpSpPr/>
          <p:nvPr/>
        </p:nvGrpSpPr>
        <p:grpSpPr>
          <a:xfrm>
            <a:off x="6741160" y="2378710"/>
            <a:ext cx="1861185" cy="1016869"/>
            <a:chOff x="4455" y="2520"/>
            <a:chExt cx="1305" cy="679"/>
          </a:xfrm>
        </p:grpSpPr>
        <p:sp>
          <p:nvSpPr>
            <p:cNvPr id="25606" name="Text Box 10"/>
            <p:cNvSpPr txBox="1"/>
            <p:nvPr/>
          </p:nvSpPr>
          <p:spPr>
            <a:xfrm>
              <a:off x="4455" y="2953"/>
              <a:ext cx="1305" cy="246"/>
            </a:xfrm>
            <a:prstGeom prst="rect">
              <a:avLst/>
            </a:prstGeom>
            <a:noFill/>
            <a:ln w="9525">
              <a:noFill/>
            </a:ln>
          </p:spPr>
          <p:txBody>
            <a:bodyPr wrap="square" anchor="t">
              <a:spAutoFit/>
            </a:bodyPr>
            <a:lstStyle/>
            <a:p>
              <a:pPr>
                <a:spcBef>
                  <a:spcPct val="50000"/>
                </a:spcBef>
              </a:pPr>
              <a:r>
                <a:rPr lang="en-US" altLang="zh-CN" sz="1800" b="1" dirty="0">
                  <a:solidFill>
                    <a:srgbClr val="003300"/>
                  </a:solidFill>
                  <a:latin typeface="Times New Roman" panose="02020603050405020304" pitchFamily="18" charset="0"/>
                  <a:ea typeface="隶书" pitchFamily="49" charset="-122"/>
                </a:rPr>
                <a:t>①</a:t>
              </a:r>
              <a:r>
                <a:rPr lang="zh-CN" altLang="en-US" sz="1800" b="1" dirty="0">
                  <a:solidFill>
                    <a:srgbClr val="003300"/>
                  </a:solidFill>
                  <a:latin typeface="Times New Roman" panose="02020603050405020304" pitchFamily="18" charset="0"/>
                  <a:ea typeface="隶书" pitchFamily="49" charset="-122"/>
                </a:rPr>
                <a:t>促进经济增长</a:t>
              </a:r>
            </a:p>
          </p:txBody>
        </p:sp>
        <p:sp>
          <p:nvSpPr>
            <p:cNvPr id="25607" name="AutoShape 11"/>
            <p:cNvSpPr/>
            <p:nvPr/>
          </p:nvSpPr>
          <p:spPr>
            <a:xfrm>
              <a:off x="4950" y="2520"/>
              <a:ext cx="135" cy="324"/>
            </a:xfrm>
            <a:prstGeom prst="downArrow">
              <a:avLst>
                <a:gd name="adj1" fmla="val 50000"/>
                <a:gd name="adj2" fmla="val 116633"/>
              </a:avLst>
            </a:prstGeom>
            <a:solidFill>
              <a:srgbClr val="000099"/>
            </a:solidFill>
            <a:ln w="12700" cap="flat" cmpd="sng">
              <a:solidFill>
                <a:srgbClr val="FF0000"/>
              </a:solidFill>
              <a:prstDash val="solid"/>
              <a:miter/>
              <a:headEnd type="none" w="med" len="med"/>
              <a:tailEnd type="none" w="med" len="med"/>
            </a:ln>
          </p:spPr>
          <p:txBody>
            <a:bodyPr wrap="none" anchor="ctr"/>
            <a:lstStyle/>
            <a:p>
              <a:endParaRPr lang="zh-CN" altLang="en-US" sz="4500" dirty="0">
                <a:latin typeface="Arial" panose="020B0604020202020204" pitchFamily="34" charset="0"/>
                <a:ea typeface="宋体" panose="02010600030101010101" pitchFamily="2" charset="-122"/>
              </a:endParaRPr>
            </a:p>
          </p:txBody>
        </p:sp>
      </p:grpSp>
      <p:grpSp>
        <p:nvGrpSpPr>
          <p:cNvPr id="3" name="Group 13"/>
          <p:cNvGrpSpPr/>
          <p:nvPr/>
        </p:nvGrpSpPr>
        <p:grpSpPr>
          <a:xfrm>
            <a:off x="607063" y="2575590"/>
            <a:ext cx="1500450" cy="1080147"/>
            <a:chOff x="266" y="2340"/>
            <a:chExt cx="1260" cy="1005"/>
          </a:xfrm>
        </p:grpSpPr>
        <p:sp>
          <p:nvSpPr>
            <p:cNvPr id="25609" name="Text Box 14"/>
            <p:cNvSpPr txBox="1"/>
            <p:nvPr/>
          </p:nvSpPr>
          <p:spPr>
            <a:xfrm>
              <a:off x="266" y="2745"/>
              <a:ext cx="1260" cy="600"/>
            </a:xfrm>
            <a:prstGeom prst="rect">
              <a:avLst/>
            </a:prstGeom>
            <a:noFill/>
            <a:ln w="9525">
              <a:noFill/>
            </a:ln>
          </p:spPr>
          <p:txBody>
            <a:bodyPr anchor="t">
              <a:spAutoFit/>
            </a:bodyPr>
            <a:lstStyle/>
            <a:p>
              <a:pPr>
                <a:spcBef>
                  <a:spcPct val="50000"/>
                </a:spcBef>
              </a:pPr>
              <a:r>
                <a:rPr lang="en-US" altLang="zh-CN" sz="1800" b="1" dirty="0">
                  <a:solidFill>
                    <a:srgbClr val="0000FF"/>
                  </a:solidFill>
                  <a:latin typeface="Times New Roman" panose="02020603050405020304" pitchFamily="18" charset="0"/>
                  <a:ea typeface="华文新魏" pitchFamily="2" charset="-122"/>
                </a:rPr>
                <a:t>④</a:t>
              </a:r>
              <a:r>
                <a:rPr lang="zh-CN" altLang="en-US" sz="1800" b="1" dirty="0">
                  <a:solidFill>
                    <a:srgbClr val="0000FF"/>
                  </a:solidFill>
                  <a:latin typeface="Times New Roman" panose="02020603050405020304" pitchFamily="18" charset="0"/>
                  <a:ea typeface="华文新魏" pitchFamily="2" charset="-122"/>
                </a:rPr>
                <a:t>保持国际  收支平衡</a:t>
              </a:r>
            </a:p>
          </p:txBody>
        </p:sp>
        <p:sp>
          <p:nvSpPr>
            <p:cNvPr id="25610" name="AutoShape 15"/>
            <p:cNvSpPr/>
            <p:nvPr/>
          </p:nvSpPr>
          <p:spPr>
            <a:xfrm>
              <a:off x="896" y="2340"/>
              <a:ext cx="135" cy="396"/>
            </a:xfrm>
            <a:prstGeom prst="downArrow">
              <a:avLst>
                <a:gd name="adj1" fmla="val 50000"/>
                <a:gd name="adj2" fmla="val 99964"/>
              </a:avLst>
            </a:prstGeom>
            <a:solidFill>
              <a:srgbClr val="FF0000"/>
            </a:solidFill>
            <a:ln w="9525" cap="flat" cmpd="sng">
              <a:solidFill>
                <a:schemeClr val="tx1"/>
              </a:solidFill>
              <a:prstDash val="solid"/>
              <a:miter/>
              <a:headEnd type="none" w="med" len="med"/>
              <a:tailEnd type="none" w="med" len="med"/>
            </a:ln>
          </p:spPr>
          <p:txBody>
            <a:bodyPr wrap="none" anchor="ctr"/>
            <a:lstStyle/>
            <a:p>
              <a:endParaRPr lang="zh-CN" altLang="en-US" sz="4500" dirty="0">
                <a:latin typeface="Arial" panose="020B0604020202020204" pitchFamily="34" charset="0"/>
                <a:ea typeface="宋体" panose="02010600030101010101" pitchFamily="2" charset="-122"/>
              </a:endParaRPr>
            </a:p>
          </p:txBody>
        </p:sp>
      </p:grpSp>
      <p:grpSp>
        <p:nvGrpSpPr>
          <p:cNvPr id="4" name="Group 16"/>
          <p:cNvGrpSpPr/>
          <p:nvPr/>
        </p:nvGrpSpPr>
        <p:grpSpPr>
          <a:xfrm>
            <a:off x="4681393" y="2897535"/>
            <a:ext cx="1554037" cy="672821"/>
            <a:chOff x="2628" y="1818"/>
            <a:chExt cx="1305" cy="679"/>
          </a:xfrm>
        </p:grpSpPr>
        <p:sp>
          <p:nvSpPr>
            <p:cNvPr id="25612" name="Text Box 17"/>
            <p:cNvSpPr txBox="1"/>
            <p:nvPr/>
          </p:nvSpPr>
          <p:spPr>
            <a:xfrm>
              <a:off x="2628" y="1818"/>
              <a:ext cx="1305" cy="372"/>
            </a:xfrm>
            <a:prstGeom prst="rect">
              <a:avLst/>
            </a:prstGeom>
            <a:noFill/>
            <a:ln w="9525">
              <a:noFill/>
            </a:ln>
          </p:spPr>
          <p:txBody>
            <a:bodyPr anchor="t">
              <a:spAutoFit/>
            </a:bodyPr>
            <a:lstStyle/>
            <a:p>
              <a:pPr>
                <a:spcBef>
                  <a:spcPct val="50000"/>
                </a:spcBef>
              </a:pPr>
              <a:r>
                <a:rPr lang="en-US" altLang="zh-CN" sz="1800" b="1" dirty="0">
                  <a:solidFill>
                    <a:srgbClr val="FF0000"/>
                  </a:solidFill>
                  <a:latin typeface="Times New Roman" panose="02020603050405020304" pitchFamily="18" charset="0"/>
                  <a:ea typeface="华文新魏" pitchFamily="2" charset="-122"/>
                </a:rPr>
                <a:t>   </a:t>
              </a:r>
              <a:r>
                <a:rPr lang="en-US" altLang="zh-CN" sz="1800" b="1" dirty="0">
                  <a:solidFill>
                    <a:srgbClr val="FFFF00"/>
                  </a:solidFill>
                  <a:latin typeface="Times New Roman" panose="02020603050405020304" pitchFamily="18" charset="0"/>
                  <a:ea typeface="华文新魏" pitchFamily="2" charset="-122"/>
                </a:rPr>
                <a:t>②</a:t>
              </a:r>
              <a:r>
                <a:rPr lang="zh-CN" altLang="en-US" sz="1800" b="1" dirty="0">
                  <a:solidFill>
                    <a:srgbClr val="FFFF00"/>
                  </a:solidFill>
                  <a:latin typeface="Times New Roman" panose="02020603050405020304" pitchFamily="18" charset="0"/>
                  <a:ea typeface="华文新魏" pitchFamily="2" charset="-122"/>
                </a:rPr>
                <a:t>增加就业</a:t>
              </a:r>
            </a:p>
          </p:txBody>
        </p:sp>
        <p:sp>
          <p:nvSpPr>
            <p:cNvPr id="25613" name="AutoShape 18"/>
            <p:cNvSpPr/>
            <p:nvPr/>
          </p:nvSpPr>
          <p:spPr>
            <a:xfrm>
              <a:off x="3213" y="2142"/>
              <a:ext cx="132" cy="355"/>
            </a:xfrm>
            <a:prstGeom prst="upArrow">
              <a:avLst>
                <a:gd name="adj1" fmla="val 50000"/>
                <a:gd name="adj2" fmla="val 99968"/>
              </a:avLst>
            </a:prstGeom>
            <a:solidFill>
              <a:srgbClr val="FF0000"/>
            </a:solidFill>
            <a:ln w="9525" cap="flat" cmpd="sng">
              <a:solidFill>
                <a:schemeClr val="tx1"/>
              </a:solidFill>
              <a:prstDash val="solid"/>
              <a:miter/>
              <a:headEnd type="none" w="med" len="med"/>
              <a:tailEnd type="none" w="med" len="med"/>
            </a:ln>
          </p:spPr>
          <p:txBody>
            <a:bodyPr wrap="none" anchor="ctr"/>
            <a:lstStyle/>
            <a:p>
              <a:endParaRPr lang="zh-CN" altLang="en-US" sz="4500" dirty="0">
                <a:latin typeface="Arial" panose="020B0604020202020204" pitchFamily="34" charset="0"/>
                <a:ea typeface="宋体" panose="02010600030101010101" pitchFamily="2" charset="-122"/>
              </a:endParaRPr>
            </a:p>
          </p:txBody>
        </p:sp>
      </p:grpSp>
      <p:pic>
        <p:nvPicPr>
          <p:cNvPr id="25614" name="图片 118" descr="1eea932b-0bda-42af-9bcb-43a15b020352.jpg"/>
          <p:cNvPicPr>
            <a:picLocks noChangeAspect="1"/>
          </p:cNvPicPr>
          <p:nvPr/>
        </p:nvPicPr>
        <p:blipFill>
          <a:blip r:embed="rId2" cstate="print"/>
          <a:stretch>
            <a:fillRect/>
          </a:stretch>
        </p:blipFill>
        <p:spPr>
          <a:xfrm>
            <a:off x="6372450" y="384045"/>
            <a:ext cx="2143500" cy="1929150"/>
          </a:xfrm>
          <a:prstGeom prst="rect">
            <a:avLst/>
          </a:prstGeom>
          <a:noFill/>
          <a:ln w="9525">
            <a:noFill/>
          </a:ln>
        </p:spPr>
      </p:pic>
      <p:pic>
        <p:nvPicPr>
          <p:cNvPr id="25615" name="图片 119" descr="A38AEE1705CCAE39D4745914BBD741EF.jpg"/>
          <p:cNvPicPr>
            <a:picLocks noChangeAspect="1"/>
          </p:cNvPicPr>
          <p:nvPr/>
        </p:nvPicPr>
        <p:blipFill>
          <a:blip r:embed="rId3" cstate="print"/>
          <a:stretch>
            <a:fillRect/>
          </a:stretch>
        </p:blipFill>
        <p:spPr>
          <a:xfrm>
            <a:off x="3714750" y="3590290"/>
            <a:ext cx="3483610" cy="1553845"/>
          </a:xfrm>
          <a:prstGeom prst="rect">
            <a:avLst/>
          </a:prstGeom>
          <a:noFill/>
          <a:ln w="9525">
            <a:noFill/>
          </a:ln>
        </p:spPr>
      </p:pic>
      <p:pic>
        <p:nvPicPr>
          <p:cNvPr id="25616" name="图片 120" descr="3292_150110143304_1.jpg"/>
          <p:cNvPicPr>
            <a:picLocks noChangeAspect="1"/>
          </p:cNvPicPr>
          <p:nvPr/>
        </p:nvPicPr>
        <p:blipFill>
          <a:blip r:embed="rId4" cstate="print"/>
          <a:stretch>
            <a:fillRect/>
          </a:stretch>
        </p:blipFill>
        <p:spPr>
          <a:xfrm>
            <a:off x="2696695" y="614195"/>
            <a:ext cx="2250675" cy="1286100"/>
          </a:xfrm>
          <a:prstGeom prst="rect">
            <a:avLst/>
          </a:prstGeom>
          <a:noFill/>
          <a:ln w="9525">
            <a:noFill/>
          </a:ln>
        </p:spPr>
      </p:pic>
      <p:pic>
        <p:nvPicPr>
          <p:cNvPr id="25617" name="图片 121" descr="201112080163_480_320.jpg"/>
          <p:cNvPicPr>
            <a:picLocks noChangeAspect="1"/>
          </p:cNvPicPr>
          <p:nvPr/>
        </p:nvPicPr>
        <p:blipFill>
          <a:blip r:embed="rId5" cstate="print"/>
          <a:stretch>
            <a:fillRect/>
          </a:stretch>
        </p:blipFill>
        <p:spPr>
          <a:xfrm>
            <a:off x="431695" y="800993"/>
            <a:ext cx="2089913" cy="1768387"/>
          </a:xfrm>
          <a:prstGeom prst="rect">
            <a:avLst/>
          </a:prstGeom>
          <a:noFill/>
          <a:ln w="9525">
            <a:noFill/>
          </a:ln>
        </p:spPr>
      </p:pic>
      <p:sp>
        <p:nvSpPr>
          <p:cNvPr id="23565" name="Oval 4"/>
          <p:cNvSpPr/>
          <p:nvPr/>
        </p:nvSpPr>
        <p:spPr>
          <a:xfrm>
            <a:off x="2821940" y="2168525"/>
            <a:ext cx="2228215" cy="681990"/>
          </a:xfrm>
          <a:prstGeom prst="ellipse">
            <a:avLst/>
          </a:prstGeom>
          <a:gradFill rotWithShape="0">
            <a:gsLst>
              <a:gs pos="0">
                <a:srgbClr val="000000">
                  <a:alpha val="100000"/>
                </a:srgbClr>
              </a:gs>
              <a:gs pos="20000">
                <a:srgbClr val="0A128C">
                  <a:alpha val="100000"/>
                </a:srgbClr>
              </a:gs>
              <a:gs pos="35001">
                <a:srgbClr val="181CC7">
                  <a:alpha val="100000"/>
                </a:srgbClr>
              </a:gs>
              <a:gs pos="44000">
                <a:srgbClr val="7005D4">
                  <a:alpha val="100000"/>
                </a:srgbClr>
              </a:gs>
              <a:gs pos="50000">
                <a:srgbClr val="8C3D91">
                  <a:alpha val="100000"/>
                </a:srgbClr>
              </a:gs>
              <a:gs pos="56000">
                <a:srgbClr val="7005D4">
                  <a:alpha val="100000"/>
                </a:srgbClr>
              </a:gs>
              <a:gs pos="64999">
                <a:srgbClr val="181CC7">
                  <a:alpha val="100000"/>
                </a:srgbClr>
              </a:gs>
              <a:gs pos="80000">
                <a:srgbClr val="0A128C">
                  <a:alpha val="100000"/>
                </a:srgbClr>
              </a:gs>
              <a:gs pos="100000">
                <a:srgbClr val="000000">
                  <a:alpha val="100000"/>
                </a:srgbClr>
              </a:gs>
            </a:gsLst>
            <a:lin ang="5400000" scaled="1"/>
            <a:tileRect/>
          </a:gradFill>
          <a:ln w="9525" cap="flat" cmpd="sng">
            <a:solidFill>
              <a:schemeClr val="tx1"/>
            </a:solidFill>
            <a:prstDash val="solid"/>
            <a:round/>
            <a:headEnd type="none" w="med" len="med"/>
            <a:tailEnd type="none" w="med" len="med"/>
          </a:ln>
        </p:spPr>
        <p:txBody>
          <a:bodyPr wrap="none" anchor="ctr"/>
          <a:lstStyle/>
          <a:p>
            <a:pPr algn="ctr"/>
            <a:r>
              <a:rPr lang="zh-CN" altLang="en-US" sz="1800" b="1" dirty="0">
                <a:solidFill>
                  <a:srgbClr val="FFFF00"/>
                </a:solidFill>
                <a:latin typeface="Arial" panose="020B0604020202020204" pitchFamily="34" charset="0"/>
                <a:ea typeface="宋体" panose="02010600030101010101" pitchFamily="2" charset="-122"/>
              </a:rPr>
              <a:t>③稳定物价</a:t>
            </a:r>
            <a:endParaRPr lang="zh-CN" altLang="zh-CN" sz="1800" b="1" dirty="0">
              <a:solidFill>
                <a:srgbClr val="FFFF00"/>
              </a:solidFill>
              <a:latin typeface="Arial" panose="020B0604020202020204" pitchFamily="34" charset="0"/>
              <a:ea typeface="宋体" panose="02010600030101010101" pitchFamily="2" charset="-122"/>
            </a:endParaRPr>
          </a:p>
        </p:txBody>
      </p:sp>
      <p:sp>
        <p:nvSpPr>
          <p:cNvPr id="25619" name="AutoShape 8"/>
          <p:cNvSpPr/>
          <p:nvPr/>
        </p:nvSpPr>
        <p:spPr>
          <a:xfrm>
            <a:off x="3991438" y="1793368"/>
            <a:ext cx="128610" cy="325097"/>
          </a:xfrm>
          <a:prstGeom prst="downArrow">
            <a:avLst>
              <a:gd name="adj1" fmla="val 50000"/>
              <a:gd name="adj2" fmla="val 108284"/>
            </a:avLst>
          </a:prstGeom>
          <a:solidFill>
            <a:srgbClr val="FF0000"/>
          </a:solidFill>
          <a:ln w="9525" cap="flat" cmpd="sng">
            <a:solidFill>
              <a:schemeClr val="tx1"/>
            </a:solidFill>
            <a:prstDash val="solid"/>
            <a:miter/>
            <a:headEnd type="none" w="med" len="med"/>
            <a:tailEnd type="none" w="med" len="med"/>
          </a:ln>
        </p:spPr>
        <p:txBody>
          <a:bodyPr wrap="none" anchor="ctr"/>
          <a:lstStyle/>
          <a:p>
            <a:endParaRPr lang="zh-CN" altLang="en-US" sz="4500" dirty="0">
              <a:latin typeface="Arial" panose="020B0604020202020204" pitchFamily="34" charset="0"/>
              <a:ea typeface="宋体" panose="02010600030101010101" pitchFamily="2" charset="-122"/>
            </a:endParaRPr>
          </a:p>
        </p:txBody>
      </p:sp>
      <p:sp>
        <p:nvSpPr>
          <p:cNvPr id="25620" name="TextBox 23"/>
          <p:cNvSpPr txBox="1"/>
          <p:nvPr/>
        </p:nvSpPr>
        <p:spPr>
          <a:xfrm>
            <a:off x="1356750" y="107175"/>
            <a:ext cx="4019063" cy="506730"/>
          </a:xfrm>
          <a:prstGeom prst="rect">
            <a:avLst/>
          </a:prstGeom>
          <a:noFill/>
          <a:ln w="9525">
            <a:noFill/>
          </a:ln>
        </p:spPr>
        <p:txBody>
          <a:bodyPr anchor="t">
            <a:spAutoFit/>
          </a:bodyPr>
          <a:lstStyle/>
          <a:p>
            <a:r>
              <a:rPr lang="en-US" altLang="zh-CN" sz="2700" b="1" dirty="0">
                <a:latin typeface="Arial" panose="020B0604020202020204" pitchFamily="34" charset="0"/>
                <a:ea typeface="宋体" panose="02010600030101010101" pitchFamily="2" charset="-122"/>
              </a:rPr>
              <a:t>3.</a:t>
            </a:r>
            <a:r>
              <a:rPr lang="zh-CN" altLang="en-US" sz="2700" b="1" dirty="0">
                <a:latin typeface="Arial" panose="020B0604020202020204" pitchFamily="34" charset="0"/>
                <a:ea typeface="宋体" panose="02010600030101010101" pitchFamily="2" charset="-122"/>
              </a:rPr>
              <a:t>宏观调控的主要目标</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23565"/>
                                        </p:tgtEl>
                                        <p:attrNameLst>
                                          <p:attrName>style.visibility</p:attrName>
                                        </p:attrNameLst>
                                      </p:cBhvr>
                                      <p:to>
                                        <p:strVal val="visible"/>
                                      </p:to>
                                    </p:set>
                                    <p:animEffect transition="in" filter="blinds(horizontal)">
                                      <p:cBhvr>
                                        <p:cTn id="19" dur="500"/>
                                        <p:tgtEl>
                                          <p:spTgt spid="2356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ppt_x</p:attrName>
                                        </p:attrNameLst>
                                      </p:cBhvr>
                                      <p:tavLst>
                                        <p:tav tm="0">
                                          <p:val>
                                            <p:strVal val="#ppt_x"/>
                                          </p:val>
                                        </p:tav>
                                        <p:tav tm="100000">
                                          <p:val>
                                            <p:strVal val="#ppt_x"/>
                                          </p:val>
                                        </p:tav>
                                      </p:tavLst>
                                    </p:anim>
                                    <p:anim calcmode="lin" valueType="num">
                                      <p:cBhvr>
                                        <p:cTn id="25"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5"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714348" y="96418"/>
            <a:ext cx="7929618" cy="3761799"/>
          </a:xfrm>
          <a:prstGeom prst="rect">
            <a:avLst/>
          </a:prstGeom>
          <a:noFill/>
          <a:ln w="9525">
            <a:noFill/>
            <a:miter lim="800000"/>
          </a:ln>
        </p:spPr>
        <p:txBody>
          <a:bodyPr wrap="square" anchor="ctr">
            <a:spAutoFit/>
          </a:bodyPr>
          <a:lstStyle/>
          <a:p>
            <a:pPr lvl="0">
              <a:lnSpc>
                <a:spcPct val="95000"/>
              </a:lnSpc>
              <a:defRPr/>
            </a:pPr>
            <a:r>
              <a:rPr kumimoji="0" lang="en-US" altLang="zh-CN" sz="27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   </a:t>
            </a:r>
            <a:r>
              <a:rPr kumimoji="0" lang="en-US" altLang="zh-CN" sz="2700" b="1" i="0" u="none" strike="noStrike" kern="1200" cap="none" spc="0" normalizeH="0" baseline="0" noProof="0" dirty="0" smtClean="0">
                <a:ln>
                  <a:noFill/>
                </a:ln>
                <a:solidFill>
                  <a:schemeClr val="tx1"/>
                </a:solidFill>
                <a:effectLst/>
                <a:uLnTx/>
                <a:uFillTx/>
                <a:latin typeface="+mn-ea"/>
                <a:ea typeface="+mn-ea"/>
                <a:cs typeface="+mn-cs"/>
              </a:rPr>
              <a:t>2018</a:t>
            </a:r>
            <a:r>
              <a:rPr kumimoji="0" lang="zh-CN" altLang="en-US" sz="2700" b="1" i="0" u="none" strike="noStrike" kern="1200" cap="none" spc="0" normalizeH="0" baseline="0" noProof="0" dirty="0" smtClean="0">
                <a:ln>
                  <a:noFill/>
                </a:ln>
                <a:solidFill>
                  <a:schemeClr val="tx1"/>
                </a:solidFill>
                <a:effectLst/>
                <a:uLnTx/>
                <a:uFillTx/>
                <a:latin typeface="+mn-ea"/>
                <a:ea typeface="+mn-ea"/>
                <a:cs typeface="+mn-cs"/>
              </a:rPr>
              <a:t>年</a:t>
            </a:r>
            <a:r>
              <a:rPr kumimoji="0" lang="en-US" altLang="zh-CN" sz="2700" b="1" i="0" u="none" strike="noStrike" kern="1200" cap="none" spc="0" normalizeH="0" baseline="0" noProof="0" dirty="0">
                <a:ln>
                  <a:noFill/>
                </a:ln>
                <a:solidFill>
                  <a:schemeClr val="tx1"/>
                </a:solidFill>
                <a:effectLst/>
                <a:uLnTx/>
                <a:uFillTx/>
                <a:latin typeface="+mn-ea"/>
                <a:ea typeface="+mn-ea"/>
                <a:cs typeface="+mn-cs"/>
              </a:rPr>
              <a:t>3</a:t>
            </a:r>
            <a:r>
              <a:rPr kumimoji="0" lang="zh-CN" altLang="en-US" sz="2700" b="1" i="0" u="none" strike="noStrike" kern="1200" cap="none" spc="0" normalizeH="0" baseline="0" noProof="0" dirty="0">
                <a:ln>
                  <a:noFill/>
                </a:ln>
                <a:solidFill>
                  <a:schemeClr val="tx1"/>
                </a:solidFill>
                <a:effectLst/>
                <a:uLnTx/>
                <a:uFillTx/>
                <a:latin typeface="+mn-ea"/>
                <a:ea typeface="+mn-ea"/>
                <a:cs typeface="+mn-cs"/>
              </a:rPr>
              <a:t>月，国</a:t>
            </a:r>
            <a:r>
              <a:rPr kumimoji="0" lang="zh-CN" altLang="en-US" sz="27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务院总理李克强作政府工作报告时说</a:t>
            </a:r>
            <a:r>
              <a:rPr kumimoji="0" lang="zh-CN" altLang="en-US" sz="2700" b="1"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rPr>
              <a:t>，</a:t>
            </a:r>
            <a:r>
              <a:rPr lang="zh-CN" altLang="en-US" sz="2800" dirty="0" smtClean="0">
                <a:solidFill>
                  <a:schemeClr val="tx1"/>
                </a:solidFill>
              </a:rPr>
              <a:t>今年发展主要预期目标是：</a:t>
            </a:r>
            <a:r>
              <a:rPr lang="zh-CN" altLang="en-US" sz="2800" dirty="0" smtClean="0">
                <a:solidFill>
                  <a:srgbClr val="FF0000"/>
                </a:solidFill>
              </a:rPr>
              <a:t>国内生产总值增长</a:t>
            </a:r>
            <a:r>
              <a:rPr lang="en-US" altLang="zh-CN" sz="2800" dirty="0" smtClean="0">
                <a:solidFill>
                  <a:srgbClr val="FF0000"/>
                </a:solidFill>
              </a:rPr>
              <a:t>6.5%</a:t>
            </a:r>
            <a:r>
              <a:rPr lang="zh-CN" altLang="en-US" sz="2800" dirty="0" smtClean="0">
                <a:solidFill>
                  <a:srgbClr val="FF0000"/>
                </a:solidFill>
              </a:rPr>
              <a:t>左右；</a:t>
            </a:r>
            <a:r>
              <a:rPr lang="zh-CN" altLang="en-US" sz="2800" dirty="0" smtClean="0">
                <a:solidFill>
                  <a:srgbClr val="00FFFF"/>
                </a:solidFill>
              </a:rPr>
              <a:t>居民消费价格涨幅</a:t>
            </a:r>
            <a:r>
              <a:rPr lang="en-US" altLang="zh-CN" sz="2800" dirty="0" smtClean="0">
                <a:solidFill>
                  <a:srgbClr val="00FFFF"/>
                </a:solidFill>
              </a:rPr>
              <a:t>3%</a:t>
            </a:r>
            <a:r>
              <a:rPr lang="zh-CN" altLang="en-US" sz="2800" dirty="0" smtClean="0">
                <a:solidFill>
                  <a:srgbClr val="00FFFF"/>
                </a:solidFill>
              </a:rPr>
              <a:t>左右；</a:t>
            </a:r>
            <a:r>
              <a:rPr lang="zh-CN" altLang="en-US" sz="2800" dirty="0" smtClean="0">
                <a:solidFill>
                  <a:srgbClr val="FFFF00"/>
                </a:solidFill>
              </a:rPr>
              <a:t>城镇</a:t>
            </a:r>
            <a:r>
              <a:rPr lang="zh-CN" altLang="en-US" sz="2800" dirty="0" smtClean="0">
                <a:solidFill>
                  <a:srgbClr val="0000FF"/>
                </a:solidFill>
              </a:rPr>
              <a:t>新增就业</a:t>
            </a:r>
            <a:r>
              <a:rPr lang="en-US" altLang="zh-CN" sz="2800" dirty="0" smtClean="0">
                <a:solidFill>
                  <a:srgbClr val="0000FF"/>
                </a:solidFill>
              </a:rPr>
              <a:t>1100</a:t>
            </a:r>
            <a:r>
              <a:rPr lang="zh-CN" altLang="en-US" sz="2800" dirty="0" smtClean="0">
                <a:solidFill>
                  <a:srgbClr val="0000FF"/>
                </a:solidFill>
              </a:rPr>
              <a:t>万人以上，城镇调查失业率</a:t>
            </a:r>
            <a:r>
              <a:rPr lang="en-US" altLang="zh-CN" sz="2800" dirty="0" smtClean="0">
                <a:solidFill>
                  <a:srgbClr val="0000FF"/>
                </a:solidFill>
              </a:rPr>
              <a:t>5.5%</a:t>
            </a:r>
            <a:r>
              <a:rPr lang="zh-CN" altLang="en-US" sz="2800" dirty="0" smtClean="0">
                <a:solidFill>
                  <a:srgbClr val="0000FF"/>
                </a:solidFill>
              </a:rPr>
              <a:t>以内，城镇登记失业率</a:t>
            </a:r>
            <a:r>
              <a:rPr lang="en-US" altLang="zh-CN" sz="2800" dirty="0" smtClean="0">
                <a:solidFill>
                  <a:srgbClr val="0000FF"/>
                </a:solidFill>
              </a:rPr>
              <a:t>4.5%</a:t>
            </a:r>
            <a:r>
              <a:rPr lang="zh-CN" altLang="en-US" sz="2800" dirty="0" smtClean="0">
                <a:solidFill>
                  <a:srgbClr val="0000FF"/>
                </a:solidFill>
              </a:rPr>
              <a:t>以内；</a:t>
            </a:r>
            <a:r>
              <a:rPr lang="zh-CN" altLang="en-US" sz="2800" dirty="0" smtClean="0">
                <a:solidFill>
                  <a:schemeClr val="tx1"/>
                </a:solidFill>
              </a:rPr>
              <a:t>居民收入增长和经济增长基本同步；</a:t>
            </a:r>
            <a:r>
              <a:rPr lang="zh-CN" altLang="en-US" sz="2800" dirty="0" smtClean="0">
                <a:solidFill>
                  <a:srgbClr val="00B050"/>
                </a:solidFill>
              </a:rPr>
              <a:t>进出口稳中向好，国际收支基本平衡；</a:t>
            </a:r>
            <a:r>
              <a:rPr lang="zh-CN" altLang="en-US" sz="2800" dirty="0" smtClean="0">
                <a:solidFill>
                  <a:schemeClr val="tx1"/>
                </a:solidFill>
              </a:rPr>
              <a:t>单位国内生产总值能耗下降</a:t>
            </a:r>
            <a:r>
              <a:rPr lang="en-US" altLang="zh-CN" sz="2800" dirty="0" smtClean="0">
                <a:solidFill>
                  <a:schemeClr val="tx1"/>
                </a:solidFill>
              </a:rPr>
              <a:t>3%</a:t>
            </a:r>
            <a:r>
              <a:rPr lang="zh-CN" altLang="en-US" sz="2800" dirty="0" smtClean="0">
                <a:solidFill>
                  <a:schemeClr val="tx1"/>
                </a:solidFill>
              </a:rPr>
              <a:t>以上，主要污染物排放量继续下降；供给</a:t>
            </a:r>
            <a:r>
              <a:rPr lang="zh-CN" altLang="en-US" sz="2800" dirty="0" smtClean="0"/>
              <a:t>侧结构性改革取得实质性进展</a:t>
            </a:r>
            <a:endParaRPr kumimoji="0" sz="27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4579" name="Rectangle 3"/>
          <p:cNvSpPr/>
          <p:nvPr/>
        </p:nvSpPr>
        <p:spPr>
          <a:xfrm>
            <a:off x="571472" y="3929072"/>
            <a:ext cx="7929618" cy="1015663"/>
          </a:xfrm>
          <a:prstGeom prst="rect">
            <a:avLst/>
          </a:prstGeom>
          <a:solidFill>
            <a:schemeClr val="bg1"/>
          </a:solidFill>
          <a:ln w="9525">
            <a:noFill/>
          </a:ln>
        </p:spPr>
        <p:txBody>
          <a:bodyPr wrap="square" anchor="t">
            <a:spAutoFit/>
          </a:bodyPr>
          <a:lstStyle/>
          <a:p>
            <a:r>
              <a:rPr lang="en-US" altLang="zh-CN" sz="3000" b="1" dirty="0">
                <a:solidFill>
                  <a:srgbClr val="FFFF00"/>
                </a:solidFill>
                <a:latin typeface="黑体" panose="02010609060101010101" pitchFamily="49" charset="-122"/>
                <a:ea typeface="黑体" panose="02010609060101010101" pitchFamily="49" charset="-122"/>
              </a:rPr>
              <a:t>  </a:t>
            </a:r>
            <a:r>
              <a:rPr lang="zh-CN" altLang="en-US" sz="3000" b="1" dirty="0" smtClean="0">
                <a:solidFill>
                  <a:srgbClr val="E80000"/>
                </a:solidFill>
                <a:latin typeface="+mj-ea"/>
                <a:ea typeface="+mj-ea"/>
              </a:rPr>
              <a:t>合作</a:t>
            </a:r>
            <a:r>
              <a:rPr lang="zh-CN" altLang="en-US" sz="3000" b="1" dirty="0">
                <a:solidFill>
                  <a:srgbClr val="E80000"/>
                </a:solidFill>
                <a:latin typeface="+mj-ea"/>
                <a:ea typeface="+mj-ea"/>
              </a:rPr>
              <a:t>探究</a:t>
            </a:r>
            <a:r>
              <a:rPr lang="en-US" altLang="zh-CN" sz="3000" b="1" dirty="0">
                <a:solidFill>
                  <a:srgbClr val="E80000"/>
                </a:solidFill>
                <a:latin typeface="+mj-ea"/>
                <a:ea typeface="+mj-ea"/>
              </a:rPr>
              <a:t>1</a:t>
            </a:r>
            <a:r>
              <a:rPr lang="zh-CN" altLang="en-US" sz="3000" b="1" i="1" dirty="0">
                <a:solidFill>
                  <a:srgbClr val="0000FF"/>
                </a:solidFill>
                <a:latin typeface="楷体" panose="02010609060101010101" pitchFamily="49" charset="-122"/>
                <a:ea typeface="楷体" panose="02010609060101010101" pitchFamily="49" charset="-122"/>
              </a:rPr>
              <a:t>：国家宏观调控的主要目标在</a:t>
            </a:r>
            <a:r>
              <a:rPr lang="en-US" altLang="zh-CN" sz="3000" b="1" i="1" dirty="0">
                <a:solidFill>
                  <a:srgbClr val="0000FF"/>
                </a:solidFill>
                <a:latin typeface="楷体" panose="02010609060101010101" pitchFamily="49" charset="-122"/>
                <a:ea typeface="楷体" panose="02010609060101010101" pitchFamily="49" charset="-122"/>
              </a:rPr>
              <a:t>2017</a:t>
            </a:r>
            <a:r>
              <a:rPr lang="zh-CN" altLang="en-US" sz="3000" b="1" i="1" dirty="0">
                <a:solidFill>
                  <a:srgbClr val="0000FF"/>
                </a:solidFill>
                <a:latin typeface="楷体" panose="02010609060101010101" pitchFamily="49" charset="-122"/>
                <a:ea typeface="楷体" panose="02010609060101010101" pitchFamily="49" charset="-122"/>
              </a:rPr>
              <a:t>年政府工作报告中是如何体现的？</a:t>
            </a:r>
          </a:p>
        </p:txBody>
      </p:sp>
      <p:sp>
        <p:nvSpPr>
          <p:cNvPr id="5" name="Oval 4"/>
          <p:cNvSpPr/>
          <p:nvPr/>
        </p:nvSpPr>
        <p:spPr>
          <a:xfrm>
            <a:off x="1692910" y="802005"/>
            <a:ext cx="1500505" cy="657225"/>
          </a:xfrm>
          <a:prstGeom prst="ellipse">
            <a:avLst/>
          </a:prstGeom>
          <a:gradFill rotWithShape="0">
            <a:gsLst>
              <a:gs pos="0">
                <a:srgbClr val="000000">
                  <a:alpha val="100000"/>
                </a:srgbClr>
              </a:gs>
              <a:gs pos="20000">
                <a:srgbClr val="0A128C">
                  <a:alpha val="100000"/>
                </a:srgbClr>
              </a:gs>
              <a:gs pos="35001">
                <a:srgbClr val="181CC7">
                  <a:alpha val="100000"/>
                </a:srgbClr>
              </a:gs>
              <a:gs pos="44000">
                <a:srgbClr val="7005D4">
                  <a:alpha val="100000"/>
                </a:srgbClr>
              </a:gs>
              <a:gs pos="50000">
                <a:srgbClr val="8C3D91">
                  <a:alpha val="100000"/>
                </a:srgbClr>
              </a:gs>
              <a:gs pos="56000">
                <a:srgbClr val="7005D4">
                  <a:alpha val="100000"/>
                </a:srgbClr>
              </a:gs>
              <a:gs pos="64999">
                <a:srgbClr val="181CC7">
                  <a:alpha val="100000"/>
                </a:srgbClr>
              </a:gs>
              <a:gs pos="80000">
                <a:srgbClr val="0A128C">
                  <a:alpha val="100000"/>
                </a:srgbClr>
              </a:gs>
              <a:gs pos="100000">
                <a:srgbClr val="000000">
                  <a:alpha val="100000"/>
                </a:srgbClr>
              </a:gs>
            </a:gsLst>
            <a:lin ang="5400000" scaled="1"/>
            <a:tileRect/>
          </a:gradFill>
          <a:ln w="9525" cap="flat" cmpd="sng">
            <a:solidFill>
              <a:schemeClr val="tx1"/>
            </a:solidFill>
            <a:prstDash val="solid"/>
            <a:round/>
            <a:headEnd type="none" w="med" len="med"/>
            <a:tailEnd type="none" w="med" len="med"/>
          </a:ln>
        </p:spPr>
        <p:txBody>
          <a:bodyPr wrap="none" anchor="ctr"/>
          <a:lstStyle/>
          <a:p>
            <a:pPr algn="ctr"/>
            <a:r>
              <a:rPr lang="zh-CN" altLang="zh-CN" sz="1800" b="1" dirty="0">
                <a:solidFill>
                  <a:srgbClr val="FFFF00"/>
                </a:solidFill>
                <a:latin typeface="Arial" panose="020B0604020202020204" pitchFamily="34" charset="0"/>
                <a:ea typeface="宋体" panose="02010600030101010101" pitchFamily="2" charset="-122"/>
              </a:rPr>
              <a:t>促进经济增长</a:t>
            </a:r>
          </a:p>
        </p:txBody>
      </p:sp>
      <p:sp>
        <p:nvSpPr>
          <p:cNvPr id="6" name="Oval 4"/>
          <p:cNvSpPr/>
          <p:nvPr/>
        </p:nvSpPr>
        <p:spPr>
          <a:xfrm>
            <a:off x="1142365" y="1639570"/>
            <a:ext cx="1500505" cy="581660"/>
          </a:xfrm>
          <a:prstGeom prst="ellipse">
            <a:avLst/>
          </a:prstGeom>
          <a:gradFill rotWithShape="0">
            <a:gsLst>
              <a:gs pos="0">
                <a:srgbClr val="000000">
                  <a:alpha val="100000"/>
                </a:srgbClr>
              </a:gs>
              <a:gs pos="20000">
                <a:srgbClr val="0A128C">
                  <a:alpha val="100000"/>
                </a:srgbClr>
              </a:gs>
              <a:gs pos="35001">
                <a:srgbClr val="181CC7">
                  <a:alpha val="100000"/>
                </a:srgbClr>
              </a:gs>
              <a:gs pos="44000">
                <a:srgbClr val="7005D4">
                  <a:alpha val="100000"/>
                </a:srgbClr>
              </a:gs>
              <a:gs pos="50000">
                <a:srgbClr val="8C3D91">
                  <a:alpha val="100000"/>
                </a:srgbClr>
              </a:gs>
              <a:gs pos="56000">
                <a:srgbClr val="7005D4">
                  <a:alpha val="100000"/>
                </a:srgbClr>
              </a:gs>
              <a:gs pos="64999">
                <a:srgbClr val="181CC7">
                  <a:alpha val="100000"/>
                </a:srgbClr>
              </a:gs>
              <a:gs pos="80000">
                <a:srgbClr val="0A128C">
                  <a:alpha val="100000"/>
                </a:srgbClr>
              </a:gs>
              <a:gs pos="100000">
                <a:srgbClr val="000000">
                  <a:alpha val="100000"/>
                </a:srgbClr>
              </a:gs>
            </a:gsLst>
            <a:lin ang="5400000" scaled="1"/>
            <a:tileRect/>
          </a:gradFill>
          <a:ln w="9525" cap="flat" cmpd="sng">
            <a:solidFill>
              <a:schemeClr val="tx1"/>
            </a:solidFill>
            <a:prstDash val="solid"/>
            <a:round/>
            <a:headEnd type="none" w="med" len="med"/>
            <a:tailEnd type="none" w="med" len="med"/>
          </a:ln>
        </p:spPr>
        <p:txBody>
          <a:bodyPr wrap="none" anchor="ctr"/>
          <a:lstStyle/>
          <a:p>
            <a:pPr algn="ctr"/>
            <a:r>
              <a:rPr lang="zh-CN" altLang="zh-CN" sz="1800" b="1" dirty="0">
                <a:solidFill>
                  <a:srgbClr val="FFFF00"/>
                </a:solidFill>
                <a:latin typeface="Arial" panose="020B0604020202020204" pitchFamily="34" charset="0"/>
                <a:ea typeface="宋体" panose="02010600030101010101" pitchFamily="2" charset="-122"/>
              </a:rPr>
              <a:t>增加就业</a:t>
            </a:r>
          </a:p>
        </p:txBody>
      </p:sp>
      <p:sp>
        <p:nvSpPr>
          <p:cNvPr id="7" name="Oval 4"/>
          <p:cNvSpPr/>
          <p:nvPr/>
        </p:nvSpPr>
        <p:spPr>
          <a:xfrm>
            <a:off x="3549650" y="1231265"/>
            <a:ext cx="1500505" cy="590550"/>
          </a:xfrm>
          <a:prstGeom prst="ellipse">
            <a:avLst/>
          </a:prstGeom>
          <a:gradFill rotWithShape="0">
            <a:gsLst>
              <a:gs pos="0">
                <a:srgbClr val="000000">
                  <a:alpha val="100000"/>
                </a:srgbClr>
              </a:gs>
              <a:gs pos="20000">
                <a:srgbClr val="0A128C">
                  <a:alpha val="100000"/>
                </a:srgbClr>
              </a:gs>
              <a:gs pos="35001">
                <a:srgbClr val="181CC7">
                  <a:alpha val="100000"/>
                </a:srgbClr>
              </a:gs>
              <a:gs pos="44000">
                <a:srgbClr val="7005D4">
                  <a:alpha val="100000"/>
                </a:srgbClr>
              </a:gs>
              <a:gs pos="50000">
                <a:srgbClr val="8C3D91">
                  <a:alpha val="100000"/>
                </a:srgbClr>
              </a:gs>
              <a:gs pos="56000">
                <a:srgbClr val="7005D4">
                  <a:alpha val="100000"/>
                </a:srgbClr>
              </a:gs>
              <a:gs pos="64999">
                <a:srgbClr val="181CC7">
                  <a:alpha val="100000"/>
                </a:srgbClr>
              </a:gs>
              <a:gs pos="80000">
                <a:srgbClr val="0A128C">
                  <a:alpha val="100000"/>
                </a:srgbClr>
              </a:gs>
              <a:gs pos="100000">
                <a:srgbClr val="000000">
                  <a:alpha val="100000"/>
                </a:srgbClr>
              </a:gs>
            </a:gsLst>
            <a:lin ang="5400000" scaled="1"/>
            <a:tileRect/>
          </a:gradFill>
          <a:ln w="9525" cap="flat" cmpd="sng">
            <a:solidFill>
              <a:schemeClr val="tx1"/>
            </a:solidFill>
            <a:prstDash val="solid"/>
            <a:round/>
            <a:headEnd type="none" w="med" len="med"/>
            <a:tailEnd type="none" w="med" len="med"/>
          </a:ln>
        </p:spPr>
        <p:txBody>
          <a:bodyPr wrap="none" anchor="ctr"/>
          <a:lstStyle/>
          <a:p>
            <a:pPr algn="ctr"/>
            <a:r>
              <a:rPr lang="zh-CN" altLang="en-US" sz="1800" b="1" dirty="0">
                <a:solidFill>
                  <a:srgbClr val="FFFF00"/>
                </a:solidFill>
                <a:latin typeface="Arial" panose="020B0604020202020204" pitchFamily="34" charset="0"/>
                <a:ea typeface="宋体" panose="02010600030101010101" pitchFamily="2" charset="-122"/>
              </a:rPr>
              <a:t>稳定物价</a:t>
            </a:r>
            <a:endParaRPr lang="zh-CN" altLang="zh-CN" sz="1800" b="1" dirty="0">
              <a:solidFill>
                <a:srgbClr val="FFFF00"/>
              </a:solidFill>
              <a:latin typeface="Arial" panose="020B0604020202020204" pitchFamily="34" charset="0"/>
              <a:ea typeface="宋体" panose="02010600030101010101" pitchFamily="2" charset="-122"/>
            </a:endParaRPr>
          </a:p>
        </p:txBody>
      </p:sp>
      <p:sp>
        <p:nvSpPr>
          <p:cNvPr id="8" name="Oval 4"/>
          <p:cNvSpPr/>
          <p:nvPr/>
        </p:nvSpPr>
        <p:spPr>
          <a:xfrm>
            <a:off x="4349115" y="1916430"/>
            <a:ext cx="1844040" cy="723900"/>
          </a:xfrm>
          <a:prstGeom prst="ellipse">
            <a:avLst/>
          </a:prstGeom>
          <a:gradFill rotWithShape="0">
            <a:gsLst>
              <a:gs pos="0">
                <a:srgbClr val="000000">
                  <a:alpha val="100000"/>
                </a:srgbClr>
              </a:gs>
              <a:gs pos="20000">
                <a:srgbClr val="0A128C">
                  <a:alpha val="100000"/>
                </a:srgbClr>
              </a:gs>
              <a:gs pos="35001">
                <a:srgbClr val="181CC7">
                  <a:alpha val="100000"/>
                </a:srgbClr>
              </a:gs>
              <a:gs pos="44000">
                <a:srgbClr val="7005D4">
                  <a:alpha val="100000"/>
                </a:srgbClr>
              </a:gs>
              <a:gs pos="50000">
                <a:srgbClr val="8C3D91">
                  <a:alpha val="100000"/>
                </a:srgbClr>
              </a:gs>
              <a:gs pos="56000">
                <a:srgbClr val="7005D4">
                  <a:alpha val="100000"/>
                </a:srgbClr>
              </a:gs>
              <a:gs pos="64999">
                <a:srgbClr val="181CC7">
                  <a:alpha val="100000"/>
                </a:srgbClr>
              </a:gs>
              <a:gs pos="80000">
                <a:srgbClr val="0A128C">
                  <a:alpha val="100000"/>
                </a:srgbClr>
              </a:gs>
              <a:gs pos="100000">
                <a:srgbClr val="000000">
                  <a:alpha val="100000"/>
                </a:srgbClr>
              </a:gs>
            </a:gsLst>
            <a:lin ang="5400000" scaled="1"/>
            <a:tileRect/>
          </a:gradFill>
          <a:ln w="9525" cap="flat" cmpd="sng">
            <a:solidFill>
              <a:schemeClr val="tx1"/>
            </a:solidFill>
            <a:prstDash val="solid"/>
            <a:round/>
            <a:headEnd type="none" w="med" len="med"/>
            <a:tailEnd type="none" w="med" len="med"/>
          </a:ln>
        </p:spPr>
        <p:txBody>
          <a:bodyPr wrap="none" anchor="ctr"/>
          <a:lstStyle/>
          <a:p>
            <a:pPr algn="ctr"/>
            <a:r>
              <a:rPr lang="zh-CN" altLang="zh-CN" sz="1800" b="1" dirty="0">
                <a:solidFill>
                  <a:srgbClr val="FFFF00"/>
                </a:solidFill>
                <a:latin typeface="Arial" panose="020B0604020202020204" pitchFamily="34" charset="0"/>
                <a:ea typeface="宋体" panose="02010600030101010101" pitchFamily="2" charset="-122"/>
              </a:rPr>
              <a:t>保持国际收支平衡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4579">
                                            <p:txEl>
                                              <p:charRg st="0" end="32"/>
                                            </p:txEl>
                                          </p:spTgt>
                                        </p:tgtEl>
                                        <p:attrNameLst>
                                          <p:attrName>style.visibility</p:attrName>
                                        </p:attrNameLst>
                                      </p:cBhvr>
                                      <p:to>
                                        <p:strVal val="visible"/>
                                      </p:to>
                                    </p:set>
                                    <p:animEffect transition="in" filter="blinds(horizontal)">
                                      <p:cBhvr>
                                        <p:cTn id="7" dur="500"/>
                                        <p:tgtEl>
                                          <p:spTgt spid="24579">
                                            <p:txEl>
                                              <p:charRg st="0" end="3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7" grpId="0" bldLvl="0" animBg="1"/>
      <p:bldP spid="8"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p:nvPr/>
        </p:nvSpPr>
        <p:spPr>
          <a:xfrm>
            <a:off x="1428200" y="272432"/>
            <a:ext cx="3197388" cy="553085"/>
          </a:xfrm>
          <a:prstGeom prst="rect">
            <a:avLst/>
          </a:prstGeom>
          <a:solidFill>
            <a:srgbClr val="FFFFCC"/>
          </a:solidFill>
          <a:ln w="9525">
            <a:noFill/>
          </a:ln>
        </p:spPr>
        <p:txBody>
          <a:bodyPr anchor="ctr">
            <a:spAutoFit/>
          </a:bodyPr>
          <a:lstStyle/>
          <a:p>
            <a:r>
              <a:rPr lang="en-US" altLang="zh-CN" sz="2700" b="1" dirty="0">
                <a:solidFill>
                  <a:schemeClr val="tx1"/>
                </a:solidFill>
                <a:latin typeface="宋体" panose="02010600030101010101" pitchFamily="2" charset="-122"/>
                <a:ea typeface="宋体" panose="02010600030101010101" pitchFamily="2" charset="-122"/>
              </a:rPr>
              <a:t>4</a:t>
            </a:r>
            <a:r>
              <a:rPr lang="zh-CN" altLang="en-US" sz="2700" b="1" dirty="0">
                <a:solidFill>
                  <a:schemeClr val="tx1"/>
                </a:solidFill>
                <a:latin typeface="宋体" panose="02010600030101010101" pitchFamily="2" charset="-122"/>
                <a:ea typeface="宋体" panose="02010600030101010101" pitchFamily="2" charset="-122"/>
              </a:rPr>
              <a:t>、宏观调控的手段</a:t>
            </a:r>
            <a:r>
              <a:rPr lang="zh-CN" altLang="en-US" sz="3000" b="1" dirty="0">
                <a:solidFill>
                  <a:srgbClr val="FF0000"/>
                </a:solidFill>
                <a:latin typeface="Tahoma" panose="020B0604030504040204" pitchFamily="34" charset="0"/>
              </a:rPr>
              <a:t> </a:t>
            </a:r>
          </a:p>
        </p:txBody>
      </p:sp>
      <p:sp>
        <p:nvSpPr>
          <p:cNvPr id="37891" name="Rectangle 4"/>
          <p:cNvSpPr/>
          <p:nvPr/>
        </p:nvSpPr>
        <p:spPr>
          <a:xfrm>
            <a:off x="1359535" y="889635"/>
            <a:ext cx="3510280" cy="460375"/>
          </a:xfrm>
          <a:prstGeom prst="rect">
            <a:avLst/>
          </a:prstGeom>
          <a:solidFill>
            <a:srgbClr val="FFFFCC"/>
          </a:solidFill>
          <a:ln w="9525">
            <a:noFill/>
          </a:ln>
        </p:spPr>
        <p:txBody>
          <a:bodyPr wrap="square" anchor="ctr">
            <a:spAutoFit/>
          </a:bodyPr>
          <a:lstStyle/>
          <a:p>
            <a:r>
              <a:rPr lang="zh-CN" altLang="en-US" sz="2400" b="1" dirty="0">
                <a:solidFill>
                  <a:schemeClr val="tx1"/>
                </a:solidFill>
                <a:latin typeface="宋体" panose="02010600030101010101" pitchFamily="2" charset="-122"/>
                <a:ea typeface="宋体" panose="02010600030101010101" pitchFamily="2" charset="-122"/>
              </a:rPr>
              <a:t>（</a:t>
            </a:r>
            <a:r>
              <a:rPr lang="en-US" altLang="zh-CN" sz="2400" b="1" dirty="0">
                <a:solidFill>
                  <a:schemeClr val="tx1"/>
                </a:solidFill>
                <a:latin typeface="宋体" panose="02010600030101010101" pitchFamily="2" charset="-122"/>
                <a:ea typeface="宋体" panose="02010600030101010101" pitchFamily="2" charset="-122"/>
              </a:rPr>
              <a:t>1</a:t>
            </a:r>
            <a:r>
              <a:rPr lang="zh-CN" altLang="en-US" sz="2400" b="1" dirty="0">
                <a:solidFill>
                  <a:schemeClr val="tx1"/>
                </a:solidFill>
                <a:latin typeface="宋体" panose="02010600030101010101" pitchFamily="2" charset="-122"/>
                <a:ea typeface="宋体" panose="02010600030101010101" pitchFamily="2" charset="-122"/>
              </a:rPr>
              <a:t>）经济手段</a:t>
            </a:r>
            <a:endParaRPr lang="en-US" altLang="x-none" sz="2400" b="1" dirty="0">
              <a:solidFill>
                <a:schemeClr val="tx1"/>
              </a:solidFill>
              <a:latin typeface="宋体" panose="02010600030101010101" pitchFamily="2" charset="-122"/>
              <a:ea typeface="宋体" panose="02010600030101010101" pitchFamily="2" charset="-122"/>
            </a:endParaRPr>
          </a:p>
        </p:txBody>
      </p:sp>
      <p:sp>
        <p:nvSpPr>
          <p:cNvPr id="37892" name="Rectangle 6"/>
          <p:cNvSpPr/>
          <p:nvPr/>
        </p:nvSpPr>
        <p:spPr>
          <a:xfrm>
            <a:off x="1385330" y="2410247"/>
            <a:ext cx="6428118" cy="1614805"/>
          </a:xfrm>
          <a:prstGeom prst="rect">
            <a:avLst/>
          </a:prstGeom>
          <a:solidFill>
            <a:srgbClr val="FFFFCC"/>
          </a:solidFill>
          <a:ln w="9525">
            <a:noFill/>
          </a:ln>
        </p:spPr>
        <p:txBody>
          <a:bodyPr>
            <a:spAutoFit/>
          </a:bodyPr>
          <a:lstStyle/>
          <a:p>
            <a:r>
              <a:rPr lang="zh-CN" altLang="en-US" sz="2700" b="1" dirty="0">
                <a:solidFill>
                  <a:schemeClr val="tx1"/>
                </a:solidFill>
                <a:latin typeface="黑体" panose="02010609060101010101" pitchFamily="49" charset="-122"/>
              </a:rPr>
              <a:t>    </a:t>
            </a:r>
            <a:r>
              <a:rPr lang="zh-CN" altLang="en-US" sz="2400" b="1" dirty="0">
                <a:solidFill>
                  <a:schemeClr val="tx1"/>
                </a:solidFill>
                <a:latin typeface="黑体" panose="02010609060101010101" pitchFamily="49" charset="-122"/>
                <a:ea typeface="仿宋_GB2312" pitchFamily="1" charset="-122"/>
              </a:rPr>
              <a:t>国家</a:t>
            </a:r>
            <a:r>
              <a:rPr lang="zh-CN" altLang="en-US" sz="2400" b="1" dirty="0">
                <a:solidFill>
                  <a:schemeClr val="tx1"/>
                </a:solidFill>
                <a:latin typeface="宋体" panose="02010600030101010101" pitchFamily="2" charset="-122"/>
                <a:ea typeface="仿宋_GB2312" pitchFamily="1" charset="-122"/>
              </a:rPr>
              <a:t>还可以通过制定和实施经济发展战略和规划、收入分配政策、产业政策等，对经济活动参与者进行引导，以实现国民经济持续健康发展。</a:t>
            </a:r>
          </a:p>
        </p:txBody>
      </p:sp>
      <p:sp>
        <p:nvSpPr>
          <p:cNvPr id="37893" name="Text Box 10"/>
          <p:cNvSpPr txBox="1"/>
          <p:nvPr/>
        </p:nvSpPr>
        <p:spPr>
          <a:xfrm>
            <a:off x="1385330" y="1383748"/>
            <a:ext cx="6428118" cy="829945"/>
          </a:xfrm>
          <a:prstGeom prst="rect">
            <a:avLst/>
          </a:prstGeom>
          <a:solidFill>
            <a:srgbClr val="FFFFCC"/>
          </a:solidFill>
          <a:ln w="9525">
            <a:noFill/>
          </a:ln>
        </p:spPr>
        <p:txBody>
          <a:bodyPr>
            <a:spAutoFit/>
          </a:bodyPr>
          <a:lstStyle/>
          <a:p>
            <a:pPr>
              <a:spcBef>
                <a:spcPct val="50000"/>
              </a:spcBef>
            </a:pPr>
            <a:r>
              <a:rPr lang="zh-CN" altLang="en-US" sz="2400" b="1" dirty="0">
                <a:solidFill>
                  <a:srgbClr val="E80000"/>
                </a:solidFill>
                <a:latin typeface="Times New Roman" panose="02020603050405020304" pitchFamily="18" charset="0"/>
                <a:ea typeface="宋体" panose="02010600030101010101" pitchFamily="2" charset="-122"/>
              </a:rPr>
              <a:t>         财政政策</a:t>
            </a:r>
            <a:r>
              <a:rPr lang="zh-CN" altLang="en-US" sz="2400" b="1" dirty="0">
                <a:solidFill>
                  <a:srgbClr val="0000FF"/>
                </a:solidFill>
                <a:latin typeface="Times New Roman" panose="02020603050405020304" pitchFamily="18" charset="0"/>
                <a:ea typeface="宋体" panose="02010600030101010101" pitchFamily="2" charset="-122"/>
              </a:rPr>
              <a:t>和</a:t>
            </a:r>
            <a:r>
              <a:rPr lang="zh-CN" altLang="en-US" sz="2400" b="1" dirty="0">
                <a:solidFill>
                  <a:srgbClr val="E80000"/>
                </a:solidFill>
                <a:latin typeface="Times New Roman" panose="02020603050405020304" pitchFamily="18" charset="0"/>
                <a:ea typeface="宋体" panose="02010600030101010101" pitchFamily="2" charset="-122"/>
              </a:rPr>
              <a:t>货币政策</a:t>
            </a:r>
            <a:r>
              <a:rPr lang="zh-CN" altLang="en-US" sz="2400" b="1" dirty="0">
                <a:solidFill>
                  <a:srgbClr val="0000FF"/>
                </a:solidFill>
                <a:latin typeface="Times New Roman" panose="02020603050405020304" pitchFamily="18" charset="0"/>
                <a:ea typeface="宋体" panose="02010600030101010101" pitchFamily="2" charset="-122"/>
              </a:rPr>
              <a:t>是国家在宏观调控中</a:t>
            </a:r>
            <a:r>
              <a:rPr lang="zh-CN" altLang="en-US" sz="2400" b="1" dirty="0">
                <a:solidFill>
                  <a:schemeClr val="tx1"/>
                </a:solidFill>
                <a:latin typeface="Times New Roman" panose="02020603050405020304" pitchFamily="18" charset="0"/>
                <a:ea typeface="宋体" panose="02010600030101010101" pitchFamily="2" charset="-122"/>
              </a:rPr>
              <a:t>最常用</a:t>
            </a:r>
            <a:r>
              <a:rPr lang="zh-CN" altLang="en-US" sz="2400" b="1" dirty="0">
                <a:solidFill>
                  <a:srgbClr val="0000FF"/>
                </a:solidFill>
                <a:latin typeface="Times New Roman" panose="02020603050405020304" pitchFamily="18" charset="0"/>
                <a:ea typeface="宋体" panose="02010600030101010101" pitchFamily="2" charset="-122"/>
              </a:rPr>
              <a:t>的经济手段。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891"/>
                                        </p:tgtEl>
                                        <p:attrNameLst>
                                          <p:attrName>style.visibility</p:attrName>
                                        </p:attrNameLst>
                                      </p:cBhvr>
                                      <p:to>
                                        <p:strVal val="visible"/>
                                      </p:to>
                                    </p:set>
                                    <p:anim calcmode="lin" valueType="num">
                                      <p:cBhvr additive="base">
                                        <p:cTn id="7" dur="500" fill="hold"/>
                                        <p:tgtEl>
                                          <p:spTgt spid="37891"/>
                                        </p:tgtEl>
                                        <p:attrNameLst>
                                          <p:attrName>ppt_x</p:attrName>
                                        </p:attrNameLst>
                                      </p:cBhvr>
                                      <p:tavLst>
                                        <p:tav tm="0">
                                          <p:val>
                                            <p:strVal val="0-#ppt_w/2"/>
                                          </p:val>
                                        </p:tav>
                                        <p:tav tm="100000">
                                          <p:val>
                                            <p:strVal val="#ppt_x"/>
                                          </p:val>
                                        </p:tav>
                                      </p:tavLst>
                                    </p:anim>
                                    <p:anim calcmode="lin" valueType="num">
                                      <p:cBhvr additive="base">
                                        <p:cTn id="8" dur="500" fill="hold"/>
                                        <p:tgtEl>
                                          <p:spTgt spid="3789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893"/>
                                        </p:tgtEl>
                                        <p:attrNameLst>
                                          <p:attrName>style.visibility</p:attrName>
                                        </p:attrNameLst>
                                      </p:cBhvr>
                                      <p:to>
                                        <p:strVal val="visible"/>
                                      </p:to>
                                    </p:set>
                                    <p:anim calcmode="lin" valueType="num">
                                      <p:cBhvr additive="base">
                                        <p:cTn id="13" dur="500" fill="hold"/>
                                        <p:tgtEl>
                                          <p:spTgt spid="37893"/>
                                        </p:tgtEl>
                                        <p:attrNameLst>
                                          <p:attrName>ppt_x</p:attrName>
                                        </p:attrNameLst>
                                      </p:cBhvr>
                                      <p:tavLst>
                                        <p:tav tm="0">
                                          <p:val>
                                            <p:strVal val="0-#ppt_w/2"/>
                                          </p:val>
                                        </p:tav>
                                        <p:tav tm="100000">
                                          <p:val>
                                            <p:strVal val="#ppt_x"/>
                                          </p:val>
                                        </p:tav>
                                      </p:tavLst>
                                    </p:anim>
                                    <p:anim calcmode="lin" valueType="num">
                                      <p:cBhvr additive="base">
                                        <p:cTn id="14" dur="500" fill="hold"/>
                                        <p:tgtEl>
                                          <p:spTgt spid="3789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7892"/>
                                        </p:tgtEl>
                                        <p:attrNameLst>
                                          <p:attrName>style.visibility</p:attrName>
                                        </p:attrNameLst>
                                      </p:cBhvr>
                                      <p:to>
                                        <p:strVal val="visible"/>
                                      </p:to>
                                    </p:set>
                                    <p:anim calcmode="lin" valueType="num">
                                      <p:cBhvr additive="base">
                                        <p:cTn id="19" dur="500" fill="hold"/>
                                        <p:tgtEl>
                                          <p:spTgt spid="37892"/>
                                        </p:tgtEl>
                                        <p:attrNameLst>
                                          <p:attrName>ppt_x</p:attrName>
                                        </p:attrNameLst>
                                      </p:cBhvr>
                                      <p:tavLst>
                                        <p:tav tm="0">
                                          <p:val>
                                            <p:strVal val="0-#ppt_w/2"/>
                                          </p:val>
                                        </p:tav>
                                        <p:tav tm="100000">
                                          <p:val>
                                            <p:strVal val="#ppt_x"/>
                                          </p:val>
                                        </p:tav>
                                      </p:tavLst>
                                    </p:anim>
                                    <p:anim calcmode="lin" valueType="num">
                                      <p:cBhvr additive="base">
                                        <p:cTn id="20" dur="500" fill="hold"/>
                                        <p:tgtEl>
                                          <p:spTgt spid="378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ldLvl="0" animBg="1"/>
      <p:bldP spid="37892" grpId="0" bldLvl="0" animBg="1"/>
      <p:bldP spid="37893"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Group 2"/>
          <p:cNvGraphicFramePr>
            <a:graphicFrameLocks noGrp="1"/>
          </p:cNvGraphicFramePr>
          <p:nvPr>
            <p:ph idx="1"/>
          </p:nvPr>
        </p:nvGraphicFramePr>
        <p:xfrm>
          <a:off x="1142400" y="844301"/>
          <a:ext cx="6858635" cy="4255790"/>
        </p:xfrm>
        <a:graphic>
          <a:graphicData uri="http://schemas.openxmlformats.org/drawingml/2006/table">
            <a:tbl>
              <a:tblPr/>
              <a:tblGrid>
                <a:gridCol w="342900"/>
                <a:gridCol w="457200"/>
                <a:gridCol w="3176905"/>
                <a:gridCol w="2881630"/>
              </a:tblGrid>
              <a:tr h="663575">
                <a:tc gridSpan="2">
                  <a:txBody>
                    <a:bodyPr/>
                    <a:lstStyle/>
                    <a:p>
                      <a:pPr marL="0" marR="0" lvl="0" indent="0" algn="ctr" defTabSz="914400" rtl="0" eaLnBrk="1" fontAlgn="base" latinLnBrk="0" hangingPunct="1">
                        <a:lnSpc>
                          <a:spcPct val="100000"/>
                        </a:lnSpc>
                        <a:spcBef>
                          <a:spcPct val="0"/>
                        </a:spcBef>
                        <a:spcAft>
                          <a:spcPct val="0"/>
                        </a:spcAft>
                        <a:buClr>
                          <a:schemeClr val="tx2"/>
                        </a:buClr>
                        <a:buSzTx/>
                        <a:buFont typeface="Wingdings" panose="05000000000000000000" pitchFamily="2" charset="2"/>
                        <a:buNone/>
                      </a:pPr>
                      <a:r>
                        <a:rPr kumimoji="0" lang="zh-CN" sz="18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比较</a:t>
                      </a:r>
                      <a:r>
                        <a:rPr kumimoji="0" lang="zh-CN" sz="21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 </a:t>
                      </a:r>
                    </a:p>
                  </a:txBody>
                  <a:tcPr marL="68591" marR="68591" marT="34295" marB="3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p>
                  </a:txBody>
                  <a:tcPr/>
                </a:tc>
                <a:tc>
                  <a:txBody>
                    <a:bodyPr/>
                    <a:lstStyle/>
                    <a:p>
                      <a:pPr marL="0" marR="0" lvl="0" indent="0" algn="ctr" defTabSz="914400" rtl="0" eaLnBrk="1" fontAlgn="base" latinLnBrk="0" hangingPunct="1">
                        <a:lnSpc>
                          <a:spcPct val="100000"/>
                        </a:lnSpc>
                        <a:spcBef>
                          <a:spcPct val="0"/>
                        </a:spcBef>
                        <a:spcAft>
                          <a:spcPct val="0"/>
                        </a:spcAft>
                        <a:buClr>
                          <a:schemeClr val="tx2"/>
                        </a:buClr>
                        <a:buSzTx/>
                        <a:buFont typeface="Wingdings" panose="05000000000000000000" pitchFamily="2" charset="2"/>
                        <a:buNone/>
                      </a:pPr>
                      <a:r>
                        <a:rPr kumimoji="0" lang="zh-CN" sz="21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财政政策</a:t>
                      </a:r>
                      <a:endParaRPr kumimoji="0" lang="zh-CN" sz="21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L="68591" marR="68591" marT="34295" marB="3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Tx/>
                        <a:buFont typeface="Wingdings" panose="05000000000000000000" pitchFamily="2" charset="2"/>
                        <a:buNone/>
                      </a:pPr>
                      <a:r>
                        <a:rPr kumimoji="0" lang="zh-CN" sz="21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货币政策</a:t>
                      </a:r>
                      <a:endParaRPr kumimoji="0" lang="zh-CN" sz="21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L="68591" marR="68591" marT="34295" marB="3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7700">
                <a:tc gridSpan="2">
                  <a:txBody>
                    <a:bodyPr/>
                    <a:lstStyle/>
                    <a:p>
                      <a:pPr marL="0" marR="0" lvl="0" indent="0" algn="ctr" defTabSz="914400" rtl="0" eaLnBrk="1" fontAlgn="base" latinLnBrk="0" hangingPunct="1">
                        <a:lnSpc>
                          <a:spcPct val="100000"/>
                        </a:lnSpc>
                        <a:spcBef>
                          <a:spcPct val="0"/>
                        </a:spcBef>
                        <a:spcAft>
                          <a:spcPct val="0"/>
                        </a:spcAft>
                        <a:buClr>
                          <a:schemeClr val="tx2"/>
                        </a:buClr>
                        <a:buSzTx/>
                        <a:buFont typeface="Wingdings" panose="05000000000000000000" pitchFamily="2" charset="2"/>
                        <a:buNone/>
                      </a:pPr>
                      <a:r>
                        <a:rPr kumimoji="0" lang="zh-CN" sz="18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相同点</a:t>
                      </a:r>
                      <a:endParaRPr kumimoji="0" lang="zh-CN" sz="18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L="68591" marR="68591" marT="34295" marB="3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p>
                  </a:txBody>
                  <a:tcPr/>
                </a:tc>
                <a:tc gridSpan="2">
                  <a:txBody>
                    <a:bodyPr/>
                    <a:lstStyle/>
                    <a:p>
                      <a:pPr marL="0" marR="0" lvl="0" indent="0" algn="ctr" defTabSz="914400" rtl="0" eaLnBrk="1" fontAlgn="base" latinLnBrk="0" hangingPunct="1">
                        <a:lnSpc>
                          <a:spcPct val="100000"/>
                        </a:lnSpc>
                        <a:spcBef>
                          <a:spcPct val="0"/>
                        </a:spcBef>
                        <a:spcAft>
                          <a:spcPct val="0"/>
                        </a:spcAft>
                        <a:buClr>
                          <a:schemeClr val="tx2"/>
                        </a:buClr>
                        <a:buSzTx/>
                        <a:buFont typeface="Wingdings" panose="05000000000000000000" pitchFamily="2" charset="2"/>
                        <a:buNone/>
                      </a:pPr>
                      <a:r>
                        <a:rPr kumimoji="0" lang="zh-CN" altLang="zh-CN" sz="21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 </a:t>
                      </a:r>
                    </a:p>
                  </a:txBody>
                  <a:tcPr marL="68591" marR="68591" marT="34295" marB="3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p>
                  </a:txBody>
                  <a:tcPr/>
                </a:tc>
              </a:tr>
              <a:tr h="891540">
                <a:tc rowSpan="3">
                  <a:txBody>
                    <a:bodyPr/>
                    <a:lstStyle/>
                    <a:p>
                      <a:pPr marL="0" marR="0" lvl="0" indent="0" algn="ctr" defTabSz="914400" rtl="0" eaLnBrk="1" fontAlgn="base" latinLnBrk="0" hangingPunct="1">
                        <a:lnSpc>
                          <a:spcPct val="100000"/>
                        </a:lnSpc>
                        <a:spcBef>
                          <a:spcPct val="0"/>
                        </a:spcBef>
                        <a:spcAft>
                          <a:spcPct val="0"/>
                        </a:spcAft>
                        <a:buClr>
                          <a:schemeClr val="tx2"/>
                        </a:buClr>
                        <a:buSzTx/>
                        <a:buFont typeface="Wingdings" panose="05000000000000000000" pitchFamily="2" charset="2"/>
                        <a:buNone/>
                      </a:pPr>
                      <a:endParaRPr kumimoji="0" lang="zh-CN" altLang="zh-CN" sz="21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p>
                      <a:pPr marL="0" marR="0" lvl="0" indent="0" algn="ctr" defTabSz="914400" rtl="0" eaLnBrk="1" fontAlgn="base" latinLnBrk="0" hangingPunct="1">
                        <a:lnSpc>
                          <a:spcPct val="100000"/>
                        </a:lnSpc>
                        <a:spcBef>
                          <a:spcPct val="0"/>
                        </a:spcBef>
                        <a:spcAft>
                          <a:spcPct val="0"/>
                        </a:spcAft>
                        <a:buClr>
                          <a:schemeClr val="tx2"/>
                        </a:buClr>
                        <a:buSzTx/>
                        <a:buFont typeface="Wingdings" panose="05000000000000000000" pitchFamily="2" charset="2"/>
                        <a:buNone/>
                      </a:pPr>
                      <a:endParaRPr kumimoji="0" lang="zh-CN" altLang="zh-CN" sz="21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p>
                      <a:pPr marL="0" marR="0" lvl="0" indent="0" algn="ctr" defTabSz="914400" rtl="0" eaLnBrk="1" fontAlgn="base" latinLnBrk="0" hangingPunct="1">
                        <a:lnSpc>
                          <a:spcPct val="100000"/>
                        </a:lnSpc>
                        <a:spcBef>
                          <a:spcPct val="0"/>
                        </a:spcBef>
                        <a:spcAft>
                          <a:spcPct val="0"/>
                        </a:spcAft>
                        <a:buClr>
                          <a:schemeClr val="tx2"/>
                        </a:buClr>
                        <a:buSzTx/>
                        <a:buFont typeface="Wingdings" panose="05000000000000000000" pitchFamily="2" charset="2"/>
                        <a:buNone/>
                      </a:pPr>
                      <a:r>
                        <a:rPr kumimoji="0" lang="zh-CN" sz="21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不同点</a:t>
                      </a:r>
                    </a:p>
                  </a:txBody>
                  <a:tcPr marL="68591" marR="68591" marT="34295" marB="3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Tx/>
                        <a:buFont typeface="Wingdings" panose="05000000000000000000" pitchFamily="2" charset="2"/>
                        <a:buNone/>
                      </a:pPr>
                      <a:r>
                        <a:rPr kumimoji="0" lang="zh-CN" sz="18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制定者</a:t>
                      </a:r>
                      <a:endParaRPr kumimoji="0" lang="zh-CN" sz="18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L="68591" marR="68591" marT="34295" marB="3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Tx/>
                        <a:buFont typeface="Wingdings" panose="05000000000000000000" pitchFamily="2" charset="2"/>
                        <a:buNone/>
                      </a:pPr>
                      <a:r>
                        <a:rPr kumimoji="0" lang="zh-CN" altLang="zh-CN" sz="21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 </a:t>
                      </a:r>
                    </a:p>
                  </a:txBody>
                  <a:tcPr marL="68591" marR="68591" marT="34295" marB="3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Tx/>
                        <a:buFont typeface="Wingdings" panose="05000000000000000000" pitchFamily="2" charset="2"/>
                        <a:buNone/>
                      </a:pPr>
                      <a:r>
                        <a:rPr kumimoji="0" lang="zh-CN" altLang="zh-CN" sz="21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 </a:t>
                      </a:r>
                    </a:p>
                  </a:txBody>
                  <a:tcPr marL="68591" marR="68591" marT="34295" marB="3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24255">
                <a:tc vMerge="1">
                  <a:txBody>
                    <a:bodyPr/>
                    <a:lstStyle/>
                    <a:p>
                      <a:endParaRPr lang="zh-CN"/>
                    </a:p>
                  </a:txBody>
                  <a:tcPr/>
                </a:tc>
                <a:tc>
                  <a:txBody>
                    <a:bodyPr/>
                    <a:lstStyle/>
                    <a:p>
                      <a:pPr marL="0" marR="0" lvl="0" indent="0" algn="ctr" defTabSz="914400" rtl="0" eaLnBrk="1" fontAlgn="base" latinLnBrk="0" hangingPunct="1">
                        <a:lnSpc>
                          <a:spcPct val="100000"/>
                        </a:lnSpc>
                        <a:spcBef>
                          <a:spcPct val="0"/>
                        </a:spcBef>
                        <a:spcAft>
                          <a:spcPct val="0"/>
                        </a:spcAft>
                        <a:buClr>
                          <a:schemeClr val="tx2"/>
                        </a:buClr>
                        <a:buSzTx/>
                        <a:buFont typeface="Wingdings" panose="05000000000000000000" pitchFamily="2" charset="2"/>
                        <a:buNone/>
                      </a:pPr>
                      <a:r>
                        <a:rPr kumimoji="0" lang="zh-CN" sz="21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措施</a:t>
                      </a:r>
                      <a:endParaRPr kumimoji="0" lang="zh-CN" sz="21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L="68591" marR="68591" marT="34295" marB="3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Tx/>
                        <a:buFont typeface="Wingdings" panose="05000000000000000000" pitchFamily="2" charset="2"/>
                        <a:buNone/>
                      </a:pPr>
                      <a:r>
                        <a:rPr kumimoji="0" lang="zh-CN" altLang="zh-CN" sz="21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 </a:t>
                      </a:r>
                    </a:p>
                  </a:txBody>
                  <a:tcPr marL="68591" marR="68591" marT="34295" marB="3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Tx/>
                        <a:buFont typeface="Wingdings" panose="05000000000000000000" pitchFamily="2" charset="2"/>
                        <a:buNone/>
                      </a:pPr>
                      <a:r>
                        <a:rPr kumimoji="0" lang="zh-CN" altLang="zh-CN" sz="21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 </a:t>
                      </a:r>
                    </a:p>
                  </a:txBody>
                  <a:tcPr marL="68591" marR="68591" marT="34295" marB="3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28700">
                <a:tc vMerge="1">
                  <a:txBody>
                    <a:bodyPr/>
                    <a:lstStyle/>
                    <a:p>
                      <a:endParaRPr lang="zh-CN"/>
                    </a:p>
                  </a:txBody>
                  <a:tcPr/>
                </a:tc>
                <a:tc>
                  <a:txBody>
                    <a:bodyPr/>
                    <a:lstStyle/>
                    <a:p>
                      <a:pPr marL="0" marR="0" lvl="0" indent="0" algn="ctr" defTabSz="914400" rtl="0" eaLnBrk="1" fontAlgn="base" latinLnBrk="0" hangingPunct="1">
                        <a:lnSpc>
                          <a:spcPct val="100000"/>
                        </a:lnSpc>
                        <a:spcBef>
                          <a:spcPct val="0"/>
                        </a:spcBef>
                        <a:spcAft>
                          <a:spcPct val="0"/>
                        </a:spcAft>
                        <a:buClr>
                          <a:schemeClr val="tx2"/>
                        </a:buClr>
                        <a:buSzTx/>
                        <a:buFont typeface="Wingdings" panose="05000000000000000000" pitchFamily="2" charset="2"/>
                        <a:buNone/>
                      </a:pPr>
                      <a:r>
                        <a:rPr kumimoji="0" lang="zh-CN" sz="21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关键词</a:t>
                      </a:r>
                      <a:endParaRPr kumimoji="0" lang="zh-CN" sz="21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L="68591" marR="68591" marT="34295" marB="3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Tx/>
                        <a:buFont typeface="Wingdings" panose="05000000000000000000" pitchFamily="2" charset="2"/>
                        <a:buNone/>
                      </a:pPr>
                      <a:r>
                        <a:rPr kumimoji="0" lang="zh-CN" altLang="zh-CN" sz="21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 </a:t>
                      </a:r>
                    </a:p>
                  </a:txBody>
                  <a:tcPr marL="68591" marR="68591" marT="34295" marB="3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Tx/>
                        <a:buFont typeface="Wingdings" panose="05000000000000000000" pitchFamily="2" charset="2"/>
                        <a:buNone/>
                      </a:pPr>
                      <a:r>
                        <a:rPr kumimoji="0" lang="zh-CN" altLang="zh-CN" sz="21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 </a:t>
                      </a:r>
                    </a:p>
                  </a:txBody>
                  <a:tcPr marL="68591" marR="68591" marT="34295" marB="3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2318" name="Rectangle 30"/>
          <p:cNvSpPr/>
          <p:nvPr/>
        </p:nvSpPr>
        <p:spPr>
          <a:xfrm>
            <a:off x="2680957" y="2356659"/>
            <a:ext cx="1562100" cy="368300"/>
          </a:xfrm>
          <a:prstGeom prst="rect">
            <a:avLst/>
          </a:prstGeom>
          <a:noFill/>
          <a:ln w="9525">
            <a:noFill/>
          </a:ln>
        </p:spPr>
        <p:txBody>
          <a:bodyPr wrap="none" anchor="t">
            <a:spAutoFit/>
          </a:bodyPr>
          <a:lstStyle/>
          <a:p>
            <a:r>
              <a:rPr lang="zh-CN" altLang="en-US" sz="1800" b="1" dirty="0">
                <a:latin typeface="Arial" panose="020B0604020202020204" pitchFamily="34" charset="0"/>
                <a:ea typeface="宋体" panose="02010600030101010101" pitchFamily="2" charset="-122"/>
              </a:rPr>
              <a:t>国务院财政部</a:t>
            </a:r>
          </a:p>
        </p:txBody>
      </p:sp>
      <p:sp>
        <p:nvSpPr>
          <p:cNvPr id="12319" name="Rectangle 31"/>
          <p:cNvSpPr/>
          <p:nvPr/>
        </p:nvSpPr>
        <p:spPr>
          <a:xfrm>
            <a:off x="5706864" y="2356659"/>
            <a:ext cx="1562100" cy="368300"/>
          </a:xfrm>
          <a:prstGeom prst="rect">
            <a:avLst/>
          </a:prstGeom>
          <a:noFill/>
          <a:ln w="9525">
            <a:noFill/>
          </a:ln>
        </p:spPr>
        <p:txBody>
          <a:bodyPr wrap="none" anchor="t">
            <a:spAutoFit/>
          </a:bodyPr>
          <a:lstStyle/>
          <a:p>
            <a:r>
              <a:rPr lang="zh-CN" altLang="en-US" sz="1800" b="1" dirty="0">
                <a:latin typeface="Arial" panose="020B0604020202020204" pitchFamily="34" charset="0"/>
                <a:ea typeface="宋体" panose="02010600030101010101" pitchFamily="2" charset="-122"/>
              </a:rPr>
              <a:t>中国人民银行</a:t>
            </a:r>
          </a:p>
        </p:txBody>
      </p:sp>
      <p:sp>
        <p:nvSpPr>
          <p:cNvPr id="12320" name="Rectangle 32"/>
          <p:cNvSpPr/>
          <p:nvPr/>
        </p:nvSpPr>
        <p:spPr>
          <a:xfrm>
            <a:off x="1924778" y="3004473"/>
            <a:ext cx="3200960" cy="922020"/>
          </a:xfrm>
          <a:prstGeom prst="rect">
            <a:avLst/>
          </a:prstGeom>
          <a:noFill/>
          <a:ln w="9525">
            <a:noFill/>
          </a:ln>
        </p:spPr>
        <p:txBody>
          <a:bodyPr anchor="t">
            <a:spAutoFit/>
          </a:bodyPr>
          <a:lstStyle/>
          <a:p>
            <a:r>
              <a:rPr lang="zh-CN" altLang="en-US" sz="1800" b="1" dirty="0">
                <a:latin typeface="Arial" panose="020B0604020202020204" pitchFamily="34" charset="0"/>
                <a:ea typeface="宋体" panose="02010600030101010101" pitchFamily="2" charset="-122"/>
              </a:rPr>
              <a:t>政府调节</a:t>
            </a:r>
            <a:r>
              <a:rPr lang="zh-CN" altLang="en-US" sz="1800" b="1" dirty="0">
                <a:solidFill>
                  <a:srgbClr val="FF0000"/>
                </a:solidFill>
                <a:latin typeface="Arial" panose="020B0604020202020204" pitchFamily="34" charset="0"/>
                <a:ea typeface="宋体" panose="02010600030101010101" pitchFamily="2" charset="-122"/>
              </a:rPr>
              <a:t>财政收入（税率、税收、国债）和财政支出总量</a:t>
            </a:r>
            <a:r>
              <a:rPr lang="zh-CN" altLang="en-US" sz="1800" b="1" dirty="0">
                <a:latin typeface="Arial" panose="020B0604020202020204" pitchFamily="34" charset="0"/>
                <a:ea typeface="宋体" panose="02010600030101010101" pitchFamily="2" charset="-122"/>
              </a:rPr>
              <a:t>来调节和控制国民经济</a:t>
            </a:r>
            <a:r>
              <a:rPr lang="zh-CN" altLang="en-US" sz="1800" dirty="0">
                <a:latin typeface="Arial" panose="020B0604020202020204" pitchFamily="34" charset="0"/>
                <a:ea typeface="宋体" panose="02010600030101010101" pitchFamily="2" charset="-122"/>
              </a:rPr>
              <a:t> </a:t>
            </a:r>
          </a:p>
        </p:txBody>
      </p:sp>
      <p:sp>
        <p:nvSpPr>
          <p:cNvPr id="12321" name="Rectangle 33"/>
          <p:cNvSpPr/>
          <p:nvPr/>
        </p:nvSpPr>
        <p:spPr>
          <a:xfrm>
            <a:off x="5086440" y="3058060"/>
            <a:ext cx="2915160" cy="922020"/>
          </a:xfrm>
          <a:prstGeom prst="rect">
            <a:avLst/>
          </a:prstGeom>
          <a:noFill/>
          <a:ln w="9525">
            <a:noFill/>
          </a:ln>
        </p:spPr>
        <p:txBody>
          <a:bodyPr anchor="t">
            <a:spAutoFit/>
          </a:bodyPr>
          <a:lstStyle/>
          <a:p>
            <a:r>
              <a:rPr lang="zh-CN" altLang="en-US" sz="1800" b="1" dirty="0">
                <a:latin typeface="Arial" panose="020B0604020202020204" pitchFamily="34" charset="0"/>
                <a:ea typeface="宋体" panose="02010600030101010101" pitchFamily="2" charset="-122"/>
              </a:rPr>
              <a:t>央行调节</a:t>
            </a:r>
            <a:r>
              <a:rPr lang="zh-CN" altLang="en-US" sz="1800" b="1" dirty="0">
                <a:solidFill>
                  <a:srgbClr val="FF0000"/>
                </a:solidFill>
                <a:latin typeface="Arial" panose="020B0604020202020204" pitchFamily="34" charset="0"/>
                <a:ea typeface="宋体" panose="02010600030101010101" pitchFamily="2" charset="-122"/>
              </a:rPr>
              <a:t>货币的供应量、信贷量、利率</a:t>
            </a:r>
            <a:r>
              <a:rPr lang="zh-CN" altLang="en-US" sz="1800" b="1" dirty="0">
                <a:latin typeface="Arial" panose="020B0604020202020204" pitchFamily="34" charset="0"/>
                <a:ea typeface="宋体" panose="02010600030101010101" pitchFamily="2" charset="-122"/>
              </a:rPr>
              <a:t>来调节和控制国民经济</a:t>
            </a:r>
            <a:r>
              <a:rPr lang="zh-CN" altLang="en-US" sz="600" dirty="0">
                <a:solidFill>
                  <a:schemeClr val="bg1"/>
                </a:solidFill>
                <a:latin typeface="Arial" panose="020B0604020202020204" pitchFamily="34" charset="0"/>
                <a:ea typeface="宋体" panose="02010600030101010101" pitchFamily="2" charset="-122"/>
              </a:rPr>
              <a:t>组卷网</a:t>
            </a:r>
          </a:p>
        </p:txBody>
      </p:sp>
      <p:sp>
        <p:nvSpPr>
          <p:cNvPr id="12322" name="Rectangle 34"/>
          <p:cNvSpPr/>
          <p:nvPr/>
        </p:nvSpPr>
        <p:spPr>
          <a:xfrm>
            <a:off x="1979556" y="4192924"/>
            <a:ext cx="3143800" cy="645160"/>
          </a:xfrm>
          <a:prstGeom prst="rect">
            <a:avLst/>
          </a:prstGeom>
          <a:noFill/>
          <a:ln w="9525">
            <a:noFill/>
          </a:ln>
        </p:spPr>
        <p:txBody>
          <a:bodyPr anchor="t">
            <a:spAutoFit/>
          </a:bodyPr>
          <a:lstStyle/>
          <a:p>
            <a:r>
              <a:rPr lang="zh-CN" altLang="en-US" sz="1800" b="1" dirty="0">
                <a:latin typeface="Arial" panose="020B0604020202020204" pitchFamily="34" charset="0"/>
                <a:ea typeface="宋体" panose="02010600030101010101" pitchFamily="2" charset="-122"/>
              </a:rPr>
              <a:t>税率、税收、国债、政府采购、补贴等。</a:t>
            </a:r>
          </a:p>
        </p:txBody>
      </p:sp>
      <p:sp>
        <p:nvSpPr>
          <p:cNvPr id="12323" name="Rectangle 35"/>
          <p:cNvSpPr/>
          <p:nvPr/>
        </p:nvSpPr>
        <p:spPr>
          <a:xfrm>
            <a:off x="5143600" y="4138146"/>
            <a:ext cx="2858000" cy="645160"/>
          </a:xfrm>
          <a:prstGeom prst="rect">
            <a:avLst/>
          </a:prstGeom>
          <a:noFill/>
          <a:ln w="9525">
            <a:noFill/>
          </a:ln>
        </p:spPr>
        <p:txBody>
          <a:bodyPr anchor="t">
            <a:spAutoFit/>
          </a:bodyPr>
          <a:lstStyle/>
          <a:p>
            <a:r>
              <a:rPr lang="zh-CN" altLang="en-US" sz="1800" b="1" dirty="0">
                <a:latin typeface="Arial" panose="020B0604020202020204" pitchFamily="34" charset="0"/>
                <a:ea typeface="宋体" panose="02010600030101010101" pitchFamily="2" charset="-122"/>
              </a:rPr>
              <a:t>信贷、利率、外汇、汇率、准备金率等。</a:t>
            </a:r>
          </a:p>
        </p:txBody>
      </p:sp>
      <p:sp>
        <p:nvSpPr>
          <p:cNvPr id="12324" name="Rectangle 36"/>
          <p:cNvSpPr/>
          <p:nvPr/>
        </p:nvSpPr>
        <p:spPr>
          <a:xfrm>
            <a:off x="2303463" y="1545702"/>
            <a:ext cx="5469890" cy="368300"/>
          </a:xfrm>
          <a:prstGeom prst="rect">
            <a:avLst/>
          </a:prstGeom>
          <a:noFill/>
          <a:ln w="9525">
            <a:noFill/>
          </a:ln>
        </p:spPr>
        <p:txBody>
          <a:bodyPr wrap="none" anchor="t">
            <a:spAutoFit/>
          </a:bodyPr>
          <a:lstStyle/>
          <a:p>
            <a:r>
              <a:rPr lang="zh-CN" altLang="en-US" sz="1800" b="1" dirty="0">
                <a:solidFill>
                  <a:srgbClr val="FF0000"/>
                </a:solidFill>
                <a:latin typeface="Arial" panose="020B0604020202020204" pitchFamily="34" charset="0"/>
                <a:ea typeface="宋体" panose="02010600030101010101" pitchFamily="2" charset="-122"/>
              </a:rPr>
              <a:t>都是经济政策，都是宏观调控中最常用的经济手段。</a:t>
            </a:r>
          </a:p>
        </p:txBody>
      </p:sp>
      <p:sp>
        <p:nvSpPr>
          <p:cNvPr id="27684" name="WordArt 37"/>
          <p:cNvSpPr/>
          <p:nvPr/>
        </p:nvSpPr>
        <p:spPr>
          <a:xfrm>
            <a:off x="2627370" y="0"/>
            <a:ext cx="1943440" cy="685920"/>
          </a:xfrm>
          <a:prstGeom prst="rect">
            <a:avLst/>
          </a:prstGeom>
        </p:spPr>
        <p:txBody>
          <a:bodyPr wrap="none" fromWordArt="1">
            <a:prstTxWarp prst="textDeflate">
              <a:avLst>
                <a:gd name="adj" fmla="val 22917"/>
              </a:avLst>
            </a:prstTxWarp>
            <a:normAutofit/>
          </a:bodyPr>
          <a:lstStyle/>
          <a:p>
            <a:pPr algn="ctr"/>
            <a:r>
              <a:rPr lang="zh-CN" altLang="en-US" sz="2700">
                <a:ln w="9525" cap="flat" cmpd="sng">
                  <a:solidFill>
                    <a:srgbClr val="000000"/>
                  </a:solidFill>
                  <a:prstDash val="solid"/>
                  <a:round/>
                  <a:headEnd type="none" w="med" len="med"/>
                  <a:tailEnd type="none" w="med" len="med"/>
                </a:ln>
                <a:solidFill>
                  <a:srgbClr val="000000"/>
                </a:solidFill>
                <a:latin typeface="宋体" panose="02010600030101010101" pitchFamily="2" charset="-122"/>
                <a:ea typeface="宋体" panose="02010600030101010101" pitchFamily="2" charset="-122"/>
              </a:rPr>
              <a:t>易混淆点：</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3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3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3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3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3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3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18" grpId="0"/>
      <p:bldP spid="12319" grpId="0"/>
      <p:bldP spid="12320" grpId="0"/>
      <p:bldP spid="12321" grpId="0"/>
      <p:bldP spid="12322" grpId="0"/>
      <p:bldP spid="12323" grpId="0"/>
      <p:bldP spid="123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文本框 3"/>
          <p:cNvSpPr txBox="1"/>
          <p:nvPr/>
        </p:nvSpPr>
        <p:spPr>
          <a:xfrm>
            <a:off x="1397238" y="25008"/>
            <a:ext cx="4932431" cy="506730"/>
          </a:xfrm>
          <a:prstGeom prst="rect">
            <a:avLst/>
          </a:prstGeom>
          <a:noFill/>
          <a:ln w="9525">
            <a:noFill/>
          </a:ln>
        </p:spPr>
        <p:txBody>
          <a:bodyPr anchor="t">
            <a:spAutoFit/>
          </a:bodyPr>
          <a:lstStyle/>
          <a:p>
            <a:r>
              <a:rPr lang="zh-CN" altLang="en-US" sz="2700" b="1">
                <a:solidFill>
                  <a:schemeClr val="bg1"/>
                </a:solidFill>
                <a:latin typeface="微软雅黑" panose="020B0503020204020204" pitchFamily="34" charset="-122"/>
                <a:ea typeface="微软雅黑" panose="020B0503020204020204" pitchFamily="34" charset="-122"/>
              </a:rPr>
              <a:t>检查反馈</a:t>
            </a:r>
            <a:r>
              <a:rPr lang="en-US" altLang="zh-CN" sz="2700" b="1">
                <a:solidFill>
                  <a:schemeClr val="bg1"/>
                </a:solidFill>
                <a:latin typeface="微软雅黑" panose="020B0503020204020204" pitchFamily="34" charset="-122"/>
                <a:ea typeface="微软雅黑" panose="020B0503020204020204" pitchFamily="34" charset="-122"/>
              </a:rPr>
              <a:t>——</a:t>
            </a:r>
            <a:r>
              <a:rPr lang="zh-CN" altLang="en-US" sz="2700" b="1">
                <a:solidFill>
                  <a:schemeClr val="bg1"/>
                </a:solidFill>
                <a:latin typeface="微软雅黑" panose="020B0503020204020204" pitchFamily="34" charset="-122"/>
                <a:ea typeface="微软雅黑" panose="020B0503020204020204" pitchFamily="34" charset="-122"/>
              </a:rPr>
              <a:t>基础知识梳理</a:t>
            </a:r>
          </a:p>
        </p:txBody>
      </p:sp>
      <p:sp>
        <p:nvSpPr>
          <p:cNvPr id="28683" name="Rectangle 2"/>
          <p:cNvSpPr>
            <a:spLocks noGrp="1"/>
          </p:cNvSpPr>
          <p:nvPr/>
        </p:nvSpPr>
        <p:spPr>
          <a:xfrm>
            <a:off x="364490" y="222885"/>
            <a:ext cx="7780020" cy="735965"/>
          </a:xfrm>
          <a:prstGeom prst="rect">
            <a:avLst/>
          </a:prstGeom>
          <a:noFill/>
          <a:ln w="9525">
            <a:noFill/>
          </a:ln>
        </p:spPr>
        <p:txBody>
          <a:bodyPr anchor="ctr"/>
          <a:lstStyle/>
          <a:p>
            <a:pPr>
              <a:lnSpc>
                <a:spcPct val="90000"/>
              </a:lnSpc>
            </a:pPr>
            <a:r>
              <a:rPr lang="en-US" altLang="zh-CN" sz="2400" dirty="0">
                <a:latin typeface="Calibri" panose="020F0502020204030204" pitchFamily="34" charset="0"/>
                <a:ea typeface="华文中宋" pitchFamily="2" charset="-122"/>
              </a:rPr>
              <a:t>  </a:t>
            </a:r>
            <a:r>
              <a:rPr lang="zh-CN" altLang="en-US" sz="2400" b="1" dirty="0">
                <a:latin typeface="Calibri" panose="020F0502020204030204" pitchFamily="34" charset="0"/>
                <a:ea typeface="华文中宋" pitchFamily="2" charset="-122"/>
              </a:rPr>
              <a:t>当经济衰退时，可以采取怎样的    财政政策和货币政策？</a:t>
            </a:r>
          </a:p>
        </p:txBody>
      </p:sp>
      <p:sp>
        <p:nvSpPr>
          <p:cNvPr id="2" name="Rectangle 3"/>
          <p:cNvSpPr>
            <a:spLocks noGrp="1"/>
          </p:cNvSpPr>
          <p:nvPr/>
        </p:nvSpPr>
        <p:spPr>
          <a:xfrm>
            <a:off x="542925" y="1275715"/>
            <a:ext cx="6878955" cy="2592705"/>
          </a:xfrm>
          <a:prstGeom prst="rect">
            <a:avLst/>
          </a:prstGeom>
          <a:noFill/>
          <a:ln w="9525">
            <a:noFill/>
          </a:ln>
        </p:spPr>
        <p:txBody>
          <a:bodyPr anchor="t"/>
          <a:lstStyle/>
          <a:p>
            <a:pPr marL="228600" indent="-228600">
              <a:lnSpc>
                <a:spcPct val="90000"/>
              </a:lnSpc>
              <a:spcBef>
                <a:spcPts val="1000"/>
              </a:spcBef>
              <a:buChar char="•"/>
            </a:pPr>
            <a:r>
              <a:rPr lang="zh-CN" altLang="en-US" sz="2800" b="1" dirty="0">
                <a:solidFill>
                  <a:srgbClr val="0000FF"/>
                </a:solidFill>
                <a:latin typeface="Calibri" panose="020F0502020204030204" pitchFamily="34" charset="0"/>
                <a:ea typeface="宋体" panose="02010600030101010101" pitchFamily="2" charset="-122"/>
              </a:rPr>
              <a:t>扩张性</a:t>
            </a:r>
            <a:r>
              <a:rPr lang="zh-CN" altLang="en-US" sz="2800" dirty="0">
                <a:solidFill>
                  <a:srgbClr val="0000FF"/>
                </a:solidFill>
                <a:latin typeface="Calibri" panose="020F0502020204030204" pitchFamily="34" charset="0"/>
                <a:ea typeface="黑体" panose="02010609060101010101" pitchFamily="49" charset="-122"/>
              </a:rPr>
              <a:t>财政</a:t>
            </a:r>
            <a:r>
              <a:rPr lang="zh-CN" altLang="en-US" sz="2800" b="1" dirty="0">
                <a:solidFill>
                  <a:srgbClr val="0000FF"/>
                </a:solidFill>
                <a:latin typeface="Calibri" panose="020F0502020204030204" pitchFamily="34" charset="0"/>
                <a:ea typeface="宋体" panose="02010600030101010101" pitchFamily="2" charset="-122"/>
              </a:rPr>
              <a:t>政策</a:t>
            </a:r>
            <a:r>
              <a:rPr lang="zh-CN" altLang="en-US" sz="2100" b="1" dirty="0">
                <a:solidFill>
                  <a:srgbClr val="0000FF"/>
                </a:solidFill>
                <a:latin typeface="Calibri" panose="020F0502020204030204" pitchFamily="34" charset="0"/>
                <a:ea typeface="宋体" panose="02010600030101010101" pitchFamily="2" charset="-122"/>
              </a:rPr>
              <a:t>：</a:t>
            </a:r>
          </a:p>
          <a:p>
            <a:pPr marL="228600" indent="-228600">
              <a:lnSpc>
                <a:spcPct val="90000"/>
              </a:lnSpc>
              <a:spcBef>
                <a:spcPts val="1000"/>
              </a:spcBef>
              <a:buChar char="•"/>
            </a:pPr>
            <a:endParaRPr lang="zh-CN" altLang="en-US" sz="2100" b="1" dirty="0">
              <a:latin typeface="Calibri" panose="020F0502020204030204" pitchFamily="34" charset="0"/>
              <a:ea typeface="宋体" panose="02010600030101010101" pitchFamily="2" charset="-122"/>
            </a:endParaRPr>
          </a:p>
          <a:p>
            <a:pPr>
              <a:lnSpc>
                <a:spcPct val="90000"/>
              </a:lnSpc>
              <a:spcBef>
                <a:spcPts val="1000"/>
              </a:spcBef>
            </a:pPr>
            <a:endParaRPr lang="zh-CN" altLang="en-US" sz="2100" b="1" dirty="0">
              <a:latin typeface="Calibri" panose="020F0502020204030204" pitchFamily="34" charset="0"/>
              <a:ea typeface="宋体" panose="02010600030101010101" pitchFamily="2" charset="-122"/>
            </a:endParaRPr>
          </a:p>
          <a:p>
            <a:pPr marL="228600" indent="-228600">
              <a:lnSpc>
                <a:spcPct val="90000"/>
              </a:lnSpc>
              <a:spcBef>
                <a:spcPts val="1000"/>
              </a:spcBef>
              <a:buChar char="•"/>
            </a:pPr>
            <a:r>
              <a:rPr lang="zh-CN" altLang="en-US" sz="2800" b="1" dirty="0">
                <a:solidFill>
                  <a:srgbClr val="0000FF"/>
                </a:solidFill>
                <a:latin typeface="Calibri" panose="020F0502020204030204" pitchFamily="34" charset="0"/>
                <a:ea typeface="宋体" panose="02010600030101010101" pitchFamily="2" charset="-122"/>
              </a:rPr>
              <a:t>扩张性货币政策：</a:t>
            </a:r>
          </a:p>
        </p:txBody>
      </p:sp>
      <p:sp>
        <p:nvSpPr>
          <p:cNvPr id="21508" name="Text Box 4"/>
          <p:cNvSpPr txBox="1"/>
          <p:nvPr/>
        </p:nvSpPr>
        <p:spPr>
          <a:xfrm>
            <a:off x="4161163" y="1275486"/>
            <a:ext cx="3699919" cy="829945"/>
          </a:xfrm>
          <a:prstGeom prst="rect">
            <a:avLst/>
          </a:prstGeom>
          <a:noFill/>
          <a:ln w="9525">
            <a:noFill/>
          </a:ln>
        </p:spPr>
        <p:txBody>
          <a:bodyPr anchor="t">
            <a:spAutoFit/>
          </a:bodyPr>
          <a:lstStyle/>
          <a:p>
            <a:r>
              <a:rPr lang="zh-CN" altLang="en-US" sz="2400" dirty="0">
                <a:latin typeface="Arial" panose="020B0604020202020204" pitchFamily="34" charset="0"/>
                <a:ea typeface="黑体" panose="02010609060101010101" pitchFamily="49" charset="-122"/>
              </a:rPr>
              <a:t>增加财政支出、增发国债、降低税率</a:t>
            </a:r>
          </a:p>
        </p:txBody>
      </p:sp>
      <p:sp>
        <p:nvSpPr>
          <p:cNvPr id="21509" name="Text Box 5"/>
          <p:cNvSpPr txBox="1"/>
          <p:nvPr/>
        </p:nvSpPr>
        <p:spPr>
          <a:xfrm>
            <a:off x="4107108" y="2595191"/>
            <a:ext cx="3808285" cy="829945"/>
          </a:xfrm>
          <a:prstGeom prst="rect">
            <a:avLst/>
          </a:prstGeom>
          <a:noFill/>
          <a:ln w="9525">
            <a:noFill/>
          </a:ln>
        </p:spPr>
        <p:txBody>
          <a:bodyPr anchor="t">
            <a:spAutoFit/>
          </a:bodyPr>
          <a:lstStyle/>
          <a:p>
            <a:r>
              <a:rPr lang="zh-CN" altLang="en-US" sz="2400" dirty="0">
                <a:latin typeface="Arial" panose="020B0604020202020204" pitchFamily="34" charset="0"/>
                <a:ea typeface="黑体" panose="02010609060101010101" pitchFamily="49" charset="-122"/>
              </a:rPr>
              <a:t>降低存贷款利率、存款准备金率等</a:t>
            </a:r>
          </a:p>
        </p:txBody>
      </p:sp>
      <p:sp>
        <p:nvSpPr>
          <p:cNvPr id="3" name="Rectangle 2"/>
          <p:cNvSpPr txBox="1">
            <a:spLocks noChangeArrowheads="1"/>
          </p:cNvSpPr>
          <p:nvPr/>
        </p:nvSpPr>
        <p:spPr bwMode="auto">
          <a:xfrm>
            <a:off x="1397080" y="2740108"/>
            <a:ext cx="6173280" cy="540638"/>
          </a:xfrm>
          <a:prstGeom prst="rect">
            <a:avLst/>
          </a:prstGeom>
          <a:noFill/>
          <a:ln w="9525">
            <a:noFill/>
            <a:miter lim="800000"/>
          </a:ln>
        </p:spPr>
        <p:txBody>
          <a:bodyPr anchor="ctr"/>
          <a:lstStyle/>
          <a:p>
            <a:pPr marR="0" defTabSz="914400" rtl="0" eaLnBrk="0" hangingPunct="0">
              <a:buClrTx/>
              <a:buSzTx/>
              <a:buFontTx/>
              <a:buNone/>
              <a:defRPr/>
            </a:pPr>
            <a:endParaRPr kumimoji="0" lang="zh-CN" altLang="en-US" sz="3300" b="1" kern="0" cap="none" spc="0" normalizeH="0" baseline="0" noProof="0" dirty="0">
              <a:solidFill>
                <a:srgbClr val="FF0000"/>
              </a:solidFill>
              <a:effectLst>
                <a:outerShdw blurRad="38100" dist="38100" dir="2700000" algn="tl">
                  <a:srgbClr val="C0C0C0"/>
                </a:outerShdw>
              </a:effectLst>
              <a:latin typeface="+mj-lt"/>
              <a:ea typeface="楷体" panose="02010609060101010101" pitchFamily="49" charset="-122"/>
              <a:cs typeface="+mj-cs"/>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1508" grpId="0" bldLvl="0"/>
      <p:bldP spid="21509" grpId="0" bldLvl="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内容占位符 3" descr="W020071211348768378190.jpg"/>
          <p:cNvPicPr>
            <a:picLocks noGrp="1" noChangeAspect="1"/>
          </p:cNvPicPr>
          <p:nvPr>
            <p:ph type="title"/>
          </p:nvPr>
        </p:nvPicPr>
        <p:blipFill>
          <a:blip r:embed="rId2" cstate="print"/>
          <a:srcRect/>
          <a:stretch>
            <a:fillRect/>
          </a:stretch>
        </p:blipFill>
        <p:spPr>
          <a:xfrm>
            <a:off x="34925" y="0"/>
            <a:ext cx="9099550" cy="5144135"/>
          </a:xfrm>
        </p:spPr>
      </p:pic>
      <p:sp>
        <p:nvSpPr>
          <p:cNvPr id="5123" name="WordArt 4"/>
          <p:cNvSpPr>
            <a:spLocks noTextEdit="1"/>
          </p:cNvSpPr>
          <p:nvPr/>
        </p:nvSpPr>
        <p:spPr>
          <a:xfrm>
            <a:off x="1493696" y="250075"/>
            <a:ext cx="2400720" cy="342960"/>
          </a:xfrm>
          <a:prstGeom prst="rect">
            <a:avLst/>
          </a:prstGeom>
        </p:spPr>
        <p:txBody>
          <a:bodyPr wrap="none" fromWordArt="1">
            <a:prstTxWarp prst="textPlain">
              <a:avLst>
                <a:gd name="adj" fmla="val 50000"/>
              </a:avLst>
            </a:prstTxWarp>
            <a:normAutofit fontScale="75000" lnSpcReduction="20000"/>
          </a:bodyPr>
          <a:lstStyle/>
          <a:p>
            <a:pPr algn="ctr"/>
            <a:r>
              <a:rPr lang="zh-CN" altLang="en-US" sz="2700" b="1" normalizeH="1">
                <a:ln w="12700" cap="flat" cmpd="sng">
                  <a:solidFill>
                    <a:srgbClr val="FF0000"/>
                  </a:solidFill>
                  <a:prstDash val="solid"/>
                  <a:headEnd type="none" w="med" len="med"/>
                  <a:tailEnd type="none" w="med" len="med"/>
                </a:ln>
                <a:solidFill>
                  <a:srgbClr val="0000FF"/>
                </a:solidFill>
                <a:effectLst>
                  <a:outerShdw dist="35921" dir="2699999" sy="50000" kx="2115830" algn="bl" rotWithShape="0">
                    <a:srgbClr val="C0C0C0">
                      <a:alpha val="78998"/>
                    </a:srgbClr>
                  </a:outerShdw>
                </a:effectLst>
                <a:latin typeface="宋体" panose="02010600030101010101" pitchFamily="2" charset="-122"/>
                <a:ea typeface="宋体" panose="02010600030101010101" pitchFamily="2" charset="-122"/>
              </a:rPr>
              <a:t>第九课 第二框 </a:t>
            </a:r>
          </a:p>
        </p:txBody>
      </p:sp>
      <p:sp>
        <p:nvSpPr>
          <p:cNvPr id="5124" name="WordArt 7"/>
          <p:cNvSpPr>
            <a:spLocks noTextEdit="1"/>
          </p:cNvSpPr>
          <p:nvPr/>
        </p:nvSpPr>
        <p:spPr>
          <a:xfrm>
            <a:off x="1006645" y="1059842"/>
            <a:ext cx="5315880" cy="685920"/>
          </a:xfrm>
          <a:prstGeom prst="rect">
            <a:avLst/>
          </a:prstGeom>
        </p:spPr>
        <p:txBody>
          <a:bodyPr wrap="none" fromWordArt="1">
            <a:prstTxWarp prst="textPlain">
              <a:avLst>
                <a:gd name="adj" fmla="val 50000"/>
              </a:avLst>
            </a:prstTxWarp>
            <a:normAutofit/>
          </a:bodyPr>
          <a:lstStyle/>
          <a:p>
            <a:pPr algn="ctr"/>
            <a:r>
              <a:rPr lang="zh-CN" altLang="en-US" sz="2700" b="1" normalizeH="1">
                <a:ln w="12700" cap="flat" cmpd="sng">
                  <a:solidFill>
                    <a:srgbClr val="FF0000"/>
                  </a:solidFill>
                  <a:prstDash val="solid"/>
                  <a:headEnd type="none" w="med" len="med"/>
                  <a:tailEnd type="none" w="med" len="med"/>
                </a:ln>
                <a:solidFill>
                  <a:srgbClr val="0000FF"/>
                </a:solidFill>
                <a:effectLst>
                  <a:outerShdw dist="35921" dir="2699999" sy="50000" kx="2115830" algn="bl" rotWithShape="0">
                    <a:srgbClr val="C0C0C0">
                      <a:alpha val="78998"/>
                    </a:srgbClr>
                  </a:outerShdw>
                </a:effectLst>
                <a:latin typeface="宋体" panose="02010600030101010101" pitchFamily="2" charset="-122"/>
                <a:ea typeface="宋体" panose="02010600030101010101" pitchFamily="2" charset="-122"/>
              </a:rPr>
              <a:t>  社会主义市场经济</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标题 1"/>
          <p:cNvSpPr>
            <a:spLocks noGrp="1"/>
          </p:cNvSpPr>
          <p:nvPr>
            <p:ph type="title"/>
          </p:nvPr>
        </p:nvSpPr>
        <p:spPr>
          <a:xfrm>
            <a:off x="4193315" y="141710"/>
            <a:ext cx="3808285" cy="857400"/>
          </a:xfrm>
        </p:spPr>
        <p:txBody>
          <a:bodyPr vert="horz" wrap="square" lIns="68591" tIns="34295" rIns="68591" bIns="34295" anchor="ctr"/>
          <a:lstStyle/>
          <a:p>
            <a:pPr eaLnBrk="1" hangingPunct="1"/>
            <a:r>
              <a:rPr lang="zh-CN" altLang="en-US" sz="3000" dirty="0"/>
              <a:t>经济法规</a:t>
            </a:r>
          </a:p>
        </p:txBody>
      </p:sp>
      <p:pic>
        <p:nvPicPr>
          <p:cNvPr id="40963" name="Picture 3" descr="9787802268272"/>
          <p:cNvPicPr>
            <a:picLocks noChangeAspect="1"/>
          </p:cNvPicPr>
          <p:nvPr/>
        </p:nvPicPr>
        <p:blipFill>
          <a:blip r:embed="rId2" cstate="print"/>
          <a:stretch>
            <a:fillRect/>
          </a:stretch>
        </p:blipFill>
        <p:spPr>
          <a:xfrm>
            <a:off x="4680366" y="897888"/>
            <a:ext cx="1490923" cy="2051806"/>
          </a:xfrm>
          <a:prstGeom prst="rect">
            <a:avLst/>
          </a:prstGeom>
          <a:noFill/>
          <a:ln w="9525">
            <a:noFill/>
          </a:ln>
        </p:spPr>
      </p:pic>
      <p:pic>
        <p:nvPicPr>
          <p:cNvPr id="40964" name="Picture 4" descr="bkbk817922"/>
          <p:cNvPicPr>
            <a:picLocks noChangeAspect="1"/>
          </p:cNvPicPr>
          <p:nvPr/>
        </p:nvPicPr>
        <p:blipFill>
          <a:blip r:embed="rId3" cstate="print"/>
          <a:stretch>
            <a:fillRect/>
          </a:stretch>
        </p:blipFill>
        <p:spPr>
          <a:xfrm>
            <a:off x="3006055" y="951476"/>
            <a:ext cx="1533793" cy="2050615"/>
          </a:xfrm>
          <a:prstGeom prst="rect">
            <a:avLst/>
          </a:prstGeom>
          <a:noFill/>
          <a:ln w="9525">
            <a:noFill/>
          </a:ln>
        </p:spPr>
      </p:pic>
      <p:pic>
        <p:nvPicPr>
          <p:cNvPr id="40965" name="Picture 5" descr="1236385809014"/>
          <p:cNvPicPr>
            <a:picLocks noChangeAspect="1"/>
          </p:cNvPicPr>
          <p:nvPr/>
        </p:nvPicPr>
        <p:blipFill>
          <a:blip r:embed="rId4" cstate="print"/>
          <a:stretch>
            <a:fillRect/>
          </a:stretch>
        </p:blipFill>
        <p:spPr>
          <a:xfrm>
            <a:off x="6301090" y="897888"/>
            <a:ext cx="1450435" cy="2051806"/>
          </a:xfrm>
          <a:prstGeom prst="rect">
            <a:avLst/>
          </a:prstGeom>
          <a:noFill/>
          <a:ln w="9525">
            <a:noFill/>
          </a:ln>
        </p:spPr>
      </p:pic>
      <p:pic>
        <p:nvPicPr>
          <p:cNvPr id="40966" name="Picture 6" descr="89784"/>
          <p:cNvPicPr>
            <a:picLocks noChangeAspect="1"/>
          </p:cNvPicPr>
          <p:nvPr/>
        </p:nvPicPr>
        <p:blipFill>
          <a:blip r:embed="rId5" cstate="print"/>
          <a:stretch>
            <a:fillRect/>
          </a:stretch>
        </p:blipFill>
        <p:spPr>
          <a:xfrm>
            <a:off x="1330552" y="951476"/>
            <a:ext cx="1431382" cy="2051805"/>
          </a:xfrm>
          <a:prstGeom prst="rect">
            <a:avLst/>
          </a:prstGeom>
          <a:noFill/>
          <a:ln w="9525">
            <a:noFill/>
          </a:ln>
        </p:spPr>
      </p:pic>
      <p:sp>
        <p:nvSpPr>
          <p:cNvPr id="40967" name="Rectangle 7"/>
          <p:cNvSpPr/>
          <p:nvPr/>
        </p:nvSpPr>
        <p:spPr>
          <a:xfrm>
            <a:off x="1223377" y="3652286"/>
            <a:ext cx="6778223" cy="809767"/>
          </a:xfrm>
          <a:prstGeom prst="rect">
            <a:avLst/>
          </a:prstGeom>
          <a:solidFill>
            <a:srgbClr val="FFFFCC"/>
          </a:solidFill>
          <a:ln w="9525">
            <a:noFill/>
          </a:ln>
        </p:spPr>
        <p:txBody>
          <a:bodyPr wrap="none" anchor="ctr"/>
          <a:lstStyle/>
          <a:p>
            <a:pPr>
              <a:lnSpc>
                <a:spcPct val="140000"/>
              </a:lnSpc>
            </a:pPr>
            <a:r>
              <a:rPr lang="zh-CN" altLang="en-US" sz="2100" b="1" dirty="0">
                <a:solidFill>
                  <a:schemeClr val="tx1"/>
                </a:solidFill>
                <a:latin typeface="Arial" panose="020B0604020202020204" pitchFamily="34" charset="0"/>
              </a:rPr>
              <a:t>经济</a:t>
            </a:r>
            <a:r>
              <a:rPr lang="zh-CN" altLang="en-US" sz="2100" b="1" dirty="0">
                <a:solidFill>
                  <a:srgbClr val="FF0000"/>
                </a:solidFill>
                <a:latin typeface="Arial" panose="020B0604020202020204" pitchFamily="34" charset="0"/>
              </a:rPr>
              <a:t>立法</a:t>
            </a:r>
            <a:r>
              <a:rPr lang="zh-CN" altLang="en-US" sz="1800" b="1" dirty="0">
                <a:solidFill>
                  <a:schemeClr val="tx1"/>
                </a:solidFill>
                <a:latin typeface="Arial" panose="020B0604020202020204" pitchFamily="34" charset="0"/>
              </a:rPr>
              <a:t>：</a:t>
            </a:r>
            <a:r>
              <a:rPr lang="zh-CN" altLang="en-US" sz="1350" b="1" dirty="0">
                <a:solidFill>
                  <a:schemeClr val="tx1"/>
                </a:solidFill>
                <a:latin typeface="Arial" panose="020B0604020202020204" pitchFamily="34" charset="0"/>
              </a:rPr>
              <a:t>规范经济活动参与者的行为，调整社会经济关系</a:t>
            </a:r>
          </a:p>
          <a:p>
            <a:pPr>
              <a:lnSpc>
                <a:spcPct val="140000"/>
              </a:lnSpc>
            </a:pPr>
            <a:r>
              <a:rPr lang="zh-CN" altLang="en-US" sz="2100" b="1" dirty="0">
                <a:solidFill>
                  <a:schemeClr val="tx1"/>
                </a:solidFill>
                <a:latin typeface="Arial" panose="020B0604020202020204" pitchFamily="34" charset="0"/>
              </a:rPr>
              <a:t>经济</a:t>
            </a:r>
            <a:r>
              <a:rPr lang="zh-CN" altLang="en-US" sz="2100" b="1" dirty="0">
                <a:solidFill>
                  <a:srgbClr val="FF0000"/>
                </a:solidFill>
                <a:latin typeface="Arial" panose="020B0604020202020204" pitchFamily="34" charset="0"/>
              </a:rPr>
              <a:t>司法</a:t>
            </a:r>
            <a:r>
              <a:rPr lang="zh-CN" altLang="en-US" sz="1800" b="1" dirty="0">
                <a:solidFill>
                  <a:schemeClr val="tx1"/>
                </a:solidFill>
                <a:latin typeface="Arial" panose="020B0604020202020204" pitchFamily="34" charset="0"/>
              </a:rPr>
              <a:t>：</a:t>
            </a:r>
            <a:r>
              <a:rPr lang="zh-CN" altLang="en-US" sz="1350" b="1" dirty="0">
                <a:solidFill>
                  <a:schemeClr val="tx1"/>
                </a:solidFill>
                <a:latin typeface="Arial" panose="020B0604020202020204" pitchFamily="34" charset="0"/>
              </a:rPr>
              <a:t>保证各项经济政策执行、经济合同的履行、打击各种经济违法犯罪行为</a:t>
            </a:r>
          </a:p>
        </p:txBody>
      </p:sp>
      <p:sp>
        <p:nvSpPr>
          <p:cNvPr id="40968" name="Line 8"/>
          <p:cNvSpPr/>
          <p:nvPr/>
        </p:nvSpPr>
        <p:spPr>
          <a:xfrm>
            <a:off x="2897688" y="951476"/>
            <a:ext cx="0" cy="2160172"/>
          </a:xfrm>
          <a:prstGeom prst="line">
            <a:avLst/>
          </a:prstGeom>
          <a:ln w="38100" cap="rnd" cmpd="sng">
            <a:solidFill>
              <a:srgbClr val="FFFF00"/>
            </a:solidFill>
            <a:prstDash val="sysDot"/>
            <a:headEnd type="none" w="med" len="med"/>
            <a:tailEnd type="none" w="med" len="med"/>
          </a:ln>
        </p:spPr>
      </p:sp>
      <p:sp>
        <p:nvSpPr>
          <p:cNvPr id="40969" name="Line 9"/>
          <p:cNvSpPr/>
          <p:nvPr/>
        </p:nvSpPr>
        <p:spPr>
          <a:xfrm>
            <a:off x="4625588" y="897888"/>
            <a:ext cx="0" cy="2160172"/>
          </a:xfrm>
          <a:prstGeom prst="line">
            <a:avLst/>
          </a:prstGeom>
          <a:ln w="38100" cap="rnd" cmpd="sng">
            <a:solidFill>
              <a:srgbClr val="FFFF00"/>
            </a:solidFill>
            <a:prstDash val="sysDot"/>
            <a:headEnd type="none" w="med" len="med"/>
            <a:tailEnd type="none" w="med" len="med"/>
          </a:ln>
        </p:spPr>
      </p:sp>
      <p:sp>
        <p:nvSpPr>
          <p:cNvPr id="40970" name="Line 10"/>
          <p:cNvSpPr/>
          <p:nvPr/>
        </p:nvSpPr>
        <p:spPr>
          <a:xfrm>
            <a:off x="6246312" y="897888"/>
            <a:ext cx="0" cy="2160172"/>
          </a:xfrm>
          <a:prstGeom prst="line">
            <a:avLst/>
          </a:prstGeom>
          <a:ln w="38100" cap="rnd" cmpd="sng">
            <a:solidFill>
              <a:srgbClr val="FFFF00"/>
            </a:solidFill>
            <a:prstDash val="sysDot"/>
            <a:headEnd type="none" w="med" len="med"/>
            <a:tailEnd type="none" w="med" len="med"/>
          </a:ln>
        </p:spPr>
      </p:sp>
      <p:sp>
        <p:nvSpPr>
          <p:cNvPr id="36875" name="Rectangle 11"/>
          <p:cNvSpPr/>
          <p:nvPr/>
        </p:nvSpPr>
        <p:spPr>
          <a:xfrm>
            <a:off x="1142400" y="159855"/>
            <a:ext cx="4159581" cy="506730"/>
          </a:xfrm>
          <a:prstGeom prst="rect">
            <a:avLst/>
          </a:prstGeom>
          <a:noFill/>
          <a:ln w="9525">
            <a:noFill/>
          </a:ln>
        </p:spPr>
        <p:txBody>
          <a:bodyPr anchor="ctr">
            <a:spAutoFit/>
          </a:bodyPr>
          <a:lstStyle/>
          <a:p>
            <a:r>
              <a:rPr lang="zh-CN" altLang="en-US" sz="2700" b="1" dirty="0">
                <a:solidFill>
                  <a:srgbClr val="FF0000"/>
                </a:solidFill>
                <a:latin typeface="宋体" panose="02010600030101010101" pitchFamily="2" charset="-122"/>
                <a:ea typeface="宋体" panose="02010600030101010101" pitchFamily="2" charset="-122"/>
              </a:rPr>
              <a:t>（</a:t>
            </a:r>
            <a:r>
              <a:rPr lang="en-US" altLang="zh-CN" sz="2700" b="1" dirty="0">
                <a:solidFill>
                  <a:srgbClr val="FF0000"/>
                </a:solidFill>
                <a:latin typeface="宋体" panose="02010600030101010101" pitchFamily="2" charset="-122"/>
                <a:ea typeface="宋体" panose="02010600030101010101" pitchFamily="2" charset="-122"/>
              </a:rPr>
              <a:t>2</a:t>
            </a:r>
            <a:r>
              <a:rPr lang="zh-CN" altLang="en-US" sz="2700" b="1" dirty="0">
                <a:solidFill>
                  <a:srgbClr val="FF0000"/>
                </a:solidFill>
                <a:latin typeface="宋体" panose="02010600030101010101" pitchFamily="2" charset="-122"/>
                <a:ea typeface="宋体" panose="02010600030101010101" pitchFamily="2" charset="-122"/>
              </a:rPr>
              <a:t>）法律手段</a:t>
            </a:r>
            <a:r>
              <a:rPr lang="en-US" altLang="zh-CN" sz="2700" b="1" dirty="0">
                <a:solidFill>
                  <a:srgbClr val="FF0000"/>
                </a:solidFill>
                <a:latin typeface="宋体" panose="02010600030101010101" pitchFamily="2" charset="-122"/>
                <a:ea typeface="宋体" panose="02010600030101010101" pitchFamily="2" charset="-122"/>
              </a:rPr>
              <a:t>:</a:t>
            </a:r>
            <a:r>
              <a:rPr lang="en-US" altLang="zh-CN" sz="2700" b="1" dirty="0">
                <a:solidFill>
                  <a:srgbClr val="FF0000"/>
                </a:solidFill>
                <a:latin typeface="Tahoma" panose="020B0604030504040204" pitchFamily="34" charset="0"/>
              </a:rPr>
              <a:t> </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left)">
                                      <p:cBhvr>
                                        <p:cTn id="7" dur="500"/>
                                        <p:tgtEl>
                                          <p:spTgt spid="4096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0968"/>
                                        </p:tgtEl>
                                        <p:attrNameLst>
                                          <p:attrName>style.visibility</p:attrName>
                                        </p:attrNameLst>
                                      </p:cBhvr>
                                      <p:to>
                                        <p:strVal val="visible"/>
                                      </p:to>
                                    </p:set>
                                    <p:animEffect transition="in" filter="wipe(left)">
                                      <p:cBhvr>
                                        <p:cTn id="11" dur="500"/>
                                        <p:tgtEl>
                                          <p:spTgt spid="4096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0964"/>
                                        </p:tgtEl>
                                        <p:attrNameLst>
                                          <p:attrName>style.visibility</p:attrName>
                                        </p:attrNameLst>
                                      </p:cBhvr>
                                      <p:to>
                                        <p:strVal val="visible"/>
                                      </p:to>
                                    </p:set>
                                    <p:animEffect transition="in" filter="wipe(left)">
                                      <p:cBhvr>
                                        <p:cTn id="15" dur="500"/>
                                        <p:tgtEl>
                                          <p:spTgt spid="4096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0969"/>
                                        </p:tgtEl>
                                        <p:attrNameLst>
                                          <p:attrName>style.visibility</p:attrName>
                                        </p:attrNameLst>
                                      </p:cBhvr>
                                      <p:to>
                                        <p:strVal val="visible"/>
                                      </p:to>
                                    </p:set>
                                    <p:animEffect transition="in" filter="wipe(left)">
                                      <p:cBhvr>
                                        <p:cTn id="19" dur="500"/>
                                        <p:tgtEl>
                                          <p:spTgt spid="40969"/>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40963"/>
                                        </p:tgtEl>
                                        <p:attrNameLst>
                                          <p:attrName>style.visibility</p:attrName>
                                        </p:attrNameLst>
                                      </p:cBhvr>
                                      <p:to>
                                        <p:strVal val="visible"/>
                                      </p:to>
                                    </p:set>
                                    <p:animEffect transition="in" filter="wipe(left)">
                                      <p:cBhvr>
                                        <p:cTn id="23" dur="500"/>
                                        <p:tgtEl>
                                          <p:spTgt spid="40963"/>
                                        </p:tgtEl>
                                      </p:cBhvr>
                                    </p:animEffect>
                                  </p:childTnLst>
                                </p:cTn>
                              </p:par>
                              <p:par>
                                <p:cTn id="24" presetID="22" presetClass="entr" presetSubtype="8" fill="hold" nodeType="withEffect">
                                  <p:stCondLst>
                                    <p:cond delay="0"/>
                                  </p:stCondLst>
                                  <p:childTnLst>
                                    <p:set>
                                      <p:cBhvr>
                                        <p:cTn id="25" dur="1" fill="hold">
                                          <p:stCondLst>
                                            <p:cond delay="0"/>
                                          </p:stCondLst>
                                        </p:cTn>
                                        <p:tgtEl>
                                          <p:spTgt spid="40970"/>
                                        </p:tgtEl>
                                        <p:attrNameLst>
                                          <p:attrName>style.visibility</p:attrName>
                                        </p:attrNameLst>
                                      </p:cBhvr>
                                      <p:to>
                                        <p:strVal val="visible"/>
                                      </p:to>
                                    </p:set>
                                    <p:animEffect transition="in" filter="wipe(left)">
                                      <p:cBhvr>
                                        <p:cTn id="26" dur="500"/>
                                        <p:tgtEl>
                                          <p:spTgt spid="40970"/>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40965"/>
                                        </p:tgtEl>
                                        <p:attrNameLst>
                                          <p:attrName>style.visibility</p:attrName>
                                        </p:attrNameLst>
                                      </p:cBhvr>
                                      <p:to>
                                        <p:strVal val="visible"/>
                                      </p:to>
                                    </p:set>
                                    <p:animEffect transition="in" filter="wipe(left)">
                                      <p:cBhvr>
                                        <p:cTn id="30" dur="500"/>
                                        <p:tgtEl>
                                          <p:spTgt spid="40965"/>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40962"/>
                                        </p:tgtEl>
                                        <p:attrNameLst>
                                          <p:attrName>style.visibility</p:attrName>
                                        </p:attrNameLst>
                                      </p:cBhvr>
                                      <p:to>
                                        <p:strVal val="visible"/>
                                      </p:to>
                                    </p:set>
                                    <p:animEffect transition="in" filter="blinds(horizontal)">
                                      <p:cBhvr>
                                        <p:cTn id="33" dur="500"/>
                                        <p:tgtEl>
                                          <p:spTgt spid="4096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0967"/>
                                        </p:tgtEl>
                                        <p:attrNameLst>
                                          <p:attrName>style.visibility</p:attrName>
                                        </p:attrNameLst>
                                      </p:cBhvr>
                                      <p:to>
                                        <p:strVal val="visible"/>
                                      </p:to>
                                    </p:set>
                                    <p:animEffect transition="in" filter="wipe(left)">
                                      <p:cBhvr>
                                        <p:cTn id="38" dur="500"/>
                                        <p:tgtEl>
                                          <p:spTgt spid="409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40967"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1" name="矩形 52230"/>
          <p:cNvSpPr/>
          <p:nvPr/>
        </p:nvSpPr>
        <p:spPr>
          <a:xfrm>
            <a:off x="1302385" y="3554095"/>
            <a:ext cx="2234565" cy="576580"/>
          </a:xfrm>
          <a:prstGeom prst="rect">
            <a:avLst/>
          </a:prstGeom>
        </p:spPr>
        <p:txBody>
          <a:bodyPr wrap="none" fromWordArt="1">
            <a:prstTxWarp prst="textPlain">
              <a:avLst>
                <a:gd name="adj" fmla="val 50000"/>
              </a:avLst>
            </a:prstTxWarp>
            <a:normAutofit/>
          </a:bodyPr>
          <a:lstStyle/>
          <a:p>
            <a:pPr algn="ctr"/>
            <a:r>
              <a:rPr lang="zh-CN" altLang="en-US" sz="2700" b="1" dirty="0">
                <a:solidFill>
                  <a:srgbClr val="FF0000"/>
                </a:solidFill>
                <a:latin typeface="宋体" panose="02010600030101010101" pitchFamily="2" charset="-122"/>
                <a:ea typeface="宋体" panose="02010600030101010101" pitchFamily="2" charset="-122"/>
                <a:sym typeface="+mn-ea"/>
              </a:rPr>
              <a:t>（</a:t>
            </a:r>
            <a:r>
              <a:rPr lang="en-US" altLang="zh-CN" sz="2700" b="1" dirty="0">
                <a:solidFill>
                  <a:srgbClr val="FF0000"/>
                </a:solidFill>
                <a:latin typeface="宋体" panose="02010600030101010101" pitchFamily="2" charset="-122"/>
                <a:ea typeface="宋体" panose="02010600030101010101" pitchFamily="2" charset="-122"/>
                <a:sym typeface="+mn-ea"/>
              </a:rPr>
              <a:t>3</a:t>
            </a:r>
            <a:r>
              <a:rPr lang="zh-CN" altLang="en-US" sz="2700" b="1" dirty="0">
                <a:solidFill>
                  <a:srgbClr val="FF0000"/>
                </a:solidFill>
                <a:latin typeface="宋体" panose="02010600030101010101" pitchFamily="2" charset="-122"/>
                <a:ea typeface="宋体" panose="02010600030101010101" pitchFamily="2" charset="-122"/>
                <a:sym typeface="+mn-ea"/>
              </a:rPr>
              <a:t>）行政手段</a:t>
            </a:r>
            <a:r>
              <a:rPr lang="en-US" altLang="zh-CN" sz="2700" b="1" dirty="0">
                <a:solidFill>
                  <a:srgbClr val="FF0000"/>
                </a:solidFill>
                <a:latin typeface="宋体" panose="02010600030101010101" pitchFamily="2" charset="-122"/>
                <a:ea typeface="宋体" panose="02010600030101010101" pitchFamily="2" charset="-122"/>
                <a:sym typeface="+mn-ea"/>
              </a:rPr>
              <a:t>:</a:t>
            </a:r>
            <a:endParaRPr lang="zh-CN" altLang="en-US" sz="2700" b="1" dirty="0">
              <a:ln w="9525" cap="flat" cmpd="sng">
                <a:solidFill>
                  <a:srgbClr val="FFFF00"/>
                </a:solidFill>
                <a:prstDash val="solid"/>
                <a:round/>
                <a:headEnd type="none" w="med" len="med"/>
                <a:tailEnd type="none" w="med" len="med"/>
              </a:ln>
              <a:solidFill>
                <a:srgbClr val="FF0000"/>
              </a:solidFill>
              <a:effectLst>
                <a:outerShdw dist="35921" dir="2699999" algn="ctr" rotWithShape="0">
                  <a:srgbClr val="C0C0C0">
                    <a:alpha val="79999"/>
                  </a:srgbClr>
                </a:outerShdw>
              </a:effectLst>
              <a:latin typeface="宋体" panose="02010600030101010101" pitchFamily="2" charset="-122"/>
              <a:ea typeface="宋体" panose="02010600030101010101" pitchFamily="2" charset="-122"/>
            </a:endParaRPr>
          </a:p>
        </p:txBody>
      </p:sp>
      <p:sp>
        <p:nvSpPr>
          <p:cNvPr id="3" name="文本框 2"/>
          <p:cNvSpPr txBox="1"/>
          <p:nvPr/>
        </p:nvSpPr>
        <p:spPr>
          <a:xfrm>
            <a:off x="1302385" y="652780"/>
            <a:ext cx="7086600" cy="2676525"/>
          </a:xfrm>
          <a:prstGeom prst="rect">
            <a:avLst/>
          </a:prstGeom>
          <a:noFill/>
        </p:spPr>
        <p:txBody>
          <a:bodyPr wrap="square" rtlCol="0">
            <a:spAutoFit/>
          </a:bodyPr>
          <a:lstStyle/>
          <a:p>
            <a:r>
              <a:rPr lang="zh-CN" altLang="en-US" sz="2400">
                <a:solidFill>
                  <a:srgbClr val="0000FF"/>
                </a:solidFill>
              </a:rPr>
              <a:t>2017年3月31号晚天津市政府官方网站发布《天津市人民政府办公厅关于进一步深化我市房地产市场调控工作的实施意见》，意见中规定：在本市拥有1套及以上住房的非本市户籍居民家庭、拥有2套及以上住房的本市户籍居民家庭，拥有1套及以上住房的成年单身人士，</a:t>
            </a:r>
            <a:r>
              <a:rPr lang="zh-CN" altLang="en-US" sz="2400">
                <a:solidFill>
                  <a:srgbClr val="FF0000"/>
                </a:solidFill>
              </a:rPr>
              <a:t>暂停在本市（滨海新区除外）再次购买新建商品住房和二手住房</a:t>
            </a:r>
            <a:r>
              <a:rPr lang="zh-CN" altLang="en-US" sz="2400">
                <a:solidFill>
                  <a:srgbClr val="0000FF"/>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nvGraphicFramePr>
        <p:xfrm>
          <a:off x="1254338" y="733553"/>
          <a:ext cx="6636385" cy="3842385"/>
        </p:xfrm>
        <a:graphic>
          <a:graphicData uri="http://schemas.openxmlformats.org/drawingml/2006/table">
            <a:tbl>
              <a:tblPr firstRow="1" bandRow="1">
                <a:tableStyleId>{5940675A-B579-460E-94D1-54222C63F5DA}</a:tableStyleId>
              </a:tblPr>
              <a:tblGrid>
                <a:gridCol w="449580"/>
                <a:gridCol w="893445"/>
                <a:gridCol w="1672590"/>
                <a:gridCol w="1696085"/>
                <a:gridCol w="1924685"/>
              </a:tblGrid>
              <a:tr h="454025">
                <a:tc gridSpan="2">
                  <a:txBody>
                    <a:bodyPr/>
                    <a:lstStyle/>
                    <a:p>
                      <a:pPr algn="ctr">
                        <a:buNone/>
                      </a:pPr>
                      <a:r>
                        <a:rPr lang="zh-CN" altLang="en-US" sz="1800" dirty="0"/>
                        <a:t>类型</a:t>
                      </a:r>
                    </a:p>
                  </a:txBody>
                  <a:tcPr marL="68591" marR="68591" marT="34295" marB="34295" anchor="ctr"/>
                </a:tc>
                <a:tc hMerge="1">
                  <a:txBody>
                    <a:bodyPr/>
                    <a:lstStyle/>
                    <a:p>
                      <a:endParaRPr lang="zh-CN"/>
                    </a:p>
                  </a:txBody>
                  <a:tcPr/>
                </a:tc>
                <a:tc>
                  <a:txBody>
                    <a:bodyPr/>
                    <a:lstStyle/>
                    <a:p>
                      <a:pPr algn="ctr">
                        <a:buNone/>
                      </a:pPr>
                      <a:r>
                        <a:rPr lang="zh-CN" sz="2100" b="1" smtClean="0">
                          <a:ln>
                            <a:noFill/>
                          </a:ln>
                        </a:rPr>
                        <a:t>经济手段</a:t>
                      </a:r>
                    </a:p>
                  </a:txBody>
                  <a:tcPr marL="68591" marR="68591" marT="34295" marB="34295" anchor="ctr">
                    <a:solidFill>
                      <a:srgbClr val="FFCC00"/>
                    </a:solidFill>
                  </a:tcPr>
                </a:tc>
                <a:tc>
                  <a:txBody>
                    <a:bodyPr/>
                    <a:lstStyle/>
                    <a:p>
                      <a:pPr algn="ctr">
                        <a:buNone/>
                      </a:pPr>
                      <a:r>
                        <a:rPr lang="zh-CN" sz="2100" b="1" smtClean="0">
                          <a:ln>
                            <a:noFill/>
                          </a:ln>
                        </a:rPr>
                        <a:t>法律手段</a:t>
                      </a:r>
                    </a:p>
                  </a:txBody>
                  <a:tcPr marL="68591" marR="68591" marT="34295" marB="34295" anchor="ctr">
                    <a:solidFill>
                      <a:srgbClr val="FFCC00"/>
                    </a:solidFill>
                  </a:tcPr>
                </a:tc>
                <a:tc>
                  <a:txBody>
                    <a:bodyPr/>
                    <a:lstStyle/>
                    <a:p>
                      <a:pPr algn="ctr">
                        <a:buNone/>
                      </a:pPr>
                      <a:r>
                        <a:rPr lang="zh-CN" sz="2100" b="1" smtClean="0">
                          <a:ln>
                            <a:noFill/>
                          </a:ln>
                        </a:rPr>
                        <a:t>行政手段</a:t>
                      </a:r>
                    </a:p>
                  </a:txBody>
                  <a:tcPr marL="68591" marR="68591" marT="34295" marB="34295" anchor="ctr">
                    <a:solidFill>
                      <a:srgbClr val="FFCC00"/>
                    </a:solidFill>
                  </a:tcPr>
                </a:tc>
              </a:tr>
              <a:tr h="1383030">
                <a:tc rowSpan="3">
                  <a:txBody>
                    <a:bodyPr/>
                    <a:lstStyle/>
                    <a:p>
                      <a:pPr algn="ctr">
                        <a:buNone/>
                      </a:pPr>
                      <a:r>
                        <a:rPr lang="zh-CN" sz="1800" smtClean="0">
                          <a:ln>
                            <a:noFill/>
                          </a:ln>
                        </a:rPr>
                        <a:t>区别</a:t>
                      </a:r>
                    </a:p>
                  </a:txBody>
                  <a:tcPr marL="68591" marR="68591" marT="34295" marB="34295" anchor="ctr"/>
                </a:tc>
                <a:tc>
                  <a:txBody>
                    <a:bodyPr/>
                    <a:lstStyle/>
                    <a:p>
                      <a:pPr algn="ctr">
                        <a:buNone/>
                      </a:pPr>
                      <a:r>
                        <a:rPr lang="zh-CN" altLang="en-US" sz="2100" b="1" dirty="0"/>
                        <a:t>采取</a:t>
                      </a:r>
                    </a:p>
                    <a:p>
                      <a:pPr algn="ctr">
                        <a:buNone/>
                      </a:pPr>
                      <a:r>
                        <a:rPr lang="zh-CN" altLang="en-US" sz="2100" b="1" dirty="0"/>
                        <a:t>形式</a:t>
                      </a:r>
                    </a:p>
                  </a:txBody>
                  <a:tcPr marL="68591" marR="68591" marT="34295" marB="34295" anchor="ctr">
                    <a:solidFill>
                      <a:srgbClr val="FFCC00"/>
                    </a:solidFill>
                  </a:tcPr>
                </a:tc>
                <a:tc>
                  <a:txBody>
                    <a:bodyPr/>
                    <a:lstStyle/>
                    <a:p>
                      <a:pPr algn="ctr">
                        <a:buNone/>
                      </a:pPr>
                      <a:r>
                        <a:rPr lang="zh-CN" altLang="en-US" sz="1800" dirty="0"/>
                        <a:t>经济政策、如财政和货币政策，经济计划</a:t>
                      </a:r>
                    </a:p>
                  </a:txBody>
                  <a:tcPr marL="68591" marR="68591" marT="34295" marB="34295" anchor="ctr"/>
                </a:tc>
                <a:tc>
                  <a:txBody>
                    <a:bodyPr/>
                    <a:lstStyle/>
                    <a:p>
                      <a:pPr algn="ctr">
                        <a:buNone/>
                      </a:pPr>
                      <a:r>
                        <a:rPr lang="zh-CN" altLang="en-US" sz="1800" dirty="0"/>
                        <a:t>经济立法、经济司法的实施</a:t>
                      </a:r>
                    </a:p>
                  </a:txBody>
                  <a:tcPr marL="68591" marR="68591" marT="34295" marB="34295" anchor="ctr"/>
                </a:tc>
                <a:tc>
                  <a:txBody>
                    <a:bodyPr/>
                    <a:lstStyle/>
                    <a:p>
                      <a:pPr algn="l">
                        <a:buNone/>
                      </a:pPr>
                      <a:r>
                        <a:rPr lang="zh-CN" altLang="en-US" sz="1800" dirty="0"/>
                        <a:t>强制性的行政命令、指示、等措施</a:t>
                      </a:r>
                    </a:p>
                  </a:txBody>
                  <a:tcPr marL="68591" marR="68591" marT="34295" marB="34295" anchor="ctr"/>
                </a:tc>
              </a:tr>
              <a:tr h="796925">
                <a:tc vMerge="1">
                  <a:txBody>
                    <a:bodyPr/>
                    <a:lstStyle/>
                    <a:p>
                      <a:endParaRPr lang="zh-CN"/>
                    </a:p>
                  </a:txBody>
                  <a:tcPr/>
                </a:tc>
                <a:tc>
                  <a:txBody>
                    <a:bodyPr/>
                    <a:lstStyle/>
                    <a:p>
                      <a:pPr algn="ctr">
                        <a:buNone/>
                      </a:pPr>
                      <a:r>
                        <a:rPr lang="zh-CN" altLang="en-US" sz="2100" b="1" dirty="0"/>
                        <a:t>机关</a:t>
                      </a:r>
                    </a:p>
                  </a:txBody>
                  <a:tcPr marL="68591" marR="68591" marT="34295" marB="34295" anchor="ctr">
                    <a:solidFill>
                      <a:srgbClr val="FFCC00"/>
                    </a:solidFill>
                  </a:tcPr>
                </a:tc>
                <a:tc>
                  <a:txBody>
                    <a:bodyPr/>
                    <a:lstStyle/>
                    <a:p>
                      <a:pPr lvl="0" algn="ctr"/>
                      <a:r>
                        <a:rPr lang="zh-CN" altLang="en-US" sz="1800" dirty="0"/>
                        <a:t>财政部门</a:t>
                      </a:r>
                    </a:p>
                    <a:p>
                      <a:pPr lvl="0" algn="ctr"/>
                      <a:r>
                        <a:rPr lang="zh-CN" altLang="en-US" sz="1800" dirty="0"/>
                        <a:t>金融部门</a:t>
                      </a:r>
                    </a:p>
                  </a:txBody>
                  <a:tcPr marL="68591" marR="68591" marT="34295" marB="34295" anchor="ctr"/>
                </a:tc>
                <a:tc>
                  <a:txBody>
                    <a:bodyPr/>
                    <a:lstStyle/>
                    <a:p>
                      <a:pPr lvl="0" algn="ctr"/>
                      <a:r>
                        <a:rPr lang="zh-CN" altLang="en-US" sz="1800" dirty="0"/>
                        <a:t>立法机关</a:t>
                      </a:r>
                    </a:p>
                    <a:p>
                      <a:pPr lvl="0" algn="ctr"/>
                      <a:r>
                        <a:rPr lang="zh-CN" altLang="en-US" sz="1800" dirty="0"/>
                        <a:t>执法机关</a:t>
                      </a:r>
                    </a:p>
                  </a:txBody>
                  <a:tcPr marL="68591" marR="68591" marT="34295" marB="34295" anchor="ctr"/>
                </a:tc>
                <a:tc>
                  <a:txBody>
                    <a:bodyPr/>
                    <a:lstStyle/>
                    <a:p>
                      <a:pPr lvl="0" algn="ctr">
                        <a:spcBef>
                          <a:spcPct val="20000"/>
                        </a:spcBef>
                        <a:buClr>
                          <a:schemeClr val="hlink"/>
                        </a:buClr>
                        <a:buSzPct val="75000"/>
                        <a:buFont typeface="Wingdings" panose="05000000000000000000" pitchFamily="2" charset="2"/>
                        <a:buNone/>
                      </a:pPr>
                      <a:r>
                        <a:rPr lang="zh-CN" altLang="zh-CN" sz="1800" dirty="0"/>
                        <a:t> </a:t>
                      </a:r>
                      <a:r>
                        <a:rPr lang="zh-CN" altLang="en-US" sz="1800" dirty="0"/>
                        <a:t>行政机关</a:t>
                      </a:r>
                    </a:p>
                    <a:p>
                      <a:pPr lvl="0" algn="ctr">
                        <a:spcBef>
                          <a:spcPct val="20000"/>
                        </a:spcBef>
                        <a:buClr>
                          <a:schemeClr val="hlink"/>
                        </a:buClr>
                        <a:buSzPct val="75000"/>
                        <a:buFont typeface="Wingdings" panose="05000000000000000000" pitchFamily="2" charset="2"/>
                        <a:buNone/>
                      </a:pPr>
                      <a:r>
                        <a:rPr lang="zh-CN" altLang="en-US" sz="1800" dirty="0"/>
                        <a:t>（政府）</a:t>
                      </a:r>
                    </a:p>
                  </a:txBody>
                  <a:tcPr marL="68591" marR="68591" marT="34295" marB="34295" anchor="ctr"/>
                </a:tc>
              </a:tr>
              <a:tr h="450850">
                <a:tc vMerge="1">
                  <a:txBody>
                    <a:bodyPr/>
                    <a:lstStyle/>
                    <a:p>
                      <a:endParaRPr lang="zh-CN"/>
                    </a:p>
                  </a:txBody>
                  <a:tcPr/>
                </a:tc>
                <a:tc>
                  <a:txBody>
                    <a:bodyPr/>
                    <a:lstStyle/>
                    <a:p>
                      <a:pPr algn="ctr">
                        <a:buNone/>
                      </a:pPr>
                      <a:r>
                        <a:rPr lang="zh-CN" altLang="en-US" sz="2100" b="1" dirty="0"/>
                        <a:t>地位</a:t>
                      </a:r>
                    </a:p>
                  </a:txBody>
                  <a:tcPr marL="68591" marR="68591" marT="34295" marB="34295" anchor="ctr">
                    <a:solidFill>
                      <a:srgbClr val="FFCC00"/>
                    </a:solidFill>
                  </a:tcPr>
                </a:tc>
                <a:tc>
                  <a:txBody>
                    <a:bodyPr/>
                    <a:lstStyle/>
                    <a:p>
                      <a:pPr algn="ctr">
                        <a:buNone/>
                      </a:pPr>
                      <a:r>
                        <a:rPr lang="zh-CN" altLang="en-US" sz="1800" dirty="0"/>
                        <a:t>主要</a:t>
                      </a:r>
                    </a:p>
                  </a:txBody>
                  <a:tcPr marL="68591" marR="68591" marT="34295" marB="34295" anchor="ctr"/>
                </a:tc>
                <a:tc>
                  <a:txBody>
                    <a:bodyPr/>
                    <a:lstStyle/>
                    <a:p>
                      <a:pPr algn="ctr">
                        <a:buNone/>
                      </a:pPr>
                      <a:r>
                        <a:rPr lang="zh-CN" altLang="en-US" sz="1800" dirty="0"/>
                        <a:t>主要</a:t>
                      </a:r>
                    </a:p>
                  </a:txBody>
                  <a:tcPr marL="68591" marR="68591" marT="34295" marB="34295" anchor="ctr"/>
                </a:tc>
                <a:tc>
                  <a:txBody>
                    <a:bodyPr/>
                    <a:lstStyle/>
                    <a:p>
                      <a:pPr algn="ctr">
                        <a:buNone/>
                      </a:pPr>
                      <a:r>
                        <a:rPr lang="zh-CN" altLang="en-US" sz="1800" dirty="0"/>
                        <a:t>辅助</a:t>
                      </a:r>
                    </a:p>
                  </a:txBody>
                  <a:tcPr marL="68591" marR="68591" marT="34295" marB="34295" anchor="ctr"/>
                </a:tc>
              </a:tr>
              <a:tr h="757555">
                <a:tc>
                  <a:txBody>
                    <a:bodyPr/>
                    <a:lstStyle/>
                    <a:p>
                      <a:pPr algn="ctr">
                        <a:buNone/>
                      </a:pPr>
                      <a:r>
                        <a:rPr lang="zh-CN" altLang="en-US" sz="1800" dirty="0"/>
                        <a:t>联系</a:t>
                      </a:r>
                    </a:p>
                  </a:txBody>
                  <a:tcPr marL="68591" marR="68591" marT="34295" marB="34295" anchor="ctr"/>
                </a:tc>
                <a:tc gridSpan="4">
                  <a:txBody>
                    <a:bodyPr/>
                    <a:lstStyle/>
                    <a:p>
                      <a:pPr algn="l">
                        <a:buNone/>
                      </a:pPr>
                      <a:r>
                        <a:rPr lang="zh-CN" altLang="en-US" sz="1800" dirty="0"/>
                        <a:t>目标一致，都是国家调控经济的手段，是相互配合的，充分发挥宏观调控手段的总体功能。</a:t>
                      </a:r>
                    </a:p>
                  </a:txBody>
                  <a:tcPr marL="68591" marR="68591" marT="34295" marB="34295" anchor="ctr"/>
                </a:tc>
                <a:tc hMerge="1">
                  <a:txBody>
                    <a:bodyPr/>
                    <a:lstStyle/>
                    <a:p>
                      <a:endParaRPr lang="zh-CN"/>
                    </a:p>
                  </a:txBody>
                  <a:tcPr/>
                </a:tc>
                <a:tc hMerge="1">
                  <a:txBody>
                    <a:bodyPr/>
                    <a:lstStyle/>
                    <a:p>
                      <a:endParaRPr lang="zh-CN"/>
                    </a:p>
                  </a:txBody>
                  <a:tcPr/>
                </a:tc>
                <a:tc hMerge="1">
                  <a:txBody>
                    <a:bodyPr/>
                    <a:lstStyle/>
                    <a:p>
                      <a:endParaRPr lang="zh-CN"/>
                    </a:p>
                  </a:txBody>
                  <a:tcPr/>
                </a:tc>
              </a:tr>
            </a:tbl>
          </a:graphicData>
        </a:graphic>
      </p:graphicFrame>
      <p:sp>
        <p:nvSpPr>
          <p:cNvPr id="31777" name="文本框 18"/>
          <p:cNvSpPr txBox="1"/>
          <p:nvPr/>
        </p:nvSpPr>
        <p:spPr>
          <a:xfrm>
            <a:off x="3095367" y="173862"/>
            <a:ext cx="2953267" cy="506730"/>
          </a:xfrm>
          <a:prstGeom prst="rect">
            <a:avLst/>
          </a:prstGeom>
          <a:noFill/>
          <a:ln w="9525">
            <a:noFill/>
          </a:ln>
        </p:spPr>
        <p:txBody>
          <a:bodyPr anchor="t">
            <a:spAutoFit/>
          </a:bodyPr>
          <a:lstStyle/>
          <a:p>
            <a:r>
              <a:rPr lang="zh-CN" altLang="en-US" sz="2700" b="1">
                <a:latin typeface="黑体" panose="02010609060101010101" pitchFamily="49" charset="-122"/>
                <a:ea typeface="黑体" panose="02010609060101010101" pitchFamily="49" charset="-122"/>
              </a:rPr>
              <a:t>宏观调控的手段</a:t>
            </a:r>
            <a:endParaRPr lang="zh-CN" altLang="en-US" sz="2700" b="1">
              <a:solidFill>
                <a:srgbClr val="0033CC"/>
              </a:solidFill>
              <a:latin typeface="黑体" panose="02010609060101010101" pitchFamily="49" charset="-122"/>
              <a:ea typeface="黑体" panose="02010609060101010101" pitchFamily="49"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矩形 53251"/>
          <p:cNvSpPr/>
          <p:nvPr/>
        </p:nvSpPr>
        <p:spPr>
          <a:xfrm>
            <a:off x="295275" y="412115"/>
            <a:ext cx="5194935" cy="3997325"/>
          </a:xfrm>
          <a:prstGeom prst="rect">
            <a:avLst/>
          </a:prstGeom>
          <a:noFill/>
          <a:ln w="9525">
            <a:noFill/>
          </a:ln>
        </p:spPr>
        <p:txBody>
          <a:bodyPr anchor="t"/>
          <a:lstStyle/>
          <a:p>
            <a:pPr marL="342900" indent="-342900">
              <a:spcBef>
                <a:spcPct val="20000"/>
              </a:spcBef>
            </a:pPr>
            <a:r>
              <a:rPr lang="en-US" altLang="en-US" sz="2100" b="1" dirty="0">
                <a:latin typeface="黑体" panose="02010609060101010101" pitchFamily="49" charset="-122"/>
                <a:ea typeface="黑体" panose="02010609060101010101" pitchFamily="49" charset="-122"/>
              </a:rPr>
              <a:t>①</a:t>
            </a:r>
            <a:r>
              <a:rPr lang="zh-CN" altLang="en-US" sz="2100" b="1" dirty="0">
                <a:latin typeface="黑体" panose="02010609060101010101" pitchFamily="49" charset="-122"/>
                <a:ea typeface="黑体" panose="02010609060101010101" pitchFamily="49" charset="-122"/>
              </a:rPr>
              <a:t> </a:t>
            </a:r>
            <a:r>
              <a:rPr lang="en-US" altLang="en-US" sz="2100" b="1" dirty="0" err="1">
                <a:latin typeface="黑体" panose="02010609060101010101" pitchFamily="49" charset="-122"/>
                <a:ea typeface="黑体" panose="02010609060101010101" pitchFamily="49" charset="-122"/>
              </a:rPr>
              <a:t>农民购买纳入补贴范围的家电产品给予一定比例</a:t>
            </a:r>
            <a:r>
              <a:rPr lang="en-US" altLang="en-US" sz="2100" b="1" dirty="0">
                <a:latin typeface="黑体" panose="02010609060101010101" pitchFamily="49" charset="-122"/>
                <a:ea typeface="黑体" panose="02010609060101010101" pitchFamily="49" charset="-122"/>
              </a:rPr>
              <a:t>(13%)</a:t>
            </a:r>
            <a:r>
              <a:rPr lang="en-US" altLang="en-US" sz="2100" b="1" dirty="0" err="1">
                <a:latin typeface="黑体" panose="02010609060101010101" pitchFamily="49" charset="-122"/>
                <a:ea typeface="黑体" panose="02010609060101010101" pitchFamily="49" charset="-122"/>
              </a:rPr>
              <a:t>的财政补贴</a:t>
            </a:r>
            <a:endParaRPr lang="en-US" altLang="en-US" sz="2100" b="1" dirty="0">
              <a:latin typeface="黑体" panose="02010609060101010101" pitchFamily="49" charset="-122"/>
              <a:ea typeface="黑体" panose="02010609060101010101" pitchFamily="49" charset="-122"/>
            </a:endParaRPr>
          </a:p>
          <a:p>
            <a:pPr marL="342900" indent="-342900">
              <a:spcBef>
                <a:spcPct val="20000"/>
              </a:spcBef>
            </a:pPr>
            <a:r>
              <a:rPr lang="en-US" altLang="en-US" sz="2100" b="1" dirty="0">
                <a:latin typeface="黑体" panose="02010609060101010101" pitchFamily="49" charset="-122"/>
                <a:ea typeface="黑体" panose="02010609060101010101" pitchFamily="49" charset="-122"/>
              </a:rPr>
              <a:t>②</a:t>
            </a:r>
            <a:r>
              <a:rPr lang="zh-CN" altLang="en-US" sz="2100" b="1" dirty="0">
                <a:latin typeface="黑体" panose="02010609060101010101" pitchFamily="49" charset="-122"/>
                <a:ea typeface="黑体" panose="02010609060101010101" pitchFamily="49" charset="-122"/>
              </a:rPr>
              <a:t> </a:t>
            </a:r>
            <a:r>
              <a:rPr lang="en-US" altLang="en-US" sz="2100" b="1" dirty="0">
                <a:latin typeface="黑体" panose="02010609060101010101" pitchFamily="49" charset="-122"/>
                <a:ea typeface="黑体" panose="02010609060101010101" pitchFamily="49" charset="-122"/>
              </a:rPr>
              <a:t>小排量乘用车</a:t>
            </a:r>
            <a:r>
              <a:rPr lang="zh-CN" altLang="en-US" sz="2100" b="1" dirty="0">
                <a:latin typeface="黑体" panose="02010609060101010101" pitchFamily="49" charset="-122"/>
                <a:ea typeface="黑体" panose="02010609060101010101" pitchFamily="49" charset="-122"/>
              </a:rPr>
              <a:t>由</a:t>
            </a:r>
            <a:r>
              <a:rPr lang="en-US" altLang="zh-CN" sz="2100" b="1" dirty="0">
                <a:latin typeface="黑体" panose="02010609060101010101" pitchFamily="49" charset="-122"/>
                <a:ea typeface="黑体" panose="02010609060101010101" pitchFamily="49" charset="-122"/>
              </a:rPr>
              <a:t>10%</a:t>
            </a:r>
            <a:r>
              <a:rPr lang="en-US" altLang="en-US" sz="2100" b="1" dirty="0">
                <a:latin typeface="黑体" panose="02010609060101010101" pitchFamily="49" charset="-122"/>
                <a:ea typeface="黑体" panose="02010609060101010101" pitchFamily="49" charset="-122"/>
              </a:rPr>
              <a:t>减</a:t>
            </a:r>
            <a:r>
              <a:rPr lang="zh-CN" altLang="en-US" sz="2100" b="1" dirty="0">
                <a:latin typeface="黑体" panose="02010609060101010101" pitchFamily="49" charset="-122"/>
                <a:ea typeface="黑体" panose="02010609060101010101" pitchFamily="49" charset="-122"/>
              </a:rPr>
              <a:t>到</a:t>
            </a:r>
            <a:r>
              <a:rPr lang="en-US" altLang="en-US" sz="2100" b="1" dirty="0">
                <a:latin typeface="黑体" panose="02010609060101010101" pitchFamily="49" charset="-122"/>
                <a:ea typeface="黑体" panose="02010609060101010101" pitchFamily="49" charset="-122"/>
              </a:rPr>
              <a:t>按7.5%征收车辆购置税</a:t>
            </a:r>
            <a:r>
              <a:rPr lang="en-US" altLang="zh-CN" sz="2100" b="1" dirty="0">
                <a:latin typeface="黑体" panose="02010609060101010101" pitchFamily="49" charset="-122"/>
                <a:ea typeface="黑体" panose="02010609060101010101" pitchFamily="49" charset="-122"/>
              </a:rPr>
              <a:t> </a:t>
            </a:r>
            <a:r>
              <a:rPr lang="en-US" altLang="en-US" sz="2100" b="1" dirty="0">
                <a:latin typeface="黑体" panose="02010609060101010101" pitchFamily="49" charset="-122"/>
                <a:ea typeface="黑体" panose="02010609060101010101" pitchFamily="49" charset="-122"/>
              </a:rPr>
              <a:t> </a:t>
            </a:r>
            <a:r>
              <a:rPr lang="en-US" altLang="zh-CN" sz="2100" b="1" dirty="0">
                <a:latin typeface="黑体" panose="02010609060101010101" pitchFamily="49" charset="-122"/>
                <a:ea typeface="黑体" panose="02010609060101010101" pitchFamily="49" charset="-122"/>
              </a:rPr>
              <a:t> </a:t>
            </a:r>
            <a:endParaRPr lang="en-US" altLang="en-US" sz="2100" b="1" dirty="0">
              <a:latin typeface="黑体" panose="02010609060101010101" pitchFamily="49" charset="-122"/>
              <a:ea typeface="黑体" panose="02010609060101010101" pitchFamily="49" charset="-122"/>
            </a:endParaRPr>
          </a:p>
          <a:p>
            <a:pPr marL="342900" indent="-342900">
              <a:spcBef>
                <a:spcPct val="20000"/>
              </a:spcBef>
            </a:pPr>
            <a:r>
              <a:rPr lang="en-US" altLang="en-US" sz="2100" b="1" dirty="0">
                <a:latin typeface="黑体" panose="02010609060101010101" pitchFamily="49" charset="-122"/>
                <a:ea typeface="黑体" panose="02010609060101010101" pitchFamily="49" charset="-122"/>
              </a:rPr>
              <a:t>③国家依法处理</a:t>
            </a:r>
            <a:r>
              <a:rPr lang="zh-CN" altLang="en-US" sz="2100" b="1" dirty="0">
                <a:latin typeface="黑体" panose="02010609060101010101" pitchFamily="49" charset="-122"/>
                <a:ea typeface="黑体" panose="02010609060101010101" pitchFamily="49" charset="-122"/>
              </a:rPr>
              <a:t>食品安全</a:t>
            </a:r>
            <a:r>
              <a:rPr lang="en-US" altLang="en-US" sz="2100" b="1" dirty="0">
                <a:latin typeface="黑体" panose="02010609060101010101" pitchFamily="49" charset="-122"/>
                <a:ea typeface="黑体" panose="02010609060101010101" pitchFamily="49" charset="-122"/>
              </a:rPr>
              <a:t>事故相关责任人</a:t>
            </a:r>
          </a:p>
          <a:p>
            <a:pPr marL="342900" indent="-342900">
              <a:spcBef>
                <a:spcPct val="20000"/>
              </a:spcBef>
            </a:pPr>
            <a:r>
              <a:rPr lang="en-US" altLang="en-US" sz="2100" b="1" dirty="0" smtClean="0">
                <a:latin typeface="黑体" panose="02010609060101010101" pitchFamily="49" charset="-122"/>
                <a:ea typeface="黑体" panose="02010609060101010101" pitchFamily="49" charset="-122"/>
              </a:rPr>
              <a:t>④</a:t>
            </a:r>
            <a:r>
              <a:rPr lang="zh-CN" altLang="en-US" sz="2000" b="1" dirty="0" smtClean="0"/>
              <a:t>从 </a:t>
            </a:r>
            <a:r>
              <a:rPr lang="en-US" altLang="zh-CN" sz="2000" b="1" dirty="0" smtClean="0"/>
              <a:t>2018 </a:t>
            </a:r>
            <a:r>
              <a:rPr lang="zh-CN" altLang="en-US" sz="2000" b="1" dirty="0" smtClean="0"/>
              <a:t>年 </a:t>
            </a:r>
            <a:r>
              <a:rPr lang="en-US" altLang="zh-CN" sz="2000" b="1" dirty="0" smtClean="0"/>
              <a:t>1 </a:t>
            </a:r>
            <a:r>
              <a:rPr lang="zh-CN" altLang="en-US" sz="2000" b="1" dirty="0" smtClean="0"/>
              <a:t>月 </a:t>
            </a:r>
            <a:r>
              <a:rPr lang="en-US" altLang="zh-CN" sz="2000" b="1" dirty="0" smtClean="0"/>
              <a:t>1 </a:t>
            </a:r>
            <a:r>
              <a:rPr lang="zh-CN" altLang="en-US" sz="2000" b="1" dirty="0" smtClean="0"/>
              <a:t>日开始，中国禁止进口洋垃圾，这其中就包括废弃塑胶、纸类、废弃炉渣、与纺织品。</a:t>
            </a:r>
            <a:endParaRPr lang="en-US" altLang="en-US" sz="2000" b="1" dirty="0">
              <a:latin typeface="黑体" panose="02010609060101010101" pitchFamily="49" charset="-122"/>
              <a:ea typeface="黑体" panose="02010609060101010101" pitchFamily="49" charset="-122"/>
            </a:endParaRPr>
          </a:p>
          <a:p>
            <a:pPr marL="342900" indent="-342900">
              <a:spcBef>
                <a:spcPct val="20000"/>
              </a:spcBef>
            </a:pPr>
            <a:r>
              <a:rPr lang="en-US" altLang="en-US" sz="2100" b="1" dirty="0">
                <a:latin typeface="黑体" panose="02010609060101010101" pitchFamily="49" charset="-122"/>
                <a:ea typeface="黑体" panose="02010609060101010101" pitchFamily="49" charset="-122"/>
              </a:rPr>
              <a:t>⑤</a:t>
            </a:r>
            <a:r>
              <a:rPr lang="zh-CN" altLang="en-US" sz="2100" b="1" dirty="0">
                <a:latin typeface="黑体" panose="02010609060101010101" pitchFamily="49" charset="-122"/>
                <a:ea typeface="黑体" panose="02010609060101010101" pitchFamily="49" charset="-122"/>
              </a:rPr>
              <a:t>国家计委开通价格举报电话“</a:t>
            </a:r>
            <a:r>
              <a:rPr lang="en-US" altLang="zh-CN" sz="2100" b="1" dirty="0">
                <a:latin typeface="黑体" panose="02010609060101010101" pitchFamily="49" charset="-122"/>
                <a:ea typeface="黑体" panose="02010609060101010101" pitchFamily="49" charset="-122"/>
              </a:rPr>
              <a:t>12358”</a:t>
            </a:r>
          </a:p>
          <a:p>
            <a:pPr marL="342900" indent="-342900">
              <a:spcBef>
                <a:spcPct val="20000"/>
              </a:spcBef>
            </a:pPr>
            <a:r>
              <a:rPr lang="en-US" altLang="en-US" sz="2100" b="1" dirty="0">
                <a:latin typeface="黑体" panose="02010609060101010101" pitchFamily="49" charset="-122"/>
                <a:sym typeface="+mn-ea"/>
              </a:rPr>
              <a:t>⑥</a:t>
            </a:r>
            <a:r>
              <a:rPr lang="zh-CN" altLang="en-US" sz="2100" b="1" dirty="0">
                <a:latin typeface="黑体" panose="02010609060101010101" pitchFamily="49" charset="-122"/>
                <a:ea typeface="黑体" panose="02010609060101010101" pitchFamily="49" charset="-122"/>
              </a:rPr>
              <a:t>央行上调人民币存贷款基准利率</a:t>
            </a:r>
            <a:r>
              <a:rPr lang="en-US" altLang="zh-CN" sz="2100" b="1" dirty="0">
                <a:latin typeface="黑体" panose="02010609060101010101" pitchFamily="49" charset="-122"/>
                <a:ea typeface="黑体" panose="02010609060101010101" pitchFamily="49" charset="-122"/>
              </a:rPr>
              <a:t>0.25</a:t>
            </a:r>
            <a:r>
              <a:rPr lang="zh-CN" altLang="en-US" sz="2100" b="1" dirty="0">
                <a:latin typeface="黑体" panose="02010609060101010101" pitchFamily="49" charset="-122"/>
                <a:ea typeface="黑体" panose="02010609060101010101" pitchFamily="49" charset="-122"/>
              </a:rPr>
              <a:t>个百分点</a:t>
            </a:r>
          </a:p>
          <a:p>
            <a:pPr marL="342900" indent="-342900">
              <a:spcBef>
                <a:spcPct val="20000"/>
              </a:spcBef>
            </a:pPr>
            <a:r>
              <a:rPr lang="en-US" altLang="en-US" sz="2100" b="1" dirty="0">
                <a:latin typeface="黑体" panose="02010609060101010101" pitchFamily="49" charset="-122"/>
                <a:sym typeface="+mn-ea"/>
              </a:rPr>
              <a:t>⑦</a:t>
            </a:r>
            <a:r>
              <a:rPr lang="zh-CN" altLang="en-US" sz="2100" b="1" dirty="0">
                <a:latin typeface="黑体" panose="02010609060101010101" pitchFamily="49" charset="-122"/>
                <a:ea typeface="黑体" panose="02010609060101010101" pitchFamily="49" charset="-122"/>
              </a:rPr>
              <a:t>国家制定</a:t>
            </a:r>
            <a:r>
              <a:rPr lang="en-US" altLang="en-US" sz="2100" b="1" dirty="0">
                <a:latin typeface="黑体" panose="02010609060101010101" pitchFamily="49" charset="-122"/>
                <a:ea typeface="黑体" panose="02010609060101010101" pitchFamily="49" charset="-122"/>
              </a:rPr>
              <a:t>《</a:t>
            </a:r>
            <a:r>
              <a:rPr lang="zh-CN" altLang="en-US" sz="2100" b="1" dirty="0">
                <a:latin typeface="黑体" panose="02010609060101010101" pitchFamily="49" charset="-122"/>
                <a:ea typeface="黑体" panose="02010609060101010101" pitchFamily="49" charset="-122"/>
              </a:rPr>
              <a:t>十三五</a:t>
            </a:r>
            <a:r>
              <a:rPr lang="en-US" altLang="en-US" sz="2100" b="1" dirty="0">
                <a:latin typeface="黑体" panose="02010609060101010101" pitchFamily="49" charset="-122"/>
                <a:ea typeface="黑体" panose="02010609060101010101" pitchFamily="49" charset="-122"/>
              </a:rPr>
              <a:t>规划》</a:t>
            </a:r>
            <a:endParaRPr lang="en-US" altLang="zh-CN" sz="2100" b="1" dirty="0">
              <a:latin typeface="黑体" panose="02010609060101010101" pitchFamily="49" charset="-122"/>
              <a:ea typeface="黑体" panose="02010609060101010101" pitchFamily="49" charset="-122"/>
            </a:endParaRPr>
          </a:p>
        </p:txBody>
      </p:sp>
      <p:sp>
        <p:nvSpPr>
          <p:cNvPr id="32770" name="文本框 53252"/>
          <p:cNvSpPr txBox="1"/>
          <p:nvPr/>
        </p:nvSpPr>
        <p:spPr>
          <a:xfrm>
            <a:off x="3869408" y="0"/>
            <a:ext cx="2052997" cy="460375"/>
          </a:xfrm>
          <a:prstGeom prst="rect">
            <a:avLst/>
          </a:prstGeom>
          <a:noFill/>
          <a:ln w="9525">
            <a:noFill/>
          </a:ln>
        </p:spPr>
        <p:txBody>
          <a:bodyPr anchor="t">
            <a:spAutoFit/>
          </a:bodyPr>
          <a:lstStyle/>
          <a:p>
            <a:pPr>
              <a:spcBef>
                <a:spcPct val="50000"/>
              </a:spcBef>
            </a:pPr>
            <a:r>
              <a:rPr lang="zh-CN" altLang="en-US" sz="2400" b="1" dirty="0">
                <a:latin typeface="Arial" panose="020B0604020202020204" pitchFamily="34" charset="0"/>
                <a:ea typeface="黑体" panose="02010609060101010101" pitchFamily="49" charset="-122"/>
              </a:rPr>
              <a:t>辨别判断：</a:t>
            </a:r>
          </a:p>
        </p:txBody>
      </p:sp>
      <p:sp>
        <p:nvSpPr>
          <p:cNvPr id="53254" name="文本框 53253"/>
          <p:cNvSpPr txBox="1"/>
          <p:nvPr/>
        </p:nvSpPr>
        <p:spPr>
          <a:xfrm>
            <a:off x="5490210" y="460375"/>
            <a:ext cx="3023235" cy="414020"/>
          </a:xfrm>
          <a:prstGeom prst="rect">
            <a:avLst/>
          </a:prstGeom>
          <a:noFill/>
          <a:ln w="9525">
            <a:noFill/>
          </a:ln>
        </p:spPr>
        <p:txBody>
          <a:bodyPr wrap="square" anchor="t">
            <a:spAutoFit/>
          </a:bodyPr>
          <a:lstStyle/>
          <a:p>
            <a:pPr>
              <a:spcBef>
                <a:spcPct val="50000"/>
              </a:spcBef>
            </a:pPr>
            <a:r>
              <a:rPr lang="en-US" altLang="zh-CN" sz="2100" b="1" dirty="0">
                <a:solidFill>
                  <a:srgbClr val="0000FF"/>
                </a:solidFill>
                <a:latin typeface="黑体" panose="02010609060101010101" pitchFamily="49" charset="-122"/>
                <a:ea typeface="黑体" panose="02010609060101010101" pitchFamily="49" charset="-122"/>
              </a:rPr>
              <a:t>经济</a:t>
            </a:r>
            <a:r>
              <a:rPr lang="en-US" altLang="en-US" sz="2100" b="1" dirty="0">
                <a:solidFill>
                  <a:srgbClr val="0000FF"/>
                </a:solidFill>
                <a:latin typeface="黑体" panose="02010609060101010101" pitchFamily="49" charset="-122"/>
                <a:ea typeface="黑体" panose="02010609060101010101" pitchFamily="49" charset="-122"/>
              </a:rPr>
              <a:t>手段</a:t>
            </a:r>
            <a:r>
              <a:rPr lang="en-US" altLang="zh-CN" sz="2100" b="1" dirty="0">
                <a:solidFill>
                  <a:srgbClr val="0000FF"/>
                </a:solidFill>
                <a:latin typeface="黑体" panose="02010609060101010101" pitchFamily="49" charset="-122"/>
                <a:ea typeface="黑体" panose="02010609060101010101" pitchFamily="49" charset="-122"/>
              </a:rPr>
              <a:t>  </a:t>
            </a:r>
            <a:r>
              <a:rPr lang="zh-CN" altLang="en-US" sz="2100" b="1" dirty="0">
                <a:solidFill>
                  <a:srgbClr val="0000FF"/>
                </a:solidFill>
                <a:latin typeface="黑体" panose="02010609060101010101" pitchFamily="49" charset="-122"/>
                <a:ea typeface="黑体" panose="02010609060101010101" pitchFamily="49" charset="-122"/>
              </a:rPr>
              <a:t>（</a:t>
            </a:r>
            <a:r>
              <a:rPr lang="en-US" altLang="zh-CN" sz="2100" b="1" dirty="0">
                <a:solidFill>
                  <a:srgbClr val="0000FF"/>
                </a:solidFill>
                <a:latin typeface="黑体" panose="02010609060101010101" pitchFamily="49" charset="-122"/>
                <a:ea typeface="黑体" panose="02010609060101010101" pitchFamily="49" charset="-122"/>
              </a:rPr>
              <a:t>财政</a:t>
            </a:r>
            <a:r>
              <a:rPr lang="en-US" altLang="en-US" sz="2100" b="1" dirty="0">
                <a:solidFill>
                  <a:srgbClr val="0000FF"/>
                </a:solidFill>
                <a:latin typeface="黑体" panose="02010609060101010101" pitchFamily="49" charset="-122"/>
                <a:ea typeface="黑体" panose="02010609060101010101" pitchFamily="49" charset="-122"/>
              </a:rPr>
              <a:t>政策</a:t>
            </a:r>
            <a:r>
              <a:rPr lang="zh-CN" altLang="en-US" sz="2100" b="1" dirty="0">
                <a:solidFill>
                  <a:srgbClr val="0000FF"/>
                </a:solidFill>
                <a:latin typeface="黑体" panose="02010609060101010101" pitchFamily="49" charset="-122"/>
                <a:ea typeface="黑体" panose="02010609060101010101" pitchFamily="49" charset="-122"/>
              </a:rPr>
              <a:t>）</a:t>
            </a:r>
          </a:p>
        </p:txBody>
      </p:sp>
      <p:sp>
        <p:nvSpPr>
          <p:cNvPr id="53255" name="文本框 53254"/>
          <p:cNvSpPr txBox="1"/>
          <p:nvPr/>
        </p:nvSpPr>
        <p:spPr>
          <a:xfrm>
            <a:off x="5436870" y="1251585"/>
            <a:ext cx="3076575" cy="414020"/>
          </a:xfrm>
          <a:prstGeom prst="rect">
            <a:avLst/>
          </a:prstGeom>
          <a:noFill/>
          <a:ln w="9525">
            <a:noFill/>
          </a:ln>
        </p:spPr>
        <p:txBody>
          <a:bodyPr wrap="square" anchor="t">
            <a:spAutoFit/>
          </a:bodyPr>
          <a:lstStyle/>
          <a:p>
            <a:pPr>
              <a:spcBef>
                <a:spcPct val="50000"/>
              </a:spcBef>
            </a:pPr>
            <a:r>
              <a:rPr lang="en-US" altLang="zh-CN" sz="2100" b="1" dirty="0">
                <a:solidFill>
                  <a:srgbClr val="0000FF"/>
                </a:solidFill>
                <a:latin typeface="黑体" panose="02010609060101010101" pitchFamily="49" charset="-122"/>
                <a:ea typeface="黑体" panose="02010609060101010101" pitchFamily="49" charset="-122"/>
              </a:rPr>
              <a:t>经济</a:t>
            </a:r>
            <a:r>
              <a:rPr lang="en-US" altLang="en-US" sz="2100" b="1" dirty="0">
                <a:solidFill>
                  <a:srgbClr val="0000FF"/>
                </a:solidFill>
                <a:latin typeface="黑体" panose="02010609060101010101" pitchFamily="49" charset="-122"/>
                <a:ea typeface="黑体" panose="02010609060101010101" pitchFamily="49" charset="-122"/>
              </a:rPr>
              <a:t>手段</a:t>
            </a:r>
            <a:r>
              <a:rPr lang="en-US" altLang="zh-CN" sz="2100" b="1" dirty="0">
                <a:solidFill>
                  <a:srgbClr val="0000FF"/>
                </a:solidFill>
                <a:latin typeface="黑体" panose="02010609060101010101" pitchFamily="49" charset="-122"/>
                <a:ea typeface="黑体" panose="02010609060101010101" pitchFamily="49" charset="-122"/>
              </a:rPr>
              <a:t> </a:t>
            </a:r>
            <a:r>
              <a:rPr lang="en-US" altLang="en-US" sz="2100" b="1" dirty="0">
                <a:solidFill>
                  <a:srgbClr val="0000FF"/>
                </a:solidFill>
                <a:latin typeface="黑体" panose="02010609060101010101" pitchFamily="49" charset="-122"/>
                <a:ea typeface="黑体" panose="02010609060101010101" pitchFamily="49" charset="-122"/>
              </a:rPr>
              <a:t>  </a:t>
            </a:r>
            <a:r>
              <a:rPr lang="zh-CN" altLang="en-US" sz="2100" b="1" dirty="0">
                <a:solidFill>
                  <a:srgbClr val="0000FF"/>
                </a:solidFill>
                <a:latin typeface="黑体" panose="02010609060101010101" pitchFamily="49" charset="-122"/>
                <a:ea typeface="黑体" panose="02010609060101010101" pitchFamily="49" charset="-122"/>
              </a:rPr>
              <a:t>（</a:t>
            </a:r>
            <a:r>
              <a:rPr lang="en-US" altLang="zh-CN" sz="2100" b="1" dirty="0">
                <a:solidFill>
                  <a:srgbClr val="0000FF"/>
                </a:solidFill>
                <a:latin typeface="黑体" panose="02010609060101010101" pitchFamily="49" charset="-122"/>
                <a:ea typeface="黑体" panose="02010609060101010101" pitchFamily="49" charset="-122"/>
              </a:rPr>
              <a:t>财政</a:t>
            </a:r>
            <a:r>
              <a:rPr lang="en-US" altLang="en-US" sz="2100" b="1" dirty="0">
                <a:solidFill>
                  <a:srgbClr val="0000FF"/>
                </a:solidFill>
                <a:latin typeface="黑体" panose="02010609060101010101" pitchFamily="49" charset="-122"/>
                <a:ea typeface="黑体" panose="02010609060101010101" pitchFamily="49" charset="-122"/>
              </a:rPr>
              <a:t>政策</a:t>
            </a:r>
            <a:r>
              <a:rPr lang="zh-CN" altLang="en-US" sz="2100" b="1" dirty="0">
                <a:solidFill>
                  <a:srgbClr val="0000FF"/>
                </a:solidFill>
                <a:latin typeface="黑体" panose="02010609060101010101" pitchFamily="49" charset="-122"/>
                <a:ea typeface="黑体" panose="02010609060101010101" pitchFamily="49" charset="-122"/>
              </a:rPr>
              <a:t>）</a:t>
            </a:r>
          </a:p>
        </p:txBody>
      </p:sp>
      <p:sp>
        <p:nvSpPr>
          <p:cNvPr id="53256" name="文本框 53255"/>
          <p:cNvSpPr txBox="1"/>
          <p:nvPr/>
        </p:nvSpPr>
        <p:spPr>
          <a:xfrm>
            <a:off x="5381625" y="1820545"/>
            <a:ext cx="1619250" cy="414020"/>
          </a:xfrm>
          <a:prstGeom prst="rect">
            <a:avLst/>
          </a:prstGeom>
          <a:noFill/>
          <a:ln w="9525">
            <a:noFill/>
          </a:ln>
        </p:spPr>
        <p:txBody>
          <a:bodyPr wrap="square" anchor="t">
            <a:spAutoFit/>
          </a:bodyPr>
          <a:lstStyle/>
          <a:p>
            <a:pPr>
              <a:spcBef>
                <a:spcPct val="50000"/>
              </a:spcBef>
            </a:pPr>
            <a:r>
              <a:rPr lang="zh-CN" altLang="en-US" sz="2100" b="1" dirty="0">
                <a:solidFill>
                  <a:srgbClr val="0000FF"/>
                </a:solidFill>
                <a:latin typeface="Arial" panose="020B0604020202020204" pitchFamily="34" charset="0"/>
                <a:ea typeface="黑体" panose="02010609060101010101" pitchFamily="49" charset="-122"/>
              </a:rPr>
              <a:t>法律手段 </a:t>
            </a:r>
          </a:p>
        </p:txBody>
      </p:sp>
      <p:sp>
        <p:nvSpPr>
          <p:cNvPr id="53257" name="文本框 53256"/>
          <p:cNvSpPr txBox="1"/>
          <p:nvPr/>
        </p:nvSpPr>
        <p:spPr>
          <a:xfrm>
            <a:off x="5382260" y="2234565"/>
            <a:ext cx="1673225" cy="414020"/>
          </a:xfrm>
          <a:prstGeom prst="rect">
            <a:avLst/>
          </a:prstGeom>
          <a:noFill/>
          <a:ln w="9525">
            <a:noFill/>
          </a:ln>
        </p:spPr>
        <p:txBody>
          <a:bodyPr wrap="square" anchor="t">
            <a:spAutoFit/>
          </a:bodyPr>
          <a:lstStyle/>
          <a:p>
            <a:pPr>
              <a:spcBef>
                <a:spcPct val="50000"/>
              </a:spcBef>
            </a:pPr>
            <a:r>
              <a:rPr lang="zh-CN" altLang="en-US" sz="2100" b="1" dirty="0">
                <a:solidFill>
                  <a:srgbClr val="0000FF"/>
                </a:solidFill>
                <a:latin typeface="Arial" panose="020B0604020202020204" pitchFamily="34" charset="0"/>
                <a:ea typeface="黑体" panose="02010609060101010101" pitchFamily="49" charset="-122"/>
              </a:rPr>
              <a:t>行政手段 </a:t>
            </a:r>
          </a:p>
        </p:txBody>
      </p:sp>
      <p:sp>
        <p:nvSpPr>
          <p:cNvPr id="53258" name="文本框 53257"/>
          <p:cNvSpPr txBox="1"/>
          <p:nvPr/>
        </p:nvSpPr>
        <p:spPr>
          <a:xfrm>
            <a:off x="5357818" y="3286130"/>
            <a:ext cx="1619533" cy="414020"/>
          </a:xfrm>
          <a:prstGeom prst="rect">
            <a:avLst/>
          </a:prstGeom>
          <a:noFill/>
          <a:ln w="9525">
            <a:noFill/>
          </a:ln>
        </p:spPr>
        <p:txBody>
          <a:bodyPr anchor="t">
            <a:spAutoFit/>
          </a:bodyPr>
          <a:lstStyle/>
          <a:p>
            <a:pPr>
              <a:spcBef>
                <a:spcPct val="50000"/>
              </a:spcBef>
            </a:pPr>
            <a:r>
              <a:rPr lang="zh-CN" altLang="en-US" sz="2100" b="1" dirty="0">
                <a:solidFill>
                  <a:srgbClr val="0000FF"/>
                </a:solidFill>
                <a:latin typeface="Arial" panose="020B0604020202020204" pitchFamily="34" charset="0"/>
                <a:ea typeface="黑体" panose="02010609060101010101" pitchFamily="49" charset="-122"/>
              </a:rPr>
              <a:t>行政手段 </a:t>
            </a:r>
          </a:p>
        </p:txBody>
      </p:sp>
      <p:sp>
        <p:nvSpPr>
          <p:cNvPr id="53260" name="文本框 53259"/>
          <p:cNvSpPr txBox="1"/>
          <p:nvPr/>
        </p:nvSpPr>
        <p:spPr>
          <a:xfrm>
            <a:off x="5357818" y="3643320"/>
            <a:ext cx="3279775" cy="414020"/>
          </a:xfrm>
          <a:prstGeom prst="rect">
            <a:avLst/>
          </a:prstGeom>
          <a:noFill/>
          <a:ln w="9525">
            <a:noFill/>
          </a:ln>
        </p:spPr>
        <p:txBody>
          <a:bodyPr wrap="square" anchor="t">
            <a:spAutoFit/>
          </a:bodyPr>
          <a:lstStyle/>
          <a:p>
            <a:pPr>
              <a:spcBef>
                <a:spcPct val="50000"/>
              </a:spcBef>
            </a:pPr>
            <a:r>
              <a:rPr lang="en-US" altLang="zh-CN" sz="2100" b="1" dirty="0">
                <a:solidFill>
                  <a:srgbClr val="0000FF"/>
                </a:solidFill>
                <a:latin typeface="黑体" panose="02010609060101010101" pitchFamily="49" charset="-122"/>
                <a:ea typeface="黑体" panose="02010609060101010101" pitchFamily="49" charset="-122"/>
              </a:rPr>
              <a:t>经济</a:t>
            </a:r>
            <a:r>
              <a:rPr lang="en-US" altLang="en-US" sz="2100" b="1" dirty="0">
                <a:solidFill>
                  <a:srgbClr val="0000FF"/>
                </a:solidFill>
                <a:latin typeface="黑体" panose="02010609060101010101" pitchFamily="49" charset="-122"/>
                <a:ea typeface="黑体" panose="02010609060101010101" pitchFamily="49" charset="-122"/>
              </a:rPr>
              <a:t>手段</a:t>
            </a:r>
            <a:r>
              <a:rPr lang="en-US" altLang="zh-CN" sz="2100" b="1" dirty="0">
                <a:solidFill>
                  <a:srgbClr val="0000FF"/>
                </a:solidFill>
                <a:latin typeface="黑体" panose="02010609060101010101" pitchFamily="49" charset="-122"/>
                <a:ea typeface="黑体" panose="02010609060101010101" pitchFamily="49" charset="-122"/>
              </a:rPr>
              <a:t> </a:t>
            </a:r>
            <a:r>
              <a:rPr lang="en-US" altLang="en-US" sz="2100" b="1" dirty="0">
                <a:solidFill>
                  <a:srgbClr val="0000FF"/>
                </a:solidFill>
                <a:latin typeface="黑体" panose="02010609060101010101" pitchFamily="49" charset="-122"/>
                <a:ea typeface="黑体" panose="02010609060101010101" pitchFamily="49" charset="-122"/>
              </a:rPr>
              <a:t>  </a:t>
            </a:r>
            <a:r>
              <a:rPr lang="zh-CN" altLang="en-US" sz="2100" b="1" dirty="0">
                <a:solidFill>
                  <a:srgbClr val="0000FF"/>
                </a:solidFill>
                <a:latin typeface="黑体" panose="02010609060101010101" pitchFamily="49" charset="-122"/>
                <a:ea typeface="黑体" panose="02010609060101010101" pitchFamily="49" charset="-122"/>
              </a:rPr>
              <a:t>（</a:t>
            </a:r>
            <a:r>
              <a:rPr lang="en-US" altLang="zh-CN" sz="2100" b="1" dirty="0">
                <a:solidFill>
                  <a:srgbClr val="0000FF"/>
                </a:solidFill>
                <a:latin typeface="黑体" panose="02010609060101010101" pitchFamily="49" charset="-122"/>
                <a:ea typeface="黑体" panose="02010609060101010101" pitchFamily="49" charset="-122"/>
              </a:rPr>
              <a:t>货币</a:t>
            </a:r>
            <a:r>
              <a:rPr lang="en-US" altLang="en-US" sz="2100" b="1" dirty="0">
                <a:solidFill>
                  <a:srgbClr val="0000FF"/>
                </a:solidFill>
                <a:latin typeface="黑体" panose="02010609060101010101" pitchFamily="49" charset="-122"/>
                <a:ea typeface="黑体" panose="02010609060101010101" pitchFamily="49" charset="-122"/>
              </a:rPr>
              <a:t>政策</a:t>
            </a:r>
            <a:r>
              <a:rPr lang="zh-CN" altLang="en-US" sz="2100" b="1" dirty="0">
                <a:solidFill>
                  <a:srgbClr val="0000FF"/>
                </a:solidFill>
                <a:latin typeface="黑体" panose="02010609060101010101" pitchFamily="49" charset="-122"/>
                <a:ea typeface="黑体" panose="02010609060101010101" pitchFamily="49" charset="-122"/>
              </a:rPr>
              <a:t>）</a:t>
            </a:r>
          </a:p>
        </p:txBody>
      </p:sp>
      <p:sp>
        <p:nvSpPr>
          <p:cNvPr id="53261" name="文本框 53260"/>
          <p:cNvSpPr txBox="1"/>
          <p:nvPr/>
        </p:nvSpPr>
        <p:spPr>
          <a:xfrm>
            <a:off x="5429256" y="4286262"/>
            <a:ext cx="1403992" cy="414020"/>
          </a:xfrm>
          <a:prstGeom prst="rect">
            <a:avLst/>
          </a:prstGeom>
          <a:noFill/>
          <a:ln w="9525">
            <a:noFill/>
          </a:ln>
        </p:spPr>
        <p:txBody>
          <a:bodyPr anchor="t">
            <a:spAutoFit/>
          </a:bodyPr>
          <a:lstStyle/>
          <a:p>
            <a:pPr>
              <a:spcBef>
                <a:spcPct val="50000"/>
              </a:spcBef>
            </a:pPr>
            <a:r>
              <a:rPr lang="en-US" altLang="zh-CN" sz="2100" b="1" dirty="0">
                <a:solidFill>
                  <a:srgbClr val="0000FF"/>
                </a:solidFill>
                <a:latin typeface="黑体" panose="02010609060101010101" pitchFamily="49" charset="-122"/>
                <a:ea typeface="黑体" panose="02010609060101010101" pitchFamily="49" charset="-122"/>
              </a:rPr>
              <a:t>经济</a:t>
            </a:r>
            <a:r>
              <a:rPr lang="en-US" altLang="en-US" sz="2100" b="1" dirty="0">
                <a:solidFill>
                  <a:srgbClr val="0000FF"/>
                </a:solidFill>
                <a:latin typeface="黑体" panose="02010609060101010101" pitchFamily="49" charset="-122"/>
                <a:ea typeface="黑体" panose="02010609060101010101" pitchFamily="49" charset="-122"/>
              </a:rPr>
              <a:t>手段</a:t>
            </a:r>
            <a:r>
              <a:rPr lang="en-US" altLang="zh-CN" sz="2100" b="1" dirty="0">
                <a:solidFill>
                  <a:srgbClr val="0000FF"/>
                </a:solidFill>
                <a:latin typeface="黑体" panose="02010609060101010101" pitchFamily="49" charset="-122"/>
                <a:ea typeface="黑体" panose="02010609060101010101" pitchFamily="49" charset="-122"/>
              </a:rPr>
              <a:t> </a:t>
            </a:r>
            <a:r>
              <a:rPr lang="en-US" altLang="en-US" sz="2100" b="1" dirty="0">
                <a:solidFill>
                  <a:srgbClr val="0000FF"/>
                </a:solidFill>
                <a:latin typeface="黑体" panose="02010609060101010101" pitchFamily="49" charset="-122"/>
                <a:ea typeface="黑体" panose="02010609060101010101" pitchFamily="49" charset="-122"/>
              </a:rPr>
              <a:t>  </a:t>
            </a:r>
            <a:endParaRPr lang="zh-CN" altLang="en-US" sz="2100" b="1" dirty="0">
              <a:solidFill>
                <a:srgbClr val="0000FF"/>
              </a:solidFill>
              <a:latin typeface="黑体" panose="02010609060101010101" pitchFamily="49" charset="-122"/>
              <a:ea typeface="黑体" panose="02010609060101010101" pitchFamily="49" charset="-122"/>
            </a:endParaRPr>
          </a:p>
        </p:txBody>
      </p:sp>
      <p:sp>
        <p:nvSpPr>
          <p:cNvPr id="32779" name="文本框 53261"/>
          <p:cNvSpPr txBox="1"/>
          <p:nvPr/>
        </p:nvSpPr>
        <p:spPr>
          <a:xfrm>
            <a:off x="1142400" y="0"/>
            <a:ext cx="1782678" cy="506730"/>
          </a:xfrm>
          <a:prstGeom prst="rect">
            <a:avLst/>
          </a:prstGeom>
          <a:noFill/>
          <a:ln w="12700">
            <a:noFill/>
          </a:ln>
        </p:spPr>
        <p:txBody>
          <a:bodyPr anchor="t">
            <a:spAutoFit/>
          </a:bodyPr>
          <a:lstStyle/>
          <a:p>
            <a:pPr>
              <a:spcBef>
                <a:spcPct val="50000"/>
              </a:spcBef>
            </a:pPr>
            <a:endParaRPr lang="zh-CN" altLang="en-US" sz="2700" b="1" dirty="0">
              <a:latin typeface="Tahoma" panose="020B0604030504040204" pitchFamily="34" charset="0"/>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254"/>
                                        </p:tgtEl>
                                        <p:attrNameLst>
                                          <p:attrName>style.visibility</p:attrName>
                                        </p:attrNameLst>
                                      </p:cBhvr>
                                      <p:to>
                                        <p:strVal val="visible"/>
                                      </p:to>
                                    </p:set>
                                    <p:anim calcmode="lin" valueType="num">
                                      <p:cBhvr>
                                        <p:cTn id="7" dur="500" fill="hold"/>
                                        <p:tgtEl>
                                          <p:spTgt spid="53254"/>
                                        </p:tgtEl>
                                        <p:attrNameLst>
                                          <p:attrName>ppt_x</p:attrName>
                                        </p:attrNameLst>
                                      </p:cBhvr>
                                      <p:tavLst>
                                        <p:tav tm="0">
                                          <p:val>
                                            <p:strVal val="#ppt_x"/>
                                          </p:val>
                                        </p:tav>
                                        <p:tav tm="100000">
                                          <p:val>
                                            <p:strVal val="#ppt_x"/>
                                          </p:val>
                                        </p:tav>
                                      </p:tavLst>
                                    </p:anim>
                                    <p:anim calcmode="lin" valueType="num">
                                      <p:cBhvr>
                                        <p:cTn id="8" dur="500" fill="hold"/>
                                        <p:tgtEl>
                                          <p:spTgt spid="532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3255"/>
                                        </p:tgtEl>
                                        <p:attrNameLst>
                                          <p:attrName>style.visibility</p:attrName>
                                        </p:attrNameLst>
                                      </p:cBhvr>
                                      <p:to>
                                        <p:strVal val="visible"/>
                                      </p:to>
                                    </p:set>
                                    <p:anim calcmode="lin" valueType="num">
                                      <p:cBhvr>
                                        <p:cTn id="13" dur="500" fill="hold"/>
                                        <p:tgtEl>
                                          <p:spTgt spid="53255"/>
                                        </p:tgtEl>
                                        <p:attrNameLst>
                                          <p:attrName>ppt_x</p:attrName>
                                        </p:attrNameLst>
                                      </p:cBhvr>
                                      <p:tavLst>
                                        <p:tav tm="0">
                                          <p:val>
                                            <p:strVal val="#ppt_x"/>
                                          </p:val>
                                        </p:tav>
                                        <p:tav tm="100000">
                                          <p:val>
                                            <p:strVal val="#ppt_x"/>
                                          </p:val>
                                        </p:tav>
                                      </p:tavLst>
                                    </p:anim>
                                    <p:anim calcmode="lin" valueType="num">
                                      <p:cBhvr>
                                        <p:cTn id="14" dur="500" fill="hold"/>
                                        <p:tgtEl>
                                          <p:spTgt spid="5325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3256"/>
                                        </p:tgtEl>
                                        <p:attrNameLst>
                                          <p:attrName>style.visibility</p:attrName>
                                        </p:attrNameLst>
                                      </p:cBhvr>
                                      <p:to>
                                        <p:strVal val="visible"/>
                                      </p:to>
                                    </p:set>
                                    <p:anim calcmode="lin" valueType="num">
                                      <p:cBhvr>
                                        <p:cTn id="19" dur="500" fill="hold"/>
                                        <p:tgtEl>
                                          <p:spTgt spid="53256"/>
                                        </p:tgtEl>
                                        <p:attrNameLst>
                                          <p:attrName>ppt_x</p:attrName>
                                        </p:attrNameLst>
                                      </p:cBhvr>
                                      <p:tavLst>
                                        <p:tav tm="0">
                                          <p:val>
                                            <p:strVal val="#ppt_x"/>
                                          </p:val>
                                        </p:tav>
                                        <p:tav tm="100000">
                                          <p:val>
                                            <p:strVal val="#ppt_x"/>
                                          </p:val>
                                        </p:tav>
                                      </p:tavLst>
                                    </p:anim>
                                    <p:anim calcmode="lin" valueType="num">
                                      <p:cBhvr>
                                        <p:cTn id="20" dur="500" fill="hold"/>
                                        <p:tgtEl>
                                          <p:spTgt spid="5325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3257"/>
                                        </p:tgtEl>
                                        <p:attrNameLst>
                                          <p:attrName>style.visibility</p:attrName>
                                        </p:attrNameLst>
                                      </p:cBhvr>
                                      <p:to>
                                        <p:strVal val="visible"/>
                                      </p:to>
                                    </p:set>
                                    <p:anim calcmode="lin" valueType="num">
                                      <p:cBhvr>
                                        <p:cTn id="25" dur="500" fill="hold"/>
                                        <p:tgtEl>
                                          <p:spTgt spid="53257"/>
                                        </p:tgtEl>
                                        <p:attrNameLst>
                                          <p:attrName>ppt_x</p:attrName>
                                        </p:attrNameLst>
                                      </p:cBhvr>
                                      <p:tavLst>
                                        <p:tav tm="0">
                                          <p:val>
                                            <p:strVal val="#ppt_x"/>
                                          </p:val>
                                        </p:tav>
                                        <p:tav tm="100000">
                                          <p:val>
                                            <p:strVal val="#ppt_x"/>
                                          </p:val>
                                        </p:tav>
                                      </p:tavLst>
                                    </p:anim>
                                    <p:anim calcmode="lin" valueType="num">
                                      <p:cBhvr>
                                        <p:cTn id="26" dur="500" fill="hold"/>
                                        <p:tgtEl>
                                          <p:spTgt spid="5325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3258"/>
                                        </p:tgtEl>
                                        <p:attrNameLst>
                                          <p:attrName>style.visibility</p:attrName>
                                        </p:attrNameLst>
                                      </p:cBhvr>
                                      <p:to>
                                        <p:strVal val="visible"/>
                                      </p:to>
                                    </p:set>
                                    <p:anim calcmode="lin" valueType="num">
                                      <p:cBhvr>
                                        <p:cTn id="31" dur="500" fill="hold"/>
                                        <p:tgtEl>
                                          <p:spTgt spid="53258"/>
                                        </p:tgtEl>
                                        <p:attrNameLst>
                                          <p:attrName>ppt_x</p:attrName>
                                        </p:attrNameLst>
                                      </p:cBhvr>
                                      <p:tavLst>
                                        <p:tav tm="0">
                                          <p:val>
                                            <p:strVal val="#ppt_x"/>
                                          </p:val>
                                        </p:tav>
                                        <p:tav tm="100000">
                                          <p:val>
                                            <p:strVal val="#ppt_x"/>
                                          </p:val>
                                        </p:tav>
                                      </p:tavLst>
                                    </p:anim>
                                    <p:anim calcmode="lin" valueType="num">
                                      <p:cBhvr>
                                        <p:cTn id="32" dur="500" fill="hold"/>
                                        <p:tgtEl>
                                          <p:spTgt spid="5325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3260"/>
                                        </p:tgtEl>
                                        <p:attrNameLst>
                                          <p:attrName>style.visibility</p:attrName>
                                        </p:attrNameLst>
                                      </p:cBhvr>
                                      <p:to>
                                        <p:strVal val="visible"/>
                                      </p:to>
                                    </p:set>
                                    <p:anim calcmode="lin" valueType="num">
                                      <p:cBhvr>
                                        <p:cTn id="37" dur="500" fill="hold"/>
                                        <p:tgtEl>
                                          <p:spTgt spid="53260"/>
                                        </p:tgtEl>
                                        <p:attrNameLst>
                                          <p:attrName>ppt_x</p:attrName>
                                        </p:attrNameLst>
                                      </p:cBhvr>
                                      <p:tavLst>
                                        <p:tav tm="0">
                                          <p:val>
                                            <p:strVal val="#ppt_x"/>
                                          </p:val>
                                        </p:tav>
                                        <p:tav tm="100000">
                                          <p:val>
                                            <p:strVal val="#ppt_x"/>
                                          </p:val>
                                        </p:tav>
                                      </p:tavLst>
                                    </p:anim>
                                    <p:anim calcmode="lin" valueType="num">
                                      <p:cBhvr>
                                        <p:cTn id="38" dur="500" fill="hold"/>
                                        <p:tgtEl>
                                          <p:spTgt spid="5326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3261"/>
                                        </p:tgtEl>
                                        <p:attrNameLst>
                                          <p:attrName>style.visibility</p:attrName>
                                        </p:attrNameLst>
                                      </p:cBhvr>
                                      <p:to>
                                        <p:strVal val="visible"/>
                                      </p:to>
                                    </p:set>
                                    <p:anim calcmode="lin" valueType="num">
                                      <p:cBhvr>
                                        <p:cTn id="43" dur="500" fill="hold"/>
                                        <p:tgtEl>
                                          <p:spTgt spid="53261"/>
                                        </p:tgtEl>
                                        <p:attrNameLst>
                                          <p:attrName>ppt_x</p:attrName>
                                        </p:attrNameLst>
                                      </p:cBhvr>
                                      <p:tavLst>
                                        <p:tav tm="0">
                                          <p:val>
                                            <p:strVal val="#ppt_x"/>
                                          </p:val>
                                        </p:tav>
                                        <p:tav tm="100000">
                                          <p:val>
                                            <p:strVal val="#ppt_x"/>
                                          </p:val>
                                        </p:tav>
                                      </p:tavLst>
                                    </p:anim>
                                    <p:anim calcmode="lin" valueType="num">
                                      <p:cBhvr>
                                        <p:cTn id="44" dur="500" fill="hold"/>
                                        <p:tgtEl>
                                          <p:spTgt spid="532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4" grpId="0"/>
      <p:bldP spid="53255" grpId="0"/>
      <p:bldP spid="53256" grpId="0"/>
      <p:bldP spid="53257" grpId="0"/>
      <p:bldP spid="53258" grpId="0"/>
      <p:bldP spid="53260" grpId="0"/>
      <p:bldP spid="5326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图片 1" descr="00123f7adf371414c51f01.jpg"/>
          <p:cNvPicPr>
            <a:picLocks noChangeAspect="1"/>
          </p:cNvPicPr>
          <p:nvPr/>
        </p:nvPicPr>
        <p:blipFill>
          <a:blip r:embed="rId2" cstate="print"/>
          <a:stretch>
            <a:fillRect/>
          </a:stretch>
        </p:blipFill>
        <p:spPr>
          <a:xfrm>
            <a:off x="1142365" y="0"/>
            <a:ext cx="5711190" cy="2741295"/>
          </a:xfrm>
          <a:prstGeom prst="rect">
            <a:avLst/>
          </a:prstGeom>
          <a:noFill/>
          <a:ln w="9525">
            <a:noFill/>
          </a:ln>
        </p:spPr>
      </p:pic>
      <p:sp>
        <p:nvSpPr>
          <p:cNvPr id="29699" name="TextBox 3"/>
          <p:cNvSpPr txBox="1"/>
          <p:nvPr/>
        </p:nvSpPr>
        <p:spPr>
          <a:xfrm>
            <a:off x="453425" y="2741153"/>
            <a:ext cx="6859200" cy="2076450"/>
          </a:xfrm>
          <a:prstGeom prst="rect">
            <a:avLst/>
          </a:prstGeom>
          <a:noFill/>
          <a:ln w="9525">
            <a:noFill/>
          </a:ln>
        </p:spPr>
        <p:txBody>
          <a:bodyPr anchor="t">
            <a:spAutoFit/>
          </a:bodyPr>
          <a:lstStyle/>
          <a:p>
            <a:r>
              <a:rPr lang="zh-CN" altLang="en-US" sz="4500" dirty="0">
                <a:latin typeface="Arial" panose="020B0604020202020204" pitchFamily="34" charset="0"/>
                <a:ea typeface="宋体" panose="02010600030101010101" pitchFamily="2" charset="-122"/>
              </a:rPr>
              <a:t>   </a:t>
            </a:r>
            <a:r>
              <a:rPr lang="zh-CN" altLang="en-US" sz="2100" b="1" dirty="0">
                <a:latin typeface="楷体" panose="02010609060101010101" pitchFamily="49" charset="-122"/>
                <a:ea typeface="楷体" panose="02010609060101010101" pitchFamily="49" charset="-122"/>
              </a:rPr>
              <a:t>社会主义市场经济健康发展，需要处理好</a:t>
            </a:r>
            <a:r>
              <a:rPr lang="zh-CN" altLang="en-US" sz="2100" b="1" dirty="0">
                <a:solidFill>
                  <a:srgbClr val="0000FF"/>
                </a:solidFill>
                <a:latin typeface="楷体" panose="02010609060101010101" pitchFamily="49" charset="-122"/>
                <a:ea typeface="楷体" panose="02010609060101010101" pitchFamily="49" charset="-122"/>
              </a:rPr>
              <a:t>政府和市场</a:t>
            </a:r>
            <a:r>
              <a:rPr lang="zh-CN" altLang="en-US" sz="2100" b="1" dirty="0">
                <a:latin typeface="楷体" panose="02010609060101010101" pitchFamily="49" charset="-122"/>
                <a:ea typeface="楷体" panose="02010609060101010101" pitchFamily="49" charset="-122"/>
              </a:rPr>
              <a:t>的关系，既要尊重</a:t>
            </a:r>
            <a:r>
              <a:rPr lang="zh-CN" altLang="en-US" sz="2100" b="1" dirty="0">
                <a:solidFill>
                  <a:srgbClr val="0000FF"/>
                </a:solidFill>
                <a:latin typeface="楷体" panose="02010609060101010101" pitchFamily="49" charset="-122"/>
                <a:ea typeface="楷体" panose="02010609060101010101" pitchFamily="49" charset="-122"/>
              </a:rPr>
              <a:t>市场规律</a:t>
            </a:r>
            <a:r>
              <a:rPr lang="zh-CN" altLang="en-US" sz="2100" b="1" dirty="0">
                <a:latin typeface="楷体" panose="02010609060101010101" pitchFamily="49" charset="-122"/>
                <a:ea typeface="楷体" panose="02010609060101010101" pitchFamily="49" charset="-122"/>
              </a:rPr>
              <a:t>，发挥</a:t>
            </a:r>
            <a:r>
              <a:rPr lang="zh-CN" altLang="en-US" sz="2100" b="1" dirty="0">
                <a:solidFill>
                  <a:srgbClr val="0000FF"/>
                </a:solidFill>
                <a:latin typeface="楷体" panose="02010609060101010101" pitchFamily="49" charset="-122"/>
                <a:ea typeface="楷体" panose="02010609060101010101" pitchFamily="49" charset="-122"/>
              </a:rPr>
              <a:t>市场配置资源的决定性</a:t>
            </a:r>
            <a:r>
              <a:rPr lang="zh-CN" altLang="en-US" sz="2100" b="1" dirty="0">
                <a:latin typeface="楷体" panose="02010609060101010101" pitchFamily="49" charset="-122"/>
                <a:ea typeface="楷体" panose="02010609060101010101" pitchFamily="49" charset="-122"/>
              </a:rPr>
              <a:t>作用；又要更好发挥</a:t>
            </a:r>
            <a:r>
              <a:rPr lang="zh-CN" altLang="en-US" sz="2100" b="1" dirty="0">
                <a:solidFill>
                  <a:srgbClr val="0000FF"/>
                </a:solidFill>
                <a:latin typeface="楷体" panose="02010609060101010101" pitchFamily="49" charset="-122"/>
                <a:ea typeface="楷体" panose="02010609060101010101" pitchFamily="49" charset="-122"/>
              </a:rPr>
              <a:t>政府的作用</a:t>
            </a:r>
            <a:r>
              <a:rPr lang="zh-CN" altLang="en-US" sz="2100" b="1" dirty="0">
                <a:latin typeface="楷体" panose="02010609060101010101" pitchFamily="49" charset="-122"/>
                <a:ea typeface="楷体" panose="02010609060101010101" pitchFamily="49" charset="-122"/>
              </a:rPr>
              <a:t>，进行</a:t>
            </a:r>
            <a:r>
              <a:rPr lang="zh-CN" altLang="en-US" sz="2100" b="1" dirty="0">
                <a:solidFill>
                  <a:srgbClr val="0000FF"/>
                </a:solidFill>
                <a:latin typeface="楷体" panose="02010609060101010101" pitchFamily="49" charset="-122"/>
                <a:ea typeface="楷体" panose="02010609060101010101" pitchFamily="49" charset="-122"/>
              </a:rPr>
              <a:t>科学的宏观调控</a:t>
            </a:r>
            <a:r>
              <a:rPr lang="zh-CN" altLang="en-US" sz="2100" b="1" dirty="0">
                <a:latin typeface="楷体" panose="02010609060101010101" pitchFamily="49" charset="-122"/>
                <a:ea typeface="楷体" panose="02010609060101010101" pitchFamily="49" charset="-122"/>
              </a:rPr>
              <a:t>，把二者</a:t>
            </a:r>
            <a:r>
              <a:rPr lang="zh-CN" altLang="en-US" sz="2100" b="1" dirty="0">
                <a:solidFill>
                  <a:srgbClr val="0000FF"/>
                </a:solidFill>
                <a:latin typeface="楷体" panose="02010609060101010101" pitchFamily="49" charset="-122"/>
                <a:ea typeface="楷体" panose="02010609060101010101" pitchFamily="49" charset="-122"/>
              </a:rPr>
              <a:t>相结合</a:t>
            </a:r>
            <a:r>
              <a:rPr lang="zh-CN" altLang="en-US" sz="2100" b="1" dirty="0">
                <a:latin typeface="楷体" panose="02010609060101010101" pitchFamily="49" charset="-122"/>
                <a:ea typeface="楷体" panose="02010609060101010101" pitchFamily="49" charset="-122"/>
              </a:rPr>
              <a:t>。</a:t>
            </a:r>
            <a:endParaRPr lang="en-US" altLang="zh-CN" sz="2100" b="1" dirty="0">
              <a:latin typeface="楷体" panose="02010609060101010101" pitchFamily="49" charset="-122"/>
              <a:ea typeface="楷体" panose="02010609060101010101" pitchFamily="49" charset="-122"/>
            </a:endParaRPr>
          </a:p>
          <a:p>
            <a:endParaRPr lang="zh-CN" altLang="en-US" sz="2100" dirty="0">
              <a:solidFill>
                <a:srgbClr val="0000FF"/>
              </a:solidFill>
              <a:latin typeface="楷体" panose="02010609060101010101" pitchFamily="49" charset="-122"/>
              <a:ea typeface="楷体" panose="02010609060101010101" pitchFamily="49" charset="-122"/>
            </a:endParaRPr>
          </a:p>
        </p:txBody>
      </p:sp>
      <p:sp>
        <p:nvSpPr>
          <p:cNvPr id="29700" name="TextBox 4"/>
          <p:cNvSpPr txBox="1"/>
          <p:nvPr/>
        </p:nvSpPr>
        <p:spPr>
          <a:xfrm>
            <a:off x="2079390" y="4444975"/>
            <a:ext cx="4773930" cy="460375"/>
          </a:xfrm>
          <a:prstGeom prst="rect">
            <a:avLst/>
          </a:prstGeom>
          <a:solidFill>
            <a:srgbClr val="FFFF00"/>
          </a:solidFill>
          <a:ln w="9525">
            <a:noFill/>
          </a:ln>
        </p:spPr>
        <p:txBody>
          <a:bodyPr wrap="none" anchor="t">
            <a:spAutoFit/>
          </a:bodyPr>
          <a:lstStyle/>
          <a:p>
            <a:r>
              <a:rPr lang="zh-CN" altLang="en-US" sz="2400" b="1" dirty="0">
                <a:solidFill>
                  <a:srgbClr val="0000FF"/>
                </a:solidFill>
                <a:latin typeface="楷体" panose="02010609060101010101" pitchFamily="49" charset="-122"/>
                <a:ea typeface="楷体" panose="02010609060101010101" pitchFamily="49" charset="-122"/>
              </a:rPr>
              <a:t>有形手、无形手，手拉手，向前走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blinds(horizontal)">
                                      <p:cBhvr>
                                        <p:cTn id="7" dur="500"/>
                                        <p:tgtEl>
                                          <p:spTgt spid="2969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9700"/>
                                        </p:tgtEl>
                                        <p:attrNameLst>
                                          <p:attrName>style.visibility</p:attrName>
                                        </p:attrNameLst>
                                      </p:cBhvr>
                                      <p:to>
                                        <p:strVal val="visible"/>
                                      </p:to>
                                    </p:set>
                                    <p:anim calcmode="lin" valueType="num">
                                      <p:cBhvr>
                                        <p:cTn id="12" dur="500" fill="hold"/>
                                        <p:tgtEl>
                                          <p:spTgt spid="29700"/>
                                        </p:tgtEl>
                                        <p:attrNameLst>
                                          <p:attrName>ppt_x</p:attrName>
                                        </p:attrNameLst>
                                      </p:cBhvr>
                                      <p:tavLst>
                                        <p:tav tm="0">
                                          <p:val>
                                            <p:strVal val="#ppt_x"/>
                                          </p:val>
                                        </p:tav>
                                        <p:tav tm="100000">
                                          <p:val>
                                            <p:strVal val="#ppt_x"/>
                                          </p:val>
                                        </p:tav>
                                      </p:tavLst>
                                    </p:anim>
                                    <p:anim calcmode="lin" valueType="num">
                                      <p:cBhvr>
                                        <p:cTn id="13" dur="500" fill="hold"/>
                                        <p:tgtEl>
                                          <p:spTgt spid="297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p:bldP spid="29700"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矩形 62465"/>
          <p:cNvSpPr/>
          <p:nvPr/>
        </p:nvSpPr>
        <p:spPr>
          <a:xfrm>
            <a:off x="1142400" y="1382239"/>
            <a:ext cx="6724636" cy="2245360"/>
          </a:xfrm>
          <a:prstGeom prst="rect">
            <a:avLst/>
          </a:prstGeom>
          <a:noFill/>
          <a:ln w="9525">
            <a:noFill/>
          </a:ln>
        </p:spPr>
        <p:txBody>
          <a:bodyPr anchor="ctr">
            <a:spAutoFit/>
          </a:bodyPr>
          <a:lstStyle/>
          <a:p>
            <a:pPr indent="266700"/>
            <a:r>
              <a:rPr lang="en-US" altLang="zh-CN" sz="4000" b="1" dirty="0">
                <a:latin typeface="仿宋_GB2312" pitchFamily="1" charset="-122"/>
                <a:ea typeface="仿宋_GB2312" pitchFamily="1" charset="-122"/>
              </a:rPr>
              <a:t> </a:t>
            </a:r>
            <a:r>
              <a:rPr lang="zh-CN" altLang="en-US" sz="4000" b="1" dirty="0">
                <a:latin typeface="仿宋_GB2312" pitchFamily="1" charset="-122"/>
                <a:ea typeface="仿宋_GB2312" pitchFamily="1" charset="-122"/>
              </a:rPr>
              <a:t>合作探究</a:t>
            </a:r>
            <a:r>
              <a:rPr lang="en-US" altLang="zh-CN" sz="4000" b="1" dirty="0">
                <a:latin typeface="仿宋_GB2312" pitchFamily="1" charset="-122"/>
                <a:ea typeface="仿宋_GB2312" pitchFamily="1" charset="-122"/>
              </a:rPr>
              <a:t>2</a:t>
            </a:r>
            <a:r>
              <a:rPr lang="zh-CN" altLang="en-US" sz="4000" b="1" dirty="0">
                <a:latin typeface="仿宋_GB2312" pitchFamily="1" charset="-122"/>
                <a:ea typeface="仿宋_GB2312" pitchFamily="1" charset="-122"/>
              </a:rPr>
              <a:t>：</a:t>
            </a:r>
          </a:p>
          <a:p>
            <a:pPr indent="266700"/>
            <a:endParaRPr lang="zh-CN" altLang="en-US" sz="4000" b="1" dirty="0">
              <a:latin typeface="仿宋_GB2312" pitchFamily="1" charset="-122"/>
              <a:ea typeface="仿宋_GB2312" pitchFamily="1" charset="-122"/>
            </a:endParaRPr>
          </a:p>
          <a:p>
            <a:pPr indent="266700"/>
            <a:r>
              <a:rPr lang="zh-CN" altLang="en-US" b="1" dirty="0">
                <a:solidFill>
                  <a:srgbClr val="0000FF"/>
                </a:solidFill>
                <a:latin typeface="仿宋_GB2312" pitchFamily="1" charset="-122"/>
                <a:ea typeface="仿宋_GB2312" pitchFamily="1" charset="-122"/>
              </a:rPr>
              <a:t>收获大家谈</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p:nvPr/>
        </p:nvSpPr>
        <p:spPr>
          <a:xfrm>
            <a:off x="4905433" y="4365595"/>
            <a:ext cx="309880" cy="414020"/>
          </a:xfrm>
          <a:prstGeom prst="rect">
            <a:avLst/>
          </a:prstGeom>
          <a:noFill/>
          <a:ln w="9525">
            <a:noFill/>
          </a:ln>
        </p:spPr>
        <p:txBody>
          <a:bodyPr wrap="none" anchor="t">
            <a:spAutoFit/>
          </a:bodyPr>
          <a:lstStyle/>
          <a:p>
            <a:pPr>
              <a:spcBef>
                <a:spcPct val="50000"/>
              </a:spcBef>
            </a:pPr>
            <a:endParaRPr lang="zh-CN" altLang="zh-CN" sz="2100" b="1" dirty="0">
              <a:solidFill>
                <a:srgbClr val="FF0000"/>
              </a:solidFill>
              <a:latin typeface="黑体" panose="02010609060101010101" pitchFamily="49" charset="-122"/>
              <a:ea typeface="黑体" panose="02010609060101010101" pitchFamily="49" charset="-122"/>
            </a:endParaRPr>
          </a:p>
        </p:txBody>
      </p:sp>
      <p:sp>
        <p:nvSpPr>
          <p:cNvPr id="34818" name="Rectangle 3"/>
          <p:cNvSpPr/>
          <p:nvPr/>
        </p:nvSpPr>
        <p:spPr>
          <a:xfrm>
            <a:off x="4905433" y="4754998"/>
            <a:ext cx="309880" cy="414020"/>
          </a:xfrm>
          <a:prstGeom prst="rect">
            <a:avLst/>
          </a:prstGeom>
          <a:noFill/>
          <a:ln w="9525">
            <a:noFill/>
          </a:ln>
        </p:spPr>
        <p:txBody>
          <a:bodyPr wrap="none" anchor="t">
            <a:spAutoFit/>
          </a:bodyPr>
          <a:lstStyle/>
          <a:p>
            <a:pPr>
              <a:spcBef>
                <a:spcPct val="50000"/>
              </a:spcBef>
            </a:pPr>
            <a:endParaRPr lang="zh-CN" altLang="zh-CN" sz="2100" b="1" dirty="0">
              <a:solidFill>
                <a:srgbClr val="FF0000"/>
              </a:solidFill>
              <a:latin typeface="黑体" panose="02010609060101010101" pitchFamily="49" charset="-122"/>
              <a:ea typeface="黑体" panose="02010609060101010101" pitchFamily="49" charset="-122"/>
            </a:endParaRPr>
          </a:p>
        </p:txBody>
      </p:sp>
      <p:sp>
        <p:nvSpPr>
          <p:cNvPr id="34819" name="Text Box 4"/>
          <p:cNvSpPr txBox="1"/>
          <p:nvPr/>
        </p:nvSpPr>
        <p:spPr>
          <a:xfrm>
            <a:off x="1369165" y="3288610"/>
            <a:ext cx="5087240" cy="460375"/>
          </a:xfrm>
          <a:prstGeom prst="rect">
            <a:avLst/>
          </a:prstGeom>
          <a:noFill/>
          <a:ln w="9525">
            <a:noFill/>
          </a:ln>
        </p:spPr>
        <p:txBody>
          <a:bodyPr anchor="t">
            <a:spAutoFit/>
          </a:bodyPr>
          <a:lstStyle/>
          <a:p>
            <a:pPr>
              <a:spcBef>
                <a:spcPct val="50000"/>
              </a:spcBef>
            </a:pPr>
            <a:r>
              <a:rPr lang="en-US" altLang="zh-CN" sz="2400" b="1" dirty="0">
                <a:latin typeface="黑体" panose="02010609060101010101" pitchFamily="49" charset="-122"/>
                <a:ea typeface="黑体" panose="02010609060101010101" pitchFamily="49" charset="-122"/>
              </a:rPr>
              <a:t>2  </a:t>
            </a:r>
            <a:r>
              <a:rPr lang="zh-CN" altLang="en-US" sz="2400" b="1" dirty="0">
                <a:latin typeface="黑体" panose="02010609060101010101" pitchFamily="49" charset="-122"/>
                <a:ea typeface="黑体" panose="02010609060101010101" pitchFamily="49" charset="-122"/>
              </a:rPr>
              <a:t>宏观调控的</a:t>
            </a:r>
            <a:r>
              <a:rPr lang="zh-CN" altLang="en-US" sz="2400" b="1" dirty="0">
                <a:solidFill>
                  <a:srgbClr val="0000FF"/>
                </a:solidFill>
                <a:latin typeface="黑体" panose="02010609060101010101" pitchFamily="49" charset="-122"/>
                <a:ea typeface="黑体" panose="02010609060101010101" pitchFamily="49" charset="-122"/>
              </a:rPr>
              <a:t>含义</a:t>
            </a:r>
          </a:p>
        </p:txBody>
      </p:sp>
      <p:sp>
        <p:nvSpPr>
          <p:cNvPr id="34820" name="Text Box 5"/>
          <p:cNvSpPr txBox="1"/>
          <p:nvPr/>
        </p:nvSpPr>
        <p:spPr>
          <a:xfrm>
            <a:off x="1364710" y="2929130"/>
            <a:ext cx="5601680" cy="460375"/>
          </a:xfrm>
          <a:prstGeom prst="rect">
            <a:avLst/>
          </a:prstGeom>
          <a:noFill/>
          <a:ln w="9525">
            <a:noFill/>
          </a:ln>
        </p:spPr>
        <p:txBody>
          <a:bodyPr anchor="t">
            <a:spAutoFit/>
          </a:bodyPr>
          <a:lstStyle/>
          <a:p>
            <a:pPr>
              <a:spcBef>
                <a:spcPct val="50000"/>
              </a:spcBef>
            </a:pPr>
            <a:r>
              <a:rPr lang="en-US" altLang="zh-CN" sz="2400" b="1" dirty="0">
                <a:latin typeface="黑体" panose="02010609060101010101" pitchFamily="49" charset="-122"/>
                <a:ea typeface="黑体" panose="02010609060101010101" pitchFamily="49" charset="-122"/>
              </a:rPr>
              <a:t>1  </a:t>
            </a:r>
            <a:r>
              <a:rPr lang="zh-CN" altLang="en-US" sz="2400" b="1" dirty="0">
                <a:latin typeface="黑体" panose="02010609060101010101" pitchFamily="49" charset="-122"/>
                <a:ea typeface="黑体" panose="02010609060101010101" pitchFamily="49" charset="-122"/>
              </a:rPr>
              <a:t>宏观调控的</a:t>
            </a:r>
            <a:r>
              <a:rPr lang="zh-CN" altLang="en-US" sz="2400" b="1" dirty="0">
                <a:solidFill>
                  <a:srgbClr val="0000FF"/>
                </a:solidFill>
                <a:latin typeface="黑体" panose="02010609060101010101" pitchFamily="49" charset="-122"/>
                <a:ea typeface="黑体" panose="02010609060101010101" pitchFamily="49" charset="-122"/>
              </a:rPr>
              <a:t>必要性</a:t>
            </a:r>
          </a:p>
        </p:txBody>
      </p:sp>
      <p:sp>
        <p:nvSpPr>
          <p:cNvPr id="34821" name="AutoShape 6"/>
          <p:cNvSpPr/>
          <p:nvPr/>
        </p:nvSpPr>
        <p:spPr>
          <a:xfrm>
            <a:off x="7580425" y="3033915"/>
            <a:ext cx="57160" cy="228640"/>
          </a:xfrm>
          <a:prstGeom prst="downArrow">
            <a:avLst>
              <a:gd name="adj1" fmla="val 50000"/>
              <a:gd name="adj2" fmla="val 100000"/>
            </a:avLst>
          </a:prstGeom>
          <a:noFill/>
          <a:ln w="57150" cap="flat" cmpd="sng">
            <a:solidFill>
              <a:srgbClr val="FF00FF"/>
            </a:solidFill>
            <a:prstDash val="solid"/>
            <a:miter/>
            <a:headEnd type="none" w="med" len="med"/>
            <a:tailEnd type="none" w="med" len="med"/>
          </a:ln>
        </p:spPr>
        <p:txBody>
          <a:bodyPr wrap="none" anchor="ctr"/>
          <a:lstStyle/>
          <a:p>
            <a:endParaRPr lang="zh-CN" altLang="en-US" sz="4500" dirty="0">
              <a:latin typeface="Arial" panose="020B0604020202020204" pitchFamily="34" charset="0"/>
              <a:ea typeface="宋体" panose="02010600030101010101" pitchFamily="2" charset="-122"/>
            </a:endParaRPr>
          </a:p>
        </p:txBody>
      </p:sp>
      <p:sp>
        <p:nvSpPr>
          <p:cNvPr id="34822" name="WordArt 7"/>
          <p:cNvSpPr>
            <a:spLocks noTextEdit="1"/>
          </p:cNvSpPr>
          <p:nvPr/>
        </p:nvSpPr>
        <p:spPr>
          <a:xfrm>
            <a:off x="7163160" y="3262555"/>
            <a:ext cx="907415" cy="342960"/>
          </a:xfrm>
          <a:prstGeom prst="rect">
            <a:avLst/>
          </a:prstGeom>
        </p:spPr>
        <p:txBody>
          <a:bodyPr wrap="none" fromWordArt="1">
            <a:prstTxWarp prst="textPlain">
              <a:avLst>
                <a:gd name="adj" fmla="val 50000"/>
              </a:avLst>
            </a:prstTxWarp>
            <a:normAutofit fontScale="82500" lnSpcReduction="20000"/>
          </a:bodyPr>
          <a:lstStyle/>
          <a:p>
            <a:pPr algn="ctr"/>
            <a:r>
              <a:rPr lang="zh-CN" altLang="en-US" sz="2400">
                <a:ln w="19050" cap="flat" cmpd="sng">
                  <a:solidFill>
                    <a:srgbClr val="FFCC00"/>
                  </a:solidFill>
                  <a:prstDash val="solid"/>
                  <a:round/>
                  <a:headEnd type="none" w="med" len="med"/>
                  <a:tailEnd type="none" w="med" len="med"/>
                </a:ln>
                <a:solidFill>
                  <a:srgbClr val="800000"/>
                </a:solidFill>
                <a:effectLst>
                  <a:outerShdw dist="35921" dir="2699999" algn="ctr" rotWithShape="0">
                    <a:srgbClr val="990000"/>
                  </a:outerShdw>
                </a:effectLst>
                <a:latin typeface="宋体" panose="02010600030101010101" pitchFamily="2" charset="-122"/>
                <a:ea typeface="宋体" panose="02010600030101010101" pitchFamily="2" charset="-122"/>
              </a:rPr>
              <a:t>（是什么）</a:t>
            </a:r>
          </a:p>
        </p:txBody>
      </p:sp>
      <p:sp>
        <p:nvSpPr>
          <p:cNvPr id="34823" name="WordArt 8"/>
          <p:cNvSpPr>
            <a:spLocks noTextEdit="1"/>
          </p:cNvSpPr>
          <p:nvPr/>
        </p:nvSpPr>
        <p:spPr>
          <a:xfrm>
            <a:off x="7163320" y="2529020"/>
            <a:ext cx="793095" cy="400120"/>
          </a:xfrm>
          <a:prstGeom prst="rect">
            <a:avLst/>
          </a:prstGeom>
        </p:spPr>
        <p:txBody>
          <a:bodyPr wrap="none" fromWordArt="1">
            <a:prstTxWarp prst="textPlain">
              <a:avLst>
                <a:gd name="adj" fmla="val 50000"/>
              </a:avLst>
            </a:prstTxWarp>
            <a:normAutofit fontScale="90000" lnSpcReduction="10000"/>
          </a:bodyPr>
          <a:lstStyle/>
          <a:p>
            <a:pPr algn="ctr"/>
            <a:r>
              <a:rPr lang="zh-CN" altLang="en-US" sz="2400">
                <a:ln w="19050" cap="flat" cmpd="sng">
                  <a:solidFill>
                    <a:srgbClr val="FFFF00"/>
                  </a:solidFill>
                  <a:prstDash val="solid"/>
                  <a:round/>
                  <a:headEnd type="none" w="med" len="med"/>
                  <a:tailEnd type="none" w="med" len="med"/>
                </a:ln>
                <a:solidFill>
                  <a:srgbClr val="0066CC"/>
                </a:solidFill>
                <a:effectLst>
                  <a:outerShdw dist="35921" dir="2699999" algn="ctr" rotWithShape="0">
                    <a:srgbClr val="990000"/>
                  </a:outerShdw>
                </a:effectLst>
                <a:latin typeface="宋体" panose="02010600030101010101" pitchFamily="2" charset="-122"/>
                <a:ea typeface="宋体" panose="02010600030101010101" pitchFamily="2" charset="-122"/>
              </a:rPr>
              <a:t>（为什么）</a:t>
            </a:r>
          </a:p>
        </p:txBody>
      </p:sp>
      <p:sp>
        <p:nvSpPr>
          <p:cNvPr id="34824" name="WordArt 9"/>
          <p:cNvSpPr>
            <a:spLocks noTextEdit="1"/>
          </p:cNvSpPr>
          <p:nvPr/>
        </p:nvSpPr>
        <p:spPr>
          <a:xfrm>
            <a:off x="7172960" y="3952240"/>
            <a:ext cx="887730" cy="257175"/>
          </a:xfrm>
          <a:prstGeom prst="rect">
            <a:avLst/>
          </a:prstGeom>
        </p:spPr>
        <p:txBody>
          <a:bodyPr wrap="none" fromWordArt="1">
            <a:prstTxWarp prst="textPlain">
              <a:avLst>
                <a:gd name="adj" fmla="val 50000"/>
              </a:avLst>
            </a:prstTxWarp>
            <a:normAutofit fontScale="55000" lnSpcReduction="20000"/>
          </a:bodyPr>
          <a:lstStyle/>
          <a:p>
            <a:pPr algn="ctr"/>
            <a:r>
              <a:rPr lang="zh-CN" altLang="en-US" sz="2400">
                <a:ln w="19050" cap="flat" cmpd="sng">
                  <a:solidFill>
                    <a:srgbClr val="FF6600"/>
                  </a:solidFill>
                  <a:prstDash val="solid"/>
                  <a:round/>
                  <a:headEnd type="none" w="med" len="med"/>
                  <a:tailEnd type="none" w="med" len="med"/>
                </a:ln>
                <a:solidFill>
                  <a:srgbClr val="FF00FF"/>
                </a:solidFill>
                <a:effectLst>
                  <a:outerShdw dist="35921" dir="2699999" algn="ctr" rotWithShape="0">
                    <a:srgbClr val="990000"/>
                  </a:outerShdw>
                </a:effectLst>
                <a:latin typeface="宋体" panose="02010600030101010101" pitchFamily="2" charset="-122"/>
                <a:ea typeface="宋体" panose="02010600030101010101" pitchFamily="2" charset="-122"/>
              </a:rPr>
              <a:t>（调什么）</a:t>
            </a:r>
          </a:p>
        </p:txBody>
      </p:sp>
      <p:sp>
        <p:nvSpPr>
          <p:cNvPr id="34825" name="AutoShape 10"/>
          <p:cNvSpPr/>
          <p:nvPr/>
        </p:nvSpPr>
        <p:spPr>
          <a:xfrm>
            <a:off x="7580425" y="3609406"/>
            <a:ext cx="57160" cy="285800"/>
          </a:xfrm>
          <a:prstGeom prst="downArrow">
            <a:avLst>
              <a:gd name="adj1" fmla="val 50000"/>
              <a:gd name="adj2" fmla="val 125000"/>
            </a:avLst>
          </a:prstGeom>
          <a:noFill/>
          <a:ln w="57150" cap="flat" cmpd="sng">
            <a:solidFill>
              <a:srgbClr val="FF00FF"/>
            </a:solidFill>
            <a:prstDash val="solid"/>
            <a:miter/>
            <a:headEnd type="none" w="med" len="med"/>
            <a:tailEnd type="none" w="med" len="med"/>
          </a:ln>
        </p:spPr>
        <p:txBody>
          <a:bodyPr wrap="none" anchor="ctr"/>
          <a:lstStyle/>
          <a:p>
            <a:pPr algn="ctr">
              <a:spcBef>
                <a:spcPct val="50000"/>
              </a:spcBef>
            </a:pPr>
            <a:endParaRPr lang="zh-CN" altLang="zh-CN" sz="1800" b="1" dirty="0">
              <a:solidFill>
                <a:srgbClr val="FF00FF"/>
              </a:solidFill>
              <a:latin typeface="黑体" panose="02010609060101010101" pitchFamily="49" charset="-122"/>
              <a:ea typeface="黑体" panose="02010609060101010101" pitchFamily="49" charset="-122"/>
            </a:endParaRPr>
          </a:p>
        </p:txBody>
      </p:sp>
      <p:grpSp>
        <p:nvGrpSpPr>
          <p:cNvPr id="34826" name="Group 11"/>
          <p:cNvGrpSpPr/>
          <p:nvPr/>
        </p:nvGrpSpPr>
        <p:grpSpPr>
          <a:xfrm>
            <a:off x="723900" y="3796767"/>
            <a:ext cx="7084081" cy="1384073"/>
            <a:chOff x="672" y="2604"/>
            <a:chExt cx="4329" cy="1044"/>
          </a:xfrm>
        </p:grpSpPr>
        <p:sp>
          <p:nvSpPr>
            <p:cNvPr id="34827" name="Line 12"/>
            <p:cNvSpPr/>
            <p:nvPr/>
          </p:nvSpPr>
          <p:spPr>
            <a:xfrm flipV="1">
              <a:off x="2778" y="2791"/>
              <a:ext cx="582" cy="328"/>
            </a:xfrm>
            <a:prstGeom prst="line">
              <a:avLst/>
            </a:prstGeom>
            <a:ln w="57150" cap="flat" cmpd="sng">
              <a:solidFill>
                <a:srgbClr val="0000CC"/>
              </a:solidFill>
              <a:prstDash val="solid"/>
              <a:round/>
              <a:headEnd type="none" w="med" len="med"/>
              <a:tailEnd type="none" w="med" len="med"/>
            </a:ln>
          </p:spPr>
          <p:txBody>
            <a:bodyPr anchor="t"/>
            <a:lstStyle/>
            <a:p>
              <a:endParaRPr lang="zh-CN" altLang="en-US" sz="4500">
                <a:latin typeface="Calibri" panose="020F0502020204030204" pitchFamily="34" charset="0"/>
                <a:ea typeface="宋体" panose="02010600030101010101" pitchFamily="2" charset="-122"/>
              </a:endParaRPr>
            </a:p>
          </p:txBody>
        </p:sp>
        <p:sp>
          <p:nvSpPr>
            <p:cNvPr id="34828" name="Line 13"/>
            <p:cNvSpPr/>
            <p:nvPr/>
          </p:nvSpPr>
          <p:spPr>
            <a:xfrm>
              <a:off x="2736" y="3175"/>
              <a:ext cx="624" cy="0"/>
            </a:xfrm>
            <a:prstGeom prst="line">
              <a:avLst/>
            </a:prstGeom>
            <a:ln w="57150" cap="flat" cmpd="sng">
              <a:solidFill>
                <a:srgbClr val="0000CC"/>
              </a:solidFill>
              <a:prstDash val="solid"/>
              <a:round/>
              <a:headEnd type="none" w="med" len="med"/>
              <a:tailEnd type="none" w="med" len="med"/>
            </a:ln>
          </p:spPr>
          <p:txBody>
            <a:bodyPr anchor="t"/>
            <a:lstStyle/>
            <a:p>
              <a:endParaRPr lang="zh-CN" altLang="en-US" sz="4500">
                <a:latin typeface="Calibri" panose="020F0502020204030204" pitchFamily="34" charset="0"/>
                <a:ea typeface="宋体" panose="02010600030101010101" pitchFamily="2" charset="-122"/>
              </a:endParaRPr>
            </a:p>
          </p:txBody>
        </p:sp>
        <p:sp>
          <p:nvSpPr>
            <p:cNvPr id="34829" name="Line 14"/>
            <p:cNvSpPr/>
            <p:nvPr/>
          </p:nvSpPr>
          <p:spPr>
            <a:xfrm>
              <a:off x="2778" y="3233"/>
              <a:ext cx="540" cy="328"/>
            </a:xfrm>
            <a:prstGeom prst="line">
              <a:avLst/>
            </a:prstGeom>
            <a:ln w="57150" cap="flat" cmpd="sng">
              <a:solidFill>
                <a:srgbClr val="0000CC"/>
              </a:solidFill>
              <a:prstDash val="solid"/>
              <a:round/>
              <a:headEnd type="none" w="med" len="med"/>
              <a:tailEnd type="none" w="med" len="med"/>
            </a:ln>
          </p:spPr>
          <p:txBody>
            <a:bodyPr anchor="t"/>
            <a:lstStyle/>
            <a:p>
              <a:endParaRPr lang="zh-CN" altLang="en-US" sz="4500">
                <a:latin typeface="Calibri" panose="020F0502020204030204" pitchFamily="34" charset="0"/>
                <a:ea typeface="宋体" panose="02010600030101010101" pitchFamily="2" charset="-122"/>
              </a:endParaRPr>
            </a:p>
          </p:txBody>
        </p:sp>
        <p:grpSp>
          <p:nvGrpSpPr>
            <p:cNvPr id="34830" name="Group 15"/>
            <p:cNvGrpSpPr/>
            <p:nvPr/>
          </p:nvGrpSpPr>
          <p:grpSpPr>
            <a:xfrm>
              <a:off x="672" y="2887"/>
              <a:ext cx="3131" cy="723"/>
              <a:chOff x="432" y="3331"/>
              <a:chExt cx="3131" cy="723"/>
            </a:xfrm>
          </p:grpSpPr>
          <p:sp>
            <p:nvSpPr>
              <p:cNvPr id="34831" name="Text Box 16"/>
              <p:cNvSpPr txBox="1"/>
              <p:nvPr/>
            </p:nvSpPr>
            <p:spPr>
              <a:xfrm>
                <a:off x="827" y="3362"/>
                <a:ext cx="2736" cy="347"/>
              </a:xfrm>
              <a:prstGeom prst="rect">
                <a:avLst/>
              </a:prstGeom>
              <a:noFill/>
              <a:ln w="9525">
                <a:noFill/>
              </a:ln>
            </p:spPr>
            <p:txBody>
              <a:bodyPr anchor="t">
                <a:spAutoFit/>
              </a:bodyPr>
              <a:lstStyle/>
              <a:p>
                <a:pPr>
                  <a:spcBef>
                    <a:spcPct val="50000"/>
                  </a:spcBef>
                </a:pPr>
                <a:r>
                  <a:rPr lang="en-US" altLang="zh-CN" sz="2400" b="1" dirty="0">
                    <a:latin typeface="黑体" panose="02010609060101010101" pitchFamily="49" charset="-122"/>
                    <a:ea typeface="黑体" panose="02010609060101010101" pitchFamily="49" charset="-122"/>
                  </a:rPr>
                  <a:t>4  </a:t>
                </a:r>
                <a:r>
                  <a:rPr lang="zh-CN" altLang="en-US" sz="2400" b="1" dirty="0">
                    <a:latin typeface="黑体" panose="02010609060101010101" pitchFamily="49" charset="-122"/>
                    <a:ea typeface="黑体" panose="02010609060101010101" pitchFamily="49" charset="-122"/>
                  </a:rPr>
                  <a:t>宏观调控的</a:t>
                </a:r>
                <a:r>
                  <a:rPr lang="zh-CN" altLang="en-US" sz="2400" b="1" dirty="0">
                    <a:solidFill>
                      <a:srgbClr val="0000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手段</a:t>
                </a:r>
              </a:p>
            </p:txBody>
          </p:sp>
          <p:sp>
            <p:nvSpPr>
              <p:cNvPr id="34832" name="Line 17"/>
              <p:cNvSpPr/>
              <p:nvPr/>
            </p:nvSpPr>
            <p:spPr>
              <a:xfrm>
                <a:off x="432" y="3331"/>
                <a:ext cx="0" cy="0"/>
              </a:xfrm>
              <a:prstGeom prst="line">
                <a:avLst/>
              </a:prstGeom>
              <a:ln w="9525" cap="flat" cmpd="sng">
                <a:solidFill>
                  <a:schemeClr val="tx1"/>
                </a:solidFill>
                <a:prstDash val="solid"/>
                <a:round/>
                <a:headEnd type="none" w="med" len="med"/>
                <a:tailEnd type="none" w="med" len="med"/>
              </a:ln>
            </p:spPr>
            <p:txBody>
              <a:bodyPr anchor="t"/>
              <a:lstStyle/>
              <a:p>
                <a:endParaRPr lang="zh-CN" altLang="en-US" sz="4500">
                  <a:latin typeface="Calibri" panose="020F0502020204030204" pitchFamily="34" charset="0"/>
                  <a:ea typeface="宋体" panose="02010600030101010101" pitchFamily="2" charset="-122"/>
                </a:endParaRPr>
              </a:p>
            </p:txBody>
          </p:sp>
          <p:sp>
            <p:nvSpPr>
              <p:cNvPr id="34833" name="Rectangle 18"/>
              <p:cNvSpPr/>
              <p:nvPr/>
            </p:nvSpPr>
            <p:spPr>
              <a:xfrm>
                <a:off x="912" y="3628"/>
                <a:ext cx="260" cy="426"/>
              </a:xfrm>
              <a:prstGeom prst="rect">
                <a:avLst/>
              </a:prstGeom>
              <a:noFill/>
              <a:ln w="9525">
                <a:noFill/>
              </a:ln>
            </p:spPr>
            <p:txBody>
              <a:bodyPr wrap="square" anchor="t">
                <a:spAutoFit/>
              </a:bodyPr>
              <a:lstStyle/>
              <a:p>
                <a:pPr>
                  <a:spcBef>
                    <a:spcPct val="50000"/>
                  </a:spcBef>
                </a:pPr>
                <a:endParaRPr lang="zh-CN" altLang="zh-CN" sz="2700" b="1" dirty="0">
                  <a:latin typeface="黑体" panose="02010609060101010101" pitchFamily="49" charset="-122"/>
                  <a:ea typeface="黑体" panose="02010609060101010101" pitchFamily="49" charset="-122"/>
                </a:endParaRPr>
              </a:p>
            </p:txBody>
          </p:sp>
        </p:grpSp>
        <p:grpSp>
          <p:nvGrpSpPr>
            <p:cNvPr id="34834" name="Group 19"/>
            <p:cNvGrpSpPr/>
            <p:nvPr/>
          </p:nvGrpSpPr>
          <p:grpSpPr>
            <a:xfrm>
              <a:off x="3938" y="2604"/>
              <a:ext cx="1063" cy="1037"/>
              <a:chOff x="3698" y="3164"/>
              <a:chExt cx="1063" cy="1037"/>
            </a:xfrm>
          </p:grpSpPr>
          <p:sp>
            <p:nvSpPr>
              <p:cNvPr id="34835" name="Text Box 20"/>
              <p:cNvSpPr txBox="1"/>
              <p:nvPr/>
            </p:nvSpPr>
            <p:spPr>
              <a:xfrm>
                <a:off x="3698" y="3164"/>
                <a:ext cx="867" cy="312"/>
              </a:xfrm>
              <a:prstGeom prst="rect">
                <a:avLst/>
              </a:prstGeom>
              <a:noFill/>
              <a:ln w="9525">
                <a:noFill/>
              </a:ln>
            </p:spPr>
            <p:txBody>
              <a:bodyPr wrap="square" anchor="t">
                <a:spAutoFit/>
              </a:bodyPr>
              <a:lstStyle/>
              <a:p>
                <a:pPr>
                  <a:spcBef>
                    <a:spcPct val="50000"/>
                  </a:spcBef>
                </a:pPr>
                <a:r>
                  <a:rPr lang="zh-CN" altLang="en-US" sz="2100" b="1" dirty="0">
                    <a:solidFill>
                      <a:srgbClr val="0000CC"/>
                    </a:solidFill>
                    <a:latin typeface="黑体" panose="02010609060101010101" pitchFamily="49" charset="-122"/>
                    <a:ea typeface="黑体" panose="02010609060101010101" pitchFamily="49" charset="-122"/>
                  </a:rPr>
                  <a:t>手段</a:t>
                </a:r>
              </a:p>
            </p:txBody>
          </p:sp>
          <p:sp>
            <p:nvSpPr>
              <p:cNvPr id="34836" name="Text Box 21"/>
              <p:cNvSpPr txBox="1"/>
              <p:nvPr/>
            </p:nvSpPr>
            <p:spPr>
              <a:xfrm>
                <a:off x="3744" y="3889"/>
                <a:ext cx="624" cy="312"/>
              </a:xfrm>
              <a:prstGeom prst="rect">
                <a:avLst/>
              </a:prstGeom>
              <a:noFill/>
              <a:ln w="9525">
                <a:noFill/>
              </a:ln>
            </p:spPr>
            <p:txBody>
              <a:bodyPr anchor="t">
                <a:spAutoFit/>
              </a:bodyPr>
              <a:lstStyle/>
              <a:p>
                <a:pPr>
                  <a:spcBef>
                    <a:spcPct val="50000"/>
                  </a:spcBef>
                </a:pPr>
                <a:r>
                  <a:rPr lang="zh-CN" altLang="en-US" sz="2100" b="1" dirty="0">
                    <a:solidFill>
                      <a:srgbClr val="0000CC"/>
                    </a:solidFill>
                    <a:latin typeface="黑体" panose="02010609060101010101" pitchFamily="49" charset="-122"/>
                    <a:ea typeface="黑体" panose="02010609060101010101" pitchFamily="49" charset="-122"/>
                  </a:rPr>
                  <a:t>手段</a:t>
                </a:r>
              </a:p>
            </p:txBody>
          </p:sp>
          <p:sp>
            <p:nvSpPr>
              <p:cNvPr id="34837" name="Rectangle 22"/>
              <p:cNvSpPr/>
              <p:nvPr/>
            </p:nvSpPr>
            <p:spPr>
              <a:xfrm>
                <a:off x="3744" y="3501"/>
                <a:ext cx="1017" cy="302"/>
              </a:xfrm>
              <a:prstGeom prst="rect">
                <a:avLst/>
              </a:prstGeom>
              <a:noFill/>
              <a:ln w="9525">
                <a:noFill/>
              </a:ln>
            </p:spPr>
            <p:txBody>
              <a:bodyPr wrap="square" anchor="t">
                <a:spAutoFit/>
              </a:bodyPr>
              <a:lstStyle/>
              <a:p>
                <a:pPr>
                  <a:spcBef>
                    <a:spcPct val="50000"/>
                  </a:spcBef>
                </a:pPr>
                <a:r>
                  <a:rPr lang="zh-CN" altLang="en-US" sz="2100" b="1" dirty="0">
                    <a:solidFill>
                      <a:srgbClr val="0000CC"/>
                    </a:solidFill>
                    <a:latin typeface="黑体" panose="02010609060101010101" pitchFamily="49" charset="-122"/>
                    <a:ea typeface="黑体" panose="02010609060101010101" pitchFamily="49" charset="-122"/>
                  </a:rPr>
                  <a:t>手段</a:t>
                </a:r>
              </a:p>
            </p:txBody>
          </p:sp>
        </p:grpSp>
        <p:sp>
          <p:nvSpPr>
            <p:cNvPr id="34838" name="Text Box 23"/>
            <p:cNvSpPr txBox="1"/>
            <p:nvPr/>
          </p:nvSpPr>
          <p:spPr>
            <a:xfrm>
              <a:off x="3547" y="2604"/>
              <a:ext cx="844" cy="1044"/>
            </a:xfrm>
            <a:prstGeom prst="rect">
              <a:avLst/>
            </a:prstGeom>
            <a:noFill/>
            <a:ln w="9525">
              <a:noFill/>
            </a:ln>
          </p:spPr>
          <p:txBody>
            <a:bodyPr wrap="square" anchor="t">
              <a:spAutoFit/>
            </a:bodyPr>
            <a:lstStyle/>
            <a:p>
              <a:pPr>
                <a:spcBef>
                  <a:spcPct val="50000"/>
                </a:spcBef>
              </a:pPr>
              <a:r>
                <a:rPr lang="zh-CN" altLang="en-US" sz="2100" b="1" dirty="0">
                  <a:solidFill>
                    <a:srgbClr val="0000CC"/>
                  </a:solidFill>
                  <a:latin typeface="黑体" panose="02010609060101010101" pitchFamily="49" charset="-122"/>
                  <a:ea typeface="黑体" panose="02010609060101010101" pitchFamily="49" charset="-122"/>
                </a:rPr>
                <a:t>经济</a:t>
              </a:r>
              <a:r>
                <a:rPr lang="zh-CN" altLang="en-US" sz="2100" b="1" dirty="0">
                  <a:solidFill>
                    <a:srgbClr val="FF0000"/>
                  </a:solidFill>
                  <a:latin typeface="黑体" panose="02010609060101010101" pitchFamily="49" charset="-122"/>
                  <a:ea typeface="黑体" panose="02010609060101010101" pitchFamily="49" charset="-122"/>
                </a:rPr>
                <a:t>    </a:t>
              </a:r>
            </a:p>
            <a:p>
              <a:pPr>
                <a:spcBef>
                  <a:spcPct val="50000"/>
                </a:spcBef>
              </a:pPr>
              <a:r>
                <a:rPr lang="zh-CN" altLang="en-US" sz="2100" b="1" dirty="0">
                  <a:solidFill>
                    <a:srgbClr val="0000CC"/>
                  </a:solidFill>
                  <a:latin typeface="黑体" panose="02010609060101010101" pitchFamily="49" charset="-122"/>
                  <a:ea typeface="黑体" panose="02010609060101010101" pitchFamily="49" charset="-122"/>
                </a:rPr>
                <a:t>法律</a:t>
              </a:r>
            </a:p>
            <a:p>
              <a:pPr>
                <a:spcBef>
                  <a:spcPct val="50000"/>
                </a:spcBef>
              </a:pPr>
              <a:r>
                <a:rPr lang="zh-CN" altLang="en-US" sz="2100" b="1" dirty="0">
                  <a:solidFill>
                    <a:srgbClr val="0000CC"/>
                  </a:solidFill>
                  <a:latin typeface="黑体" panose="02010609060101010101" pitchFamily="49" charset="-122"/>
                  <a:ea typeface="黑体" panose="02010609060101010101" pitchFamily="49" charset="-122"/>
                </a:rPr>
                <a:t>行政</a:t>
              </a:r>
            </a:p>
          </p:txBody>
        </p:sp>
      </p:grpSp>
      <p:sp>
        <p:nvSpPr>
          <p:cNvPr id="34839" name="Text Box 24"/>
          <p:cNvSpPr txBox="1"/>
          <p:nvPr/>
        </p:nvSpPr>
        <p:spPr>
          <a:xfrm>
            <a:off x="1364720" y="3749065"/>
            <a:ext cx="3398520" cy="460375"/>
          </a:xfrm>
          <a:prstGeom prst="rect">
            <a:avLst/>
          </a:prstGeom>
          <a:noFill/>
          <a:ln w="9525">
            <a:noFill/>
          </a:ln>
        </p:spPr>
        <p:txBody>
          <a:bodyPr wrap="none" anchor="t">
            <a:spAutoFit/>
          </a:bodyPr>
          <a:lstStyle/>
          <a:p>
            <a:r>
              <a:rPr lang="en-US" altLang="zh-CN" sz="2400" b="1" dirty="0">
                <a:latin typeface="黑体" panose="02010609060101010101" pitchFamily="49" charset="-122"/>
                <a:ea typeface="黑体" panose="02010609060101010101" pitchFamily="49" charset="-122"/>
              </a:rPr>
              <a:t>3  </a:t>
            </a:r>
            <a:r>
              <a:rPr lang="zh-CN" altLang="en-US" sz="2400" b="1" dirty="0">
                <a:latin typeface="黑体" panose="02010609060101010101" pitchFamily="49" charset="-122"/>
                <a:ea typeface="黑体" panose="02010609060101010101" pitchFamily="49" charset="-122"/>
              </a:rPr>
              <a:t>宏观调控的</a:t>
            </a:r>
            <a:r>
              <a:rPr lang="zh-CN" altLang="en-US" sz="2400" b="1" dirty="0">
                <a:solidFill>
                  <a:srgbClr val="0000FF"/>
                </a:solidFill>
                <a:latin typeface="黑体" panose="02010609060101010101" pitchFamily="49" charset="-122"/>
                <a:ea typeface="黑体" panose="02010609060101010101" pitchFamily="49" charset="-122"/>
              </a:rPr>
              <a:t>主要目标</a:t>
            </a:r>
          </a:p>
        </p:txBody>
      </p:sp>
      <p:sp>
        <p:nvSpPr>
          <p:cNvPr id="34840" name="AutoShape 25"/>
          <p:cNvSpPr/>
          <p:nvPr/>
        </p:nvSpPr>
        <p:spPr>
          <a:xfrm>
            <a:off x="7588680" y="4209520"/>
            <a:ext cx="57160" cy="228640"/>
          </a:xfrm>
          <a:prstGeom prst="downArrow">
            <a:avLst>
              <a:gd name="adj1" fmla="val 50000"/>
              <a:gd name="adj2" fmla="val 100000"/>
            </a:avLst>
          </a:prstGeom>
          <a:noFill/>
          <a:ln w="57150" cap="flat" cmpd="sng">
            <a:solidFill>
              <a:srgbClr val="FF00FF"/>
            </a:solidFill>
            <a:prstDash val="solid"/>
            <a:miter/>
            <a:headEnd type="none" w="med" len="med"/>
            <a:tailEnd type="none" w="med" len="med"/>
          </a:ln>
        </p:spPr>
        <p:txBody>
          <a:bodyPr wrap="none" anchor="ctr"/>
          <a:lstStyle/>
          <a:p>
            <a:endParaRPr lang="zh-CN" altLang="en-US" sz="4500" dirty="0">
              <a:latin typeface="Arial" panose="020B0604020202020204" pitchFamily="34" charset="0"/>
              <a:ea typeface="宋体" panose="02010600030101010101" pitchFamily="2" charset="-122"/>
            </a:endParaRPr>
          </a:p>
        </p:txBody>
      </p:sp>
      <p:sp>
        <p:nvSpPr>
          <p:cNvPr id="34841" name="WordArt 26"/>
          <p:cNvSpPr>
            <a:spLocks noTextEdit="1"/>
          </p:cNvSpPr>
          <p:nvPr/>
        </p:nvSpPr>
        <p:spPr>
          <a:xfrm>
            <a:off x="7182835" y="4440700"/>
            <a:ext cx="1064605" cy="264365"/>
          </a:xfrm>
          <a:prstGeom prst="rect">
            <a:avLst/>
          </a:prstGeom>
        </p:spPr>
        <p:txBody>
          <a:bodyPr wrap="none" fromWordArt="1">
            <a:prstTxWarp prst="textPlain">
              <a:avLst>
                <a:gd name="adj" fmla="val 50000"/>
              </a:avLst>
            </a:prstTxWarp>
            <a:normAutofit fontScale="65000" lnSpcReduction="20000"/>
          </a:bodyPr>
          <a:lstStyle/>
          <a:p>
            <a:pPr algn="ctr"/>
            <a:r>
              <a:rPr lang="zh-CN" altLang="en-US" sz="2100">
                <a:ln w="19050" cap="flat" cmpd="sng">
                  <a:solidFill>
                    <a:srgbClr val="99CCFF"/>
                  </a:solidFill>
                  <a:prstDash val="solid"/>
                  <a:round/>
                  <a:headEnd type="none" w="med" len="med"/>
                  <a:tailEnd type="none" w="med" len="med"/>
                </a:ln>
                <a:solidFill>
                  <a:srgbClr val="0066CC"/>
                </a:solidFill>
                <a:effectLst>
                  <a:outerShdw dist="35921" dir="2699999" algn="ctr" rotWithShape="0">
                    <a:srgbClr val="990000"/>
                  </a:outerShdw>
                </a:effectLst>
                <a:latin typeface="宋体" panose="02010600030101010101" pitchFamily="2" charset="-122"/>
                <a:ea typeface="宋体" panose="02010600030101010101" pitchFamily="2" charset="-122"/>
              </a:rPr>
              <a:t>（怎么调）</a:t>
            </a:r>
          </a:p>
        </p:txBody>
      </p:sp>
      <p:sp>
        <p:nvSpPr>
          <p:cNvPr id="34842" name="Text Box 27"/>
          <p:cNvSpPr txBox="1"/>
          <p:nvPr/>
        </p:nvSpPr>
        <p:spPr>
          <a:xfrm>
            <a:off x="1313880" y="2457880"/>
            <a:ext cx="3567737" cy="460375"/>
          </a:xfrm>
          <a:prstGeom prst="rect">
            <a:avLst/>
          </a:prstGeom>
          <a:noFill/>
          <a:ln w="9525">
            <a:noFill/>
          </a:ln>
        </p:spPr>
        <p:txBody>
          <a:bodyPr anchor="t">
            <a:spAutoFit/>
          </a:bodyPr>
          <a:lstStyle/>
          <a:p>
            <a:r>
              <a:rPr lang="zh-CN" altLang="en-US" sz="2400" b="1" dirty="0">
                <a:solidFill>
                  <a:srgbClr val="0000FF"/>
                </a:solidFill>
                <a:latin typeface="黑体" panose="02010609060101010101" pitchFamily="49" charset="-122"/>
                <a:ea typeface="黑体" panose="02010609060101010101" pitchFamily="49" charset="-122"/>
              </a:rPr>
              <a:t>二、科学的宏观调控</a:t>
            </a:r>
          </a:p>
        </p:txBody>
      </p:sp>
      <p:sp>
        <p:nvSpPr>
          <p:cNvPr id="34843" name="WordArt 28"/>
          <p:cNvSpPr>
            <a:spLocks noTextEdit="1"/>
          </p:cNvSpPr>
          <p:nvPr/>
        </p:nvSpPr>
        <p:spPr>
          <a:xfrm>
            <a:off x="3771760" y="239358"/>
            <a:ext cx="1657640" cy="389402"/>
          </a:xfrm>
          <a:prstGeom prst="rect">
            <a:avLst/>
          </a:prstGeom>
        </p:spPr>
        <p:txBody>
          <a:bodyPr wrap="none" fromWordArt="1">
            <a:prstTxWarp prst="textPlain">
              <a:avLst>
                <a:gd name="adj" fmla="val 50000"/>
              </a:avLst>
            </a:prstTxWarp>
            <a:normAutofit fontScale="87500" lnSpcReduction="10000"/>
          </a:bodyPr>
          <a:lstStyle/>
          <a:p>
            <a:pPr algn="ctr"/>
            <a:r>
              <a:rPr lang="zh-CN" altLang="en-US" sz="2400" b="1">
                <a:ln w="19050" cap="flat" cmpd="sng">
                  <a:solidFill>
                    <a:srgbClr val="99CCFF"/>
                  </a:solidFill>
                  <a:prstDash val="solid"/>
                  <a:round/>
                  <a:headEnd type="none" w="med" len="med"/>
                  <a:tailEnd type="none" w="med" len="med"/>
                </a:ln>
                <a:solidFill>
                  <a:srgbClr val="0066CC"/>
                </a:solidFill>
                <a:effectLst>
                  <a:outerShdw dist="35921" dir="2699999" algn="ctr" rotWithShape="0">
                    <a:srgbClr val="990000"/>
                  </a:outerShdw>
                </a:effectLst>
                <a:latin typeface="宋体" panose="02010600030101010101" pitchFamily="2" charset="-122"/>
                <a:ea typeface="宋体" panose="02010600030101010101" pitchFamily="2" charset="-122"/>
              </a:rPr>
              <a:t>课堂小结</a:t>
            </a:r>
          </a:p>
        </p:txBody>
      </p:sp>
      <p:sp>
        <p:nvSpPr>
          <p:cNvPr id="34844" name="Text Box 29"/>
          <p:cNvSpPr txBox="1"/>
          <p:nvPr/>
        </p:nvSpPr>
        <p:spPr>
          <a:xfrm>
            <a:off x="1313880" y="695447"/>
            <a:ext cx="6001800" cy="829945"/>
          </a:xfrm>
          <a:prstGeom prst="rect">
            <a:avLst/>
          </a:prstGeom>
          <a:noFill/>
          <a:ln w="9525">
            <a:noFill/>
          </a:ln>
        </p:spPr>
        <p:txBody>
          <a:bodyPr anchor="t">
            <a:spAutoFit/>
          </a:bodyPr>
          <a:lstStyle/>
          <a:p>
            <a:r>
              <a:rPr lang="zh-CN" altLang="en-US" sz="2400" b="1" dirty="0">
                <a:solidFill>
                  <a:srgbClr val="0000FF"/>
                </a:solidFill>
                <a:latin typeface="黑体" panose="02010609060101010101" pitchFamily="49" charset="-122"/>
                <a:ea typeface="黑体" panose="02010609060101010101" pitchFamily="49" charset="-122"/>
              </a:rPr>
              <a:t>一、社会主义市场经济的基本特征</a:t>
            </a:r>
          </a:p>
          <a:p>
            <a:endParaRPr lang="en-US" altLang="zh-CN" sz="2400" dirty="0">
              <a:latin typeface="黑体" panose="02010609060101010101" pitchFamily="49" charset="-122"/>
              <a:ea typeface="黑体" panose="02010609060101010101" pitchFamily="49" charset="-122"/>
            </a:endParaRPr>
          </a:p>
        </p:txBody>
      </p:sp>
      <p:sp>
        <p:nvSpPr>
          <p:cNvPr id="34845" name="Text Box 30"/>
          <p:cNvSpPr txBox="1"/>
          <p:nvPr/>
        </p:nvSpPr>
        <p:spPr>
          <a:xfrm>
            <a:off x="1509122" y="1166624"/>
            <a:ext cx="5270628" cy="1106805"/>
          </a:xfrm>
          <a:prstGeom prst="rect">
            <a:avLst/>
          </a:prstGeom>
          <a:noFill/>
          <a:ln w="9525">
            <a:noFill/>
          </a:ln>
        </p:spPr>
        <p:txBody>
          <a:bodyPr anchor="t">
            <a:spAutoFit/>
          </a:bodyPr>
          <a:lstStyle/>
          <a:p>
            <a:r>
              <a:rPr lang="en-US" altLang="zh-CN" sz="2100" b="1" dirty="0">
                <a:solidFill>
                  <a:srgbClr val="0000FF"/>
                </a:solidFill>
                <a:latin typeface="黑体" panose="02010609060101010101" pitchFamily="49" charset="-122"/>
                <a:ea typeface="黑体" panose="02010609060101010101" pitchFamily="49" charset="-122"/>
              </a:rPr>
              <a:t>①</a:t>
            </a:r>
            <a:r>
              <a:rPr lang="zh-CN" altLang="en-US" sz="2100" b="1" dirty="0">
                <a:latin typeface="Arial" panose="020B0604020202020204" pitchFamily="34" charset="0"/>
                <a:ea typeface="楷体_GB2312" pitchFamily="1" charset="-122"/>
                <a:sym typeface="+mn-ea"/>
              </a:rPr>
              <a:t>坚持</a:t>
            </a:r>
            <a:r>
              <a:rPr lang="zh-CN" altLang="en-US" sz="2100" b="1" dirty="0">
                <a:solidFill>
                  <a:srgbClr val="0000FF"/>
                </a:solidFill>
                <a:latin typeface="Arial" panose="020B0604020202020204" pitchFamily="34" charset="0"/>
                <a:ea typeface="楷体_GB2312" pitchFamily="1" charset="-122"/>
                <a:sym typeface="+mn-ea"/>
              </a:rPr>
              <a:t>公有制</a:t>
            </a:r>
            <a:r>
              <a:rPr lang="zh-CN" altLang="en-US" sz="2100" b="1" dirty="0">
                <a:latin typeface="Arial" panose="020B0604020202020204" pitchFamily="34" charset="0"/>
                <a:ea typeface="楷体_GB2312" pitchFamily="1" charset="-122"/>
                <a:sym typeface="+mn-ea"/>
              </a:rPr>
              <a:t>的主体地位（</a:t>
            </a:r>
            <a:r>
              <a:rPr lang="zh-CN" altLang="en-US" sz="2100" b="1" dirty="0">
                <a:solidFill>
                  <a:srgbClr val="0000FF"/>
                </a:solidFill>
                <a:latin typeface="Arial" panose="020B0604020202020204" pitchFamily="34" charset="0"/>
                <a:ea typeface="楷体_GB2312" pitchFamily="1" charset="-122"/>
                <a:sym typeface="+mn-ea"/>
              </a:rPr>
              <a:t>基本标志</a:t>
            </a:r>
            <a:r>
              <a:rPr lang="zh-CN" altLang="en-US" sz="2100" b="1" dirty="0">
                <a:latin typeface="Arial" panose="020B0604020202020204" pitchFamily="34" charset="0"/>
                <a:ea typeface="楷体_GB2312" pitchFamily="1" charset="-122"/>
                <a:sym typeface="+mn-ea"/>
              </a:rPr>
              <a:t>）</a:t>
            </a:r>
            <a:endParaRPr lang="zh-CN" altLang="en-US" sz="2100" b="1" dirty="0">
              <a:solidFill>
                <a:srgbClr val="FF0000"/>
              </a:solidFill>
              <a:latin typeface="黑体" panose="02010609060101010101" pitchFamily="49" charset="-122"/>
              <a:ea typeface="黑体" panose="02010609060101010101" pitchFamily="49" charset="-122"/>
            </a:endParaRPr>
          </a:p>
          <a:p>
            <a:endParaRPr lang="en-US" altLang="zh-CN" sz="4500" dirty="0">
              <a:latin typeface="黑体" panose="02010609060101010101" pitchFamily="49" charset="-122"/>
              <a:ea typeface="黑体" panose="02010609060101010101" pitchFamily="49" charset="-122"/>
            </a:endParaRPr>
          </a:p>
        </p:txBody>
      </p:sp>
      <p:sp>
        <p:nvSpPr>
          <p:cNvPr id="34846" name="Text Box 31"/>
          <p:cNvSpPr txBox="1"/>
          <p:nvPr/>
        </p:nvSpPr>
        <p:spPr>
          <a:xfrm>
            <a:off x="1509395" y="1612900"/>
            <a:ext cx="4828540" cy="414020"/>
          </a:xfrm>
          <a:prstGeom prst="rect">
            <a:avLst/>
          </a:prstGeom>
          <a:noFill/>
          <a:ln w="9525">
            <a:noFill/>
          </a:ln>
        </p:spPr>
        <p:txBody>
          <a:bodyPr wrap="square" anchor="t">
            <a:spAutoFit/>
          </a:bodyPr>
          <a:lstStyle/>
          <a:p>
            <a:r>
              <a:rPr lang="en-US" altLang="zh-CN" sz="2100" b="1" dirty="0">
                <a:solidFill>
                  <a:srgbClr val="0000FF"/>
                </a:solidFill>
                <a:latin typeface="黑体" panose="02010609060101010101" pitchFamily="49" charset="-122"/>
                <a:ea typeface="黑体" panose="02010609060101010101" pitchFamily="49" charset="-122"/>
              </a:rPr>
              <a:t>②</a:t>
            </a:r>
            <a:r>
              <a:rPr lang="zh-CN" altLang="en-US" sz="2100" b="1" dirty="0">
                <a:latin typeface="Arial" panose="020B0604020202020204" pitchFamily="34" charset="0"/>
                <a:ea typeface="楷体_GB2312" pitchFamily="1" charset="-122"/>
                <a:sym typeface="+mn-ea"/>
              </a:rPr>
              <a:t>以</a:t>
            </a:r>
            <a:r>
              <a:rPr lang="zh-CN" altLang="en-US" sz="2100" b="1" dirty="0">
                <a:solidFill>
                  <a:srgbClr val="0000FF"/>
                </a:solidFill>
                <a:latin typeface="Arial" panose="020B0604020202020204" pitchFamily="34" charset="0"/>
                <a:ea typeface="楷体_GB2312" pitchFamily="1" charset="-122"/>
                <a:sym typeface="+mn-ea"/>
              </a:rPr>
              <a:t>共同富裕</a:t>
            </a:r>
            <a:r>
              <a:rPr lang="zh-CN" altLang="en-US" sz="2100" b="1" dirty="0">
                <a:latin typeface="Arial" panose="020B0604020202020204" pitchFamily="34" charset="0"/>
                <a:ea typeface="楷体_GB2312" pitchFamily="1" charset="-122"/>
                <a:sym typeface="+mn-ea"/>
              </a:rPr>
              <a:t>为根本目标（</a:t>
            </a:r>
            <a:r>
              <a:rPr lang="zh-CN" altLang="en-US" sz="2100" b="1" dirty="0">
                <a:solidFill>
                  <a:srgbClr val="0000FF"/>
                </a:solidFill>
                <a:latin typeface="Arial" panose="020B0604020202020204" pitchFamily="34" charset="0"/>
                <a:ea typeface="楷体_GB2312" pitchFamily="1" charset="-122"/>
                <a:sym typeface="+mn-ea"/>
              </a:rPr>
              <a:t>根本原则</a:t>
            </a:r>
            <a:r>
              <a:rPr lang="zh-CN" altLang="en-US" sz="2100" b="1" dirty="0">
                <a:latin typeface="Arial" panose="020B0604020202020204" pitchFamily="34" charset="0"/>
                <a:ea typeface="楷体_GB2312" pitchFamily="1" charset="-122"/>
                <a:sym typeface="+mn-ea"/>
              </a:rPr>
              <a:t>）</a:t>
            </a:r>
            <a:endParaRPr lang="zh-CN" altLang="en-US" sz="2100" b="1" dirty="0">
              <a:solidFill>
                <a:srgbClr val="FF0000"/>
              </a:solidFill>
              <a:latin typeface="黑体" panose="02010609060101010101" pitchFamily="49" charset="-122"/>
              <a:ea typeface="黑体" panose="02010609060101010101" pitchFamily="49" charset="-122"/>
            </a:endParaRPr>
          </a:p>
        </p:txBody>
      </p:sp>
      <p:sp>
        <p:nvSpPr>
          <p:cNvPr id="34847" name="Text Box 32"/>
          <p:cNvSpPr txBox="1"/>
          <p:nvPr/>
        </p:nvSpPr>
        <p:spPr>
          <a:xfrm>
            <a:off x="1509600" y="2043800"/>
            <a:ext cx="5373040" cy="414020"/>
          </a:xfrm>
          <a:prstGeom prst="rect">
            <a:avLst/>
          </a:prstGeom>
          <a:noFill/>
          <a:ln w="9525">
            <a:noFill/>
          </a:ln>
        </p:spPr>
        <p:txBody>
          <a:bodyPr anchor="t">
            <a:spAutoFit/>
          </a:bodyPr>
          <a:lstStyle/>
          <a:p>
            <a:r>
              <a:rPr lang="en-US" altLang="zh-CN" sz="2100" b="1" dirty="0">
                <a:solidFill>
                  <a:srgbClr val="0000FF"/>
                </a:solidFill>
                <a:latin typeface="黑体" panose="02010609060101010101" pitchFamily="49" charset="-122"/>
                <a:ea typeface="黑体" panose="02010609060101010101" pitchFamily="49" charset="-122"/>
              </a:rPr>
              <a:t>③</a:t>
            </a:r>
            <a:r>
              <a:rPr lang="zh-CN" altLang="en-US" sz="2100" b="1" dirty="0">
                <a:latin typeface="Arial" panose="020B0604020202020204" pitchFamily="34" charset="0"/>
                <a:ea typeface="楷体_GB2312" pitchFamily="1" charset="-122"/>
                <a:sym typeface="+mn-ea"/>
              </a:rPr>
              <a:t>能够实行</a:t>
            </a:r>
            <a:r>
              <a:rPr lang="zh-CN" altLang="en-US" sz="2100" b="1" dirty="0">
                <a:solidFill>
                  <a:srgbClr val="0000FF"/>
                </a:solidFill>
                <a:latin typeface="Arial" panose="020B0604020202020204" pitchFamily="34" charset="0"/>
                <a:ea typeface="楷体_GB2312" pitchFamily="1" charset="-122"/>
                <a:sym typeface="+mn-ea"/>
              </a:rPr>
              <a:t>科学的宏观调控</a:t>
            </a:r>
            <a:r>
              <a:rPr lang="zh-CN" altLang="en-US" sz="2100" b="1" dirty="0">
                <a:latin typeface="Arial" panose="020B0604020202020204" pitchFamily="34" charset="0"/>
                <a:ea typeface="楷体_GB2312" pitchFamily="1" charset="-122"/>
                <a:sym typeface="+mn-ea"/>
              </a:rPr>
              <a:t>（</a:t>
            </a:r>
            <a:r>
              <a:rPr lang="zh-CN" altLang="en-US" sz="2100" b="1" dirty="0">
                <a:solidFill>
                  <a:srgbClr val="0000FF"/>
                </a:solidFill>
                <a:latin typeface="Arial" panose="020B0604020202020204" pitchFamily="34" charset="0"/>
                <a:ea typeface="楷体_GB2312" pitchFamily="1" charset="-122"/>
                <a:sym typeface="+mn-ea"/>
              </a:rPr>
              <a:t>内在要求</a:t>
            </a:r>
            <a:r>
              <a:rPr lang="zh-CN" altLang="en-US" sz="2100" b="1" dirty="0">
                <a:latin typeface="Arial" panose="020B0604020202020204" pitchFamily="34" charset="0"/>
                <a:ea typeface="楷体_GB2312" pitchFamily="1" charset="-122"/>
                <a:sym typeface="+mn-ea"/>
              </a:rPr>
              <a:t>）</a:t>
            </a:r>
            <a:endParaRPr lang="zh-CN" altLang="en-US" sz="2100" b="1" dirty="0">
              <a:solidFill>
                <a:srgbClr val="E80000"/>
              </a:solidFill>
              <a:latin typeface="Arial" panose="020B0604020202020204" pitchFamily="34" charset="0"/>
              <a:ea typeface="黑体" panose="02010609060101010101" pitchFamily="49"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文本框 3"/>
          <p:cNvSpPr txBox="1"/>
          <p:nvPr/>
        </p:nvSpPr>
        <p:spPr>
          <a:xfrm>
            <a:off x="1397238" y="25008"/>
            <a:ext cx="4932431" cy="506730"/>
          </a:xfrm>
          <a:prstGeom prst="rect">
            <a:avLst/>
          </a:prstGeom>
          <a:noFill/>
          <a:ln w="9525">
            <a:noFill/>
          </a:ln>
        </p:spPr>
        <p:txBody>
          <a:bodyPr anchor="t">
            <a:spAutoFit/>
          </a:bodyPr>
          <a:lstStyle/>
          <a:p>
            <a:r>
              <a:rPr lang="zh-CN" altLang="en-US" sz="2700" b="1">
                <a:solidFill>
                  <a:schemeClr val="bg1"/>
                </a:solidFill>
                <a:latin typeface="微软雅黑" panose="020B0503020204020204" pitchFamily="34" charset="-122"/>
                <a:ea typeface="微软雅黑" panose="020B0503020204020204" pitchFamily="34" charset="-122"/>
              </a:rPr>
              <a:t>检查反馈</a:t>
            </a:r>
            <a:r>
              <a:rPr lang="en-US" altLang="zh-CN" sz="2700" b="1">
                <a:solidFill>
                  <a:schemeClr val="bg1"/>
                </a:solidFill>
                <a:latin typeface="微软雅黑" panose="020B0503020204020204" pitchFamily="34" charset="-122"/>
                <a:ea typeface="微软雅黑" panose="020B0503020204020204" pitchFamily="34" charset="-122"/>
              </a:rPr>
              <a:t>——</a:t>
            </a:r>
            <a:r>
              <a:rPr lang="zh-CN" altLang="en-US" sz="2700" b="1">
                <a:solidFill>
                  <a:schemeClr val="bg1"/>
                </a:solidFill>
                <a:latin typeface="微软雅黑" panose="020B0503020204020204" pitchFamily="34" charset="-122"/>
                <a:ea typeface="微软雅黑" panose="020B0503020204020204" pitchFamily="34" charset="-122"/>
              </a:rPr>
              <a:t>基础知识梳理</a:t>
            </a:r>
          </a:p>
        </p:txBody>
      </p:sp>
      <p:sp>
        <p:nvSpPr>
          <p:cNvPr id="10242" name="文本框 2"/>
          <p:cNvSpPr txBox="1"/>
          <p:nvPr/>
        </p:nvSpPr>
        <p:spPr>
          <a:xfrm>
            <a:off x="1278195" y="1087470"/>
            <a:ext cx="5895816" cy="583565"/>
          </a:xfrm>
          <a:prstGeom prst="rect">
            <a:avLst/>
          </a:prstGeom>
          <a:noFill/>
          <a:ln w="9525">
            <a:noFill/>
          </a:ln>
        </p:spPr>
        <p:txBody>
          <a:bodyPr anchor="t">
            <a:spAutoFit/>
          </a:bodyPr>
          <a:lstStyle/>
          <a:p>
            <a:r>
              <a:rPr lang="en-US" altLang="zh-CN" sz="3200" b="1" dirty="0">
                <a:solidFill>
                  <a:srgbClr val="0000FF"/>
                </a:solidFill>
                <a:latin typeface="黑体" panose="02010609060101010101" pitchFamily="49" charset="-122"/>
                <a:ea typeface="黑体" panose="02010609060101010101" pitchFamily="49" charset="-122"/>
              </a:rPr>
              <a:t>1. </a:t>
            </a:r>
            <a:r>
              <a:rPr lang="zh-CN" altLang="en-US" sz="3200" b="1" dirty="0">
                <a:solidFill>
                  <a:srgbClr val="0000FF"/>
                </a:solidFill>
                <a:latin typeface="黑体" panose="02010609060101010101" pitchFamily="49" charset="-122"/>
                <a:ea typeface="黑体" panose="02010609060101010101" pitchFamily="49" charset="-122"/>
              </a:rPr>
              <a:t>社会主义市场经济含义</a:t>
            </a:r>
            <a:r>
              <a:rPr lang="zh-CN" altLang="en-US" sz="2400" dirty="0">
                <a:latin typeface="黑体" panose="02010609060101010101" pitchFamily="49" charset="-122"/>
                <a:ea typeface="黑体" panose="02010609060101010101" pitchFamily="49" charset="-122"/>
              </a:rPr>
              <a:t> </a:t>
            </a:r>
            <a:endParaRPr lang="zh-CN" altLang="en-US" sz="2400" b="1" dirty="0">
              <a:latin typeface="黑体" panose="02010609060101010101" pitchFamily="49" charset="-122"/>
              <a:ea typeface="黑体" panose="02010609060101010101" pitchFamily="49" charset="-122"/>
            </a:endParaRPr>
          </a:p>
        </p:txBody>
      </p:sp>
      <p:sp>
        <p:nvSpPr>
          <p:cNvPr id="1026" name="Rectangle 2"/>
          <p:cNvSpPr>
            <a:spLocks noChangeArrowheads="1"/>
          </p:cNvSpPr>
          <p:nvPr/>
        </p:nvSpPr>
        <p:spPr bwMode="auto">
          <a:xfrm>
            <a:off x="1142365" y="735965"/>
            <a:ext cx="5768340" cy="76200"/>
          </a:xfrm>
          <a:prstGeom prst="rect">
            <a:avLst/>
          </a:prstGeom>
          <a:solidFill>
            <a:srgbClr val="339966"/>
          </a:soli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3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7" name="Rectangle 3"/>
          <p:cNvSpPr>
            <a:spLocks noChangeArrowheads="1"/>
          </p:cNvSpPr>
          <p:nvPr/>
        </p:nvSpPr>
        <p:spPr bwMode="auto">
          <a:xfrm>
            <a:off x="1142365" y="0"/>
            <a:ext cx="5768975" cy="735965"/>
          </a:xfrm>
          <a:prstGeom prst="rect">
            <a:avLst/>
          </a:prstGeom>
          <a:solidFill>
            <a:srgbClr val="99CC00"/>
          </a:soli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3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10246" name="图片 8"/>
          <p:cNvPicPr>
            <a:picLocks noChangeAspect="1"/>
          </p:cNvPicPr>
          <p:nvPr/>
        </p:nvPicPr>
        <p:blipFill>
          <a:blip r:embed="rId2" cstate="print"/>
          <a:stretch>
            <a:fillRect/>
          </a:stretch>
        </p:blipFill>
        <p:spPr>
          <a:xfrm>
            <a:off x="-12700" y="1905"/>
            <a:ext cx="1155065" cy="810260"/>
          </a:xfrm>
          <a:prstGeom prst="rect">
            <a:avLst/>
          </a:prstGeom>
          <a:noFill/>
          <a:ln w="9525">
            <a:noFill/>
          </a:ln>
        </p:spPr>
      </p:pic>
      <p:sp>
        <p:nvSpPr>
          <p:cNvPr id="10252" name="文本框 18"/>
          <p:cNvSpPr txBox="1"/>
          <p:nvPr/>
        </p:nvSpPr>
        <p:spPr>
          <a:xfrm>
            <a:off x="1152530" y="228957"/>
            <a:ext cx="5421864" cy="506730"/>
          </a:xfrm>
          <a:prstGeom prst="rect">
            <a:avLst/>
          </a:prstGeom>
          <a:noFill/>
          <a:ln w="9525">
            <a:noFill/>
          </a:ln>
        </p:spPr>
        <p:txBody>
          <a:bodyPr anchor="t">
            <a:spAutoFit/>
          </a:bodyPr>
          <a:lstStyle/>
          <a:p>
            <a:r>
              <a:rPr lang="zh-CN" altLang="en-US" sz="2700" b="1">
                <a:latin typeface="黑体" panose="02010609060101010101" pitchFamily="49" charset="-122"/>
                <a:ea typeface="黑体" panose="02010609060101010101" pitchFamily="49" charset="-122"/>
              </a:rPr>
              <a:t>一、社会主义市场经济的</a:t>
            </a:r>
            <a:r>
              <a:rPr lang="zh-CN" altLang="en-US" sz="2700" b="1">
                <a:solidFill>
                  <a:srgbClr val="0033CC"/>
                </a:solidFill>
                <a:latin typeface="黑体" panose="02010609060101010101" pitchFamily="49" charset="-122"/>
                <a:ea typeface="黑体" panose="02010609060101010101" pitchFamily="49" charset="-122"/>
              </a:rPr>
              <a:t>基本特征</a:t>
            </a:r>
          </a:p>
        </p:txBody>
      </p:sp>
      <p:sp>
        <p:nvSpPr>
          <p:cNvPr id="79875" name="Rectangle 3"/>
          <p:cNvSpPr>
            <a:spLocks noGrp="1"/>
          </p:cNvSpPr>
          <p:nvPr/>
        </p:nvSpPr>
        <p:spPr>
          <a:xfrm>
            <a:off x="1141730" y="1850390"/>
            <a:ext cx="7292975" cy="807720"/>
          </a:xfrm>
          <a:prstGeom prst="rect">
            <a:avLst/>
          </a:prstGeom>
          <a:noFill/>
          <a:ln w="9525">
            <a:noFill/>
          </a:ln>
        </p:spPr>
        <p:txBody>
          <a:bodyPr anchor="t"/>
          <a:lstStyle/>
          <a:p>
            <a:pPr marL="609600" indent="-609600">
              <a:spcBef>
                <a:spcPct val="20000"/>
              </a:spcBef>
            </a:pPr>
            <a:r>
              <a:rPr lang="en-US" altLang="zh-CN" sz="1500" dirty="0">
                <a:latin typeface="Calibri" panose="020F0502020204030204" pitchFamily="34" charset="0"/>
                <a:ea typeface="宋体" panose="02010600030101010101" pitchFamily="2" charset="-122"/>
              </a:rPr>
              <a:t>             </a:t>
            </a:r>
            <a:r>
              <a:rPr lang="zh-CN" altLang="en-US" sz="3200" dirty="0">
                <a:solidFill>
                  <a:srgbClr val="0000FF"/>
                </a:solidFill>
                <a:latin typeface="宋体" panose="02010600030101010101" pitchFamily="2" charset="-122"/>
                <a:ea typeface="宋体" panose="02010600030101010101" pitchFamily="2" charset="-122"/>
              </a:rPr>
              <a:t>是同</a:t>
            </a:r>
            <a:r>
              <a:rPr lang="zh-CN" altLang="en-US" sz="3200" dirty="0">
                <a:solidFill>
                  <a:srgbClr val="FF0000"/>
                </a:solidFill>
                <a:latin typeface="宋体" panose="02010600030101010101" pitchFamily="2" charset="-122"/>
                <a:ea typeface="宋体" panose="02010600030101010101" pitchFamily="2" charset="-122"/>
              </a:rPr>
              <a:t>社会主义基本制度</a:t>
            </a:r>
            <a:r>
              <a:rPr lang="zh-CN" altLang="en-US" sz="3200" dirty="0">
                <a:solidFill>
                  <a:srgbClr val="0000FF"/>
                </a:solidFill>
                <a:latin typeface="宋体" panose="02010600030101010101" pitchFamily="2" charset="-122"/>
                <a:ea typeface="宋体" panose="02010600030101010101" pitchFamily="2" charset="-122"/>
              </a:rPr>
              <a:t>结合在一起的</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anim calcmode="lin" valueType="num">
                                      <p:cBhvr>
                                        <p:cTn id="7" dur="500" fill="hold"/>
                                        <p:tgtEl>
                                          <p:spTgt spid="79875">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7987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4" descr="图片2"/>
          <p:cNvPicPr>
            <a:picLocks noChangeAspect="1"/>
          </p:cNvPicPr>
          <p:nvPr/>
        </p:nvPicPr>
        <p:blipFill>
          <a:blip r:embed="rId2" cstate="print"/>
          <a:stretch>
            <a:fillRect/>
          </a:stretch>
        </p:blipFill>
        <p:spPr>
          <a:xfrm>
            <a:off x="687070" y="651510"/>
            <a:ext cx="3317240" cy="3259455"/>
          </a:xfrm>
          <a:prstGeom prst="rect">
            <a:avLst/>
          </a:prstGeom>
          <a:noFill/>
          <a:ln w="9525">
            <a:noFill/>
          </a:ln>
        </p:spPr>
      </p:pic>
      <p:sp>
        <p:nvSpPr>
          <p:cNvPr id="11266" name="标题 4"/>
          <p:cNvSpPr>
            <a:spLocks noGrp="1"/>
          </p:cNvSpPr>
          <p:nvPr>
            <p:ph type="title"/>
          </p:nvPr>
        </p:nvSpPr>
        <p:spPr>
          <a:xfrm>
            <a:off x="612775" y="107315"/>
            <a:ext cx="6636385" cy="544195"/>
          </a:xfrm>
        </p:spPr>
        <p:txBody>
          <a:bodyPr wrap="square" lIns="68591" tIns="34295" rIns="68591" bIns="34295" anchor="ctr"/>
          <a:lstStyle/>
          <a:p>
            <a:r>
              <a:rPr lang="zh-CN" altLang="en-US" b="1" dirty="0">
                <a:solidFill>
                  <a:srgbClr val="0000FF"/>
                </a:solidFill>
              </a:rPr>
              <a:t>自主探究</a:t>
            </a:r>
            <a:r>
              <a:rPr lang="en-US" altLang="zh-CN" b="1" dirty="0">
                <a:solidFill>
                  <a:srgbClr val="0000FF"/>
                </a:solidFill>
              </a:rPr>
              <a:t>1</a:t>
            </a:r>
            <a:r>
              <a:rPr lang="zh-CN" altLang="en-US" b="1" dirty="0">
                <a:solidFill>
                  <a:srgbClr val="0000FF"/>
                </a:solidFill>
              </a:rPr>
              <a:t>：各领风骚看“公有”</a:t>
            </a:r>
            <a:endParaRPr lang="zh-CN" altLang="en-US" dirty="0"/>
          </a:p>
        </p:txBody>
      </p:sp>
      <p:sp>
        <p:nvSpPr>
          <p:cNvPr id="11269" name="内容占位符 6"/>
          <p:cNvSpPr>
            <a:spLocks noGrp="1"/>
          </p:cNvSpPr>
          <p:nvPr>
            <p:ph sz="half" idx="2"/>
          </p:nvPr>
        </p:nvSpPr>
        <p:spPr>
          <a:xfrm>
            <a:off x="4309110" y="826135"/>
            <a:ext cx="4535170" cy="3482975"/>
          </a:xfrm>
          <a:ln>
            <a:miter/>
          </a:ln>
        </p:spPr>
        <p:txBody>
          <a:bodyPr vert="horz" wrap="square" lIns="68591" tIns="34295" rIns="68591" bIns="34295" anchor="t"/>
          <a:lstStyle/>
          <a:p>
            <a:pPr marL="0" indent="0" fontAlgn="auto">
              <a:lnSpc>
                <a:spcPct val="110000"/>
              </a:lnSpc>
              <a:buNone/>
            </a:pPr>
            <a:r>
              <a:rPr lang="en-US" altLang="zh-CN" sz="1800" b="1" strike="noStrike" kern="1200" noProof="1">
                <a:solidFill>
                  <a:schemeClr val="tx2"/>
                </a:solidFill>
                <a:latin typeface="+mn-lt"/>
                <a:ea typeface="+mn-ea"/>
                <a:cs typeface="+mn-cs"/>
              </a:rPr>
              <a:t>    </a:t>
            </a:r>
            <a:r>
              <a:rPr lang="en-US" altLang="zh-CN" sz="1800" b="1" strike="noStrike" kern="1200" noProof="1" smtClean="0">
                <a:solidFill>
                  <a:schemeClr val="tx2"/>
                </a:solidFill>
                <a:latin typeface="+mn-lt"/>
                <a:ea typeface="+mn-ea"/>
                <a:cs typeface="+mn-cs"/>
              </a:rPr>
              <a:t>2017</a:t>
            </a:r>
            <a:r>
              <a:rPr lang="zh-CN" altLang="en-US" sz="1800" b="1" strike="noStrike" kern="1200" noProof="1" smtClean="0">
                <a:solidFill>
                  <a:schemeClr val="tx2"/>
                </a:solidFill>
                <a:latin typeface="+mn-lt"/>
                <a:ea typeface="+mn-ea"/>
                <a:cs typeface="+mn-cs"/>
              </a:rPr>
              <a:t>中国</a:t>
            </a:r>
            <a:r>
              <a:rPr lang="zh-CN" altLang="en-US" sz="1800" b="1" strike="noStrike" kern="1200" noProof="1">
                <a:solidFill>
                  <a:schemeClr val="tx2"/>
                </a:solidFill>
                <a:latin typeface="+mn-lt"/>
                <a:ea typeface="+mn-ea"/>
                <a:cs typeface="+mn-cs"/>
              </a:rPr>
              <a:t>十大空调品牌排行榜</a:t>
            </a:r>
            <a:r>
              <a:rPr lang="zh-CN" altLang="en-US" sz="1800" b="1" kern="1200" dirty="0">
                <a:solidFill>
                  <a:schemeClr val="tx2"/>
                </a:solidFill>
                <a:latin typeface="+mn-lt"/>
                <a:ea typeface="+mn-ea"/>
                <a:cs typeface="+mn-cs"/>
              </a:rPr>
              <a:t/>
            </a:r>
            <a:br>
              <a:rPr lang="zh-CN" altLang="en-US" sz="1800" b="1" kern="1200" dirty="0">
                <a:solidFill>
                  <a:schemeClr val="tx2"/>
                </a:solidFill>
                <a:latin typeface="+mn-lt"/>
                <a:ea typeface="+mn-ea"/>
                <a:cs typeface="+mn-cs"/>
              </a:rPr>
            </a:br>
            <a:r>
              <a:rPr lang="zh-CN" altLang="en-US" sz="1800" b="1" strike="noStrike" kern="1200" noProof="1">
                <a:solidFill>
                  <a:schemeClr val="tx2"/>
                </a:solidFill>
                <a:latin typeface="+mn-lt"/>
                <a:ea typeface="+mn-ea"/>
                <a:cs typeface="+mn-cs"/>
              </a:rPr>
              <a:t>    </a:t>
            </a:r>
          </a:p>
          <a:p>
            <a:pPr marL="0" indent="0" fontAlgn="auto">
              <a:lnSpc>
                <a:spcPct val="110000"/>
              </a:lnSpc>
              <a:buNone/>
            </a:pPr>
            <a:r>
              <a:rPr lang="zh-CN" altLang="en-US" sz="1800" b="1" strike="noStrike" kern="1200" noProof="1">
                <a:solidFill>
                  <a:schemeClr val="tx2"/>
                </a:solidFill>
                <a:latin typeface="+mn-lt"/>
                <a:ea typeface="+mn-ea"/>
                <a:cs typeface="+mn-cs"/>
              </a:rPr>
              <a:t>    </a:t>
            </a:r>
            <a:r>
              <a:rPr lang="en-US" sz="1800" b="1" strike="noStrike" kern="1200" noProof="1">
                <a:solidFill>
                  <a:schemeClr val="tx2"/>
                </a:solidFill>
                <a:latin typeface="+mn-lt"/>
                <a:ea typeface="+mn-ea"/>
                <a:cs typeface="+mn-cs"/>
              </a:rPr>
              <a:t>1.</a:t>
            </a:r>
            <a:r>
              <a:rPr lang="zh-CN" altLang="en-US" sz="1800" b="1" strike="noStrike" kern="1200" noProof="1">
                <a:solidFill>
                  <a:schemeClr val="tx2"/>
                </a:solidFill>
                <a:latin typeface="+mn-lt"/>
                <a:ea typeface="+mn-ea"/>
                <a:cs typeface="+mn-cs"/>
              </a:rPr>
              <a:t>格力 </a:t>
            </a:r>
            <a:r>
              <a:rPr lang="en-US" altLang="zh-CN" sz="1800" b="1" strike="noStrike" kern="1200" noProof="1">
                <a:solidFill>
                  <a:schemeClr val="tx2"/>
                </a:solidFill>
                <a:latin typeface="+mn-lt"/>
                <a:ea typeface="+mn-ea"/>
                <a:cs typeface="+mn-cs"/>
              </a:rPr>
              <a:t>(</a:t>
            </a:r>
            <a:r>
              <a:rPr lang="zh-CN" altLang="en-US" sz="1800" b="1" strike="noStrike" kern="1200" noProof="1">
                <a:solidFill>
                  <a:schemeClr val="tx2"/>
                </a:solidFill>
                <a:latin typeface="+mn-lt"/>
                <a:ea typeface="+mn-ea"/>
                <a:cs typeface="+mn-cs"/>
              </a:rPr>
              <a:t>中国名牌</a:t>
            </a:r>
            <a:r>
              <a:rPr lang="en-US" altLang="zh-CN" sz="1800" b="1" strike="noStrike" kern="1200" noProof="1">
                <a:solidFill>
                  <a:schemeClr val="tx2"/>
                </a:solidFill>
                <a:latin typeface="+mn-lt"/>
                <a:ea typeface="+mn-ea"/>
                <a:cs typeface="+mn-cs"/>
              </a:rPr>
              <a:t>)  </a:t>
            </a:r>
            <a:r>
              <a:rPr lang="zh-CN" altLang="en-US" sz="1800" b="1" strike="noStrike" kern="1200" noProof="1">
                <a:solidFill>
                  <a:schemeClr val="tx2"/>
                </a:solidFill>
                <a:latin typeface="+mn-lt"/>
                <a:ea typeface="+mn-ea"/>
                <a:cs typeface="+mn-cs"/>
              </a:rPr>
              <a:t>性质：</a:t>
            </a:r>
            <a:r>
              <a:rPr lang="zh-CN" altLang="en-US" sz="1800" b="1" strike="noStrike" kern="1200" noProof="1">
                <a:latin typeface="+mn-lt"/>
                <a:ea typeface="+mn-ea"/>
                <a:cs typeface="+mn-cs"/>
              </a:rPr>
              <a:t> </a:t>
            </a:r>
            <a:r>
              <a:rPr lang="zh-CN" altLang="en-US" sz="1800" b="1" strike="noStrike" kern="1200" noProof="1">
                <a:solidFill>
                  <a:srgbClr val="FF0000"/>
                </a:solidFill>
                <a:latin typeface="+mn-lt"/>
                <a:ea typeface="+mn-ea"/>
                <a:cs typeface="+mn-cs"/>
              </a:rPr>
              <a:t>国有控股企业</a:t>
            </a:r>
          </a:p>
          <a:p>
            <a:pPr marL="0" indent="0" fontAlgn="auto">
              <a:buNone/>
            </a:pPr>
            <a:endParaRPr lang="en-US" sz="1800" b="1" strike="noStrike" kern="1200" noProof="1">
              <a:solidFill>
                <a:schemeClr val="tx2"/>
              </a:solidFill>
              <a:latin typeface="+mn-lt"/>
              <a:ea typeface="+mn-ea"/>
              <a:cs typeface="+mn-cs"/>
            </a:endParaRPr>
          </a:p>
          <a:p>
            <a:pPr marL="0" indent="0" fontAlgn="auto">
              <a:buNone/>
            </a:pPr>
            <a:r>
              <a:rPr lang="en-US" sz="1800" b="1" strike="noStrike" kern="1200" noProof="1">
                <a:solidFill>
                  <a:schemeClr val="tx2"/>
                </a:solidFill>
                <a:latin typeface="+mn-lt"/>
                <a:ea typeface="+mn-ea"/>
                <a:cs typeface="+mn-cs"/>
              </a:rPr>
              <a:t>    2.</a:t>
            </a:r>
            <a:r>
              <a:rPr lang="zh-CN" altLang="en-US" sz="1800" b="1" strike="noStrike" kern="1200" noProof="1">
                <a:solidFill>
                  <a:schemeClr val="tx2"/>
                </a:solidFill>
                <a:latin typeface="+mn-lt"/>
                <a:ea typeface="+mn-ea"/>
                <a:cs typeface="+mn-cs"/>
              </a:rPr>
              <a:t>海尔 </a:t>
            </a:r>
            <a:r>
              <a:rPr lang="en-US" altLang="zh-CN" sz="1800" b="1" kern="1200" dirty="0">
                <a:solidFill>
                  <a:schemeClr val="tx2"/>
                </a:solidFill>
                <a:sym typeface="+mn-ea"/>
              </a:rPr>
              <a:t>(</a:t>
            </a:r>
            <a:r>
              <a:rPr lang="zh-CN" altLang="en-US" sz="1800" b="1" strike="noStrike" kern="1200" noProof="1">
                <a:solidFill>
                  <a:schemeClr val="tx2"/>
                </a:solidFill>
                <a:latin typeface="+mn-lt"/>
                <a:ea typeface="+mn-ea"/>
                <a:cs typeface="+mn-cs"/>
              </a:rPr>
              <a:t>世界名牌</a:t>
            </a:r>
            <a:r>
              <a:rPr lang="en-US" altLang="zh-CN" sz="1800" b="1" kern="1200" dirty="0">
                <a:solidFill>
                  <a:schemeClr val="tx2"/>
                </a:solidFill>
                <a:sym typeface="+mn-ea"/>
              </a:rPr>
              <a:t>)  </a:t>
            </a:r>
            <a:r>
              <a:rPr lang="zh-CN" altLang="en-US" sz="1800" b="1" strike="noStrike" kern="1200" noProof="1">
                <a:solidFill>
                  <a:schemeClr val="tx2"/>
                </a:solidFill>
                <a:latin typeface="+mn-lt"/>
                <a:ea typeface="+mn-ea"/>
                <a:cs typeface="+mn-cs"/>
              </a:rPr>
              <a:t>性质：</a:t>
            </a:r>
            <a:r>
              <a:rPr lang="zh-CN" altLang="en-US" sz="1800" b="1" strike="noStrike" kern="1200" noProof="1">
                <a:solidFill>
                  <a:srgbClr val="FF0000"/>
                </a:solidFill>
                <a:latin typeface="+mn-lt"/>
                <a:ea typeface="+mn-ea"/>
                <a:cs typeface="+mn-cs"/>
              </a:rPr>
              <a:t>集体企业</a:t>
            </a:r>
          </a:p>
          <a:p>
            <a:pPr marL="0" indent="0" fontAlgn="auto">
              <a:buNone/>
            </a:pPr>
            <a:endParaRPr lang="en-US" altLang="zh-CN" sz="1800" b="1" strike="noStrike" kern="1200" noProof="1">
              <a:solidFill>
                <a:srgbClr val="44546A"/>
              </a:solidFill>
              <a:latin typeface="+mn-lt"/>
              <a:ea typeface="+mn-ea"/>
              <a:cs typeface="+mn-cs"/>
            </a:endParaRPr>
          </a:p>
          <a:p>
            <a:pPr marL="0" indent="0" fontAlgn="auto">
              <a:buNone/>
            </a:pPr>
            <a:r>
              <a:rPr lang="en-US" altLang="zh-CN" sz="1800" b="1" strike="noStrike" kern="1200" noProof="1">
                <a:solidFill>
                  <a:srgbClr val="44546A"/>
                </a:solidFill>
                <a:latin typeface="+mn-lt"/>
                <a:ea typeface="+mn-ea"/>
                <a:cs typeface="+mn-cs"/>
              </a:rPr>
              <a:t>    </a:t>
            </a:r>
            <a:r>
              <a:rPr lang="en-US" altLang="zh-CN" sz="1800" b="1" strike="noStrike" kern="1200" noProof="1">
                <a:solidFill>
                  <a:srgbClr val="FF0000"/>
                </a:solidFill>
                <a:latin typeface="+mn-lt"/>
                <a:ea typeface="+mn-ea"/>
                <a:cs typeface="+mn-cs"/>
              </a:rPr>
              <a:t>3.</a:t>
            </a:r>
            <a:r>
              <a:rPr lang="zh-CN" altLang="en-US" sz="1800" b="1" strike="noStrike" kern="1200" noProof="1">
                <a:solidFill>
                  <a:schemeClr val="tx2"/>
                </a:solidFill>
                <a:latin typeface="+mn-lt"/>
                <a:ea typeface="+mn-ea"/>
                <a:cs typeface="+mn-cs"/>
              </a:rPr>
              <a:t>美的 </a:t>
            </a:r>
            <a:r>
              <a:rPr lang="en-US" altLang="zh-CN" sz="1800" b="1" strike="noStrike" kern="1200" noProof="1">
                <a:solidFill>
                  <a:schemeClr val="tx2"/>
                </a:solidFill>
                <a:latin typeface="+mn-lt"/>
                <a:ea typeface="+mn-ea"/>
                <a:cs typeface="+mn-cs"/>
              </a:rPr>
              <a:t>(</a:t>
            </a:r>
            <a:r>
              <a:rPr lang="zh-CN" altLang="en-US" sz="1800" b="1" strike="noStrike" kern="1200" noProof="1">
                <a:solidFill>
                  <a:schemeClr val="tx2"/>
                </a:solidFill>
                <a:latin typeface="+mn-lt"/>
                <a:ea typeface="+mn-ea"/>
                <a:cs typeface="+mn-cs"/>
              </a:rPr>
              <a:t>中国名牌</a:t>
            </a:r>
            <a:r>
              <a:rPr lang="en-US" altLang="zh-CN" sz="1800" b="1" strike="noStrike" kern="1200" noProof="1">
                <a:solidFill>
                  <a:schemeClr val="tx2"/>
                </a:solidFill>
                <a:latin typeface="+mn-lt"/>
                <a:ea typeface="+mn-ea"/>
                <a:cs typeface="+mn-cs"/>
              </a:rPr>
              <a:t>)  </a:t>
            </a:r>
            <a:r>
              <a:rPr lang="zh-CN" altLang="en-US" sz="1800" b="1" strike="noStrike" kern="1200" noProof="1">
                <a:solidFill>
                  <a:schemeClr val="tx2"/>
                </a:solidFill>
                <a:latin typeface="+mn-lt"/>
                <a:ea typeface="+mn-ea"/>
                <a:cs typeface="+mn-cs"/>
              </a:rPr>
              <a:t>性质：</a:t>
            </a:r>
            <a:r>
              <a:rPr lang="zh-CN" altLang="en-US" sz="1800" b="1" strike="noStrike" kern="1200" noProof="1">
                <a:solidFill>
                  <a:srgbClr val="0000FF"/>
                </a:solidFill>
                <a:latin typeface="+mn-lt"/>
                <a:ea typeface="+mn-ea"/>
                <a:cs typeface="+mn-cs"/>
              </a:rPr>
              <a:t>民营企业</a:t>
            </a:r>
          </a:p>
          <a:p>
            <a:pPr marL="0" indent="0" fontAlgn="auto">
              <a:buNone/>
            </a:pPr>
            <a:r>
              <a:rPr lang="en-US" altLang="zh-CN" sz="1800" b="1" strike="noStrike" kern="1200" noProof="1">
                <a:solidFill>
                  <a:schemeClr val="tx2"/>
                </a:solidFill>
                <a:latin typeface="+mn-lt"/>
                <a:ea typeface="+mn-ea"/>
                <a:cs typeface="+mn-cs"/>
              </a:rPr>
              <a:t>   </a:t>
            </a:r>
          </a:p>
          <a:p>
            <a:pPr marL="0" indent="0" fontAlgn="auto">
              <a:buNone/>
            </a:pPr>
            <a:r>
              <a:rPr lang="en-US" altLang="zh-CN" sz="1800" b="1" strike="noStrike" kern="1200" noProof="1">
                <a:solidFill>
                  <a:schemeClr val="tx2"/>
                </a:solidFill>
                <a:latin typeface="+mn-lt"/>
                <a:ea typeface="+mn-ea"/>
                <a:cs typeface="+mn-cs"/>
              </a:rPr>
              <a:t>    4.</a:t>
            </a:r>
            <a:r>
              <a:rPr lang="zh-CN" altLang="en-US" sz="1800" b="1" strike="noStrike" kern="1200" noProof="1">
                <a:solidFill>
                  <a:schemeClr val="tx2"/>
                </a:solidFill>
                <a:latin typeface="+mn-lt"/>
                <a:ea typeface="+mn-ea"/>
                <a:cs typeface="+mn-cs"/>
              </a:rPr>
              <a:t>海信 </a:t>
            </a:r>
            <a:r>
              <a:rPr lang="en-US" altLang="zh-CN" sz="1800" b="1" kern="1200" dirty="0">
                <a:solidFill>
                  <a:schemeClr val="tx2"/>
                </a:solidFill>
                <a:sym typeface="+mn-ea"/>
              </a:rPr>
              <a:t>(</a:t>
            </a:r>
            <a:r>
              <a:rPr lang="zh-CN" altLang="en-US" sz="1800" b="1" strike="noStrike" kern="1200" noProof="1">
                <a:solidFill>
                  <a:schemeClr val="tx2"/>
                </a:solidFill>
                <a:latin typeface="+mn-lt"/>
                <a:ea typeface="+mn-ea"/>
                <a:cs typeface="+mn-cs"/>
              </a:rPr>
              <a:t>中国名牌</a:t>
            </a:r>
            <a:r>
              <a:rPr lang="en-US" altLang="zh-CN" sz="1800" b="1" kern="1200" dirty="0">
                <a:solidFill>
                  <a:schemeClr val="tx2"/>
                </a:solidFill>
                <a:sym typeface="+mn-ea"/>
              </a:rPr>
              <a:t>)  </a:t>
            </a:r>
            <a:r>
              <a:rPr lang="zh-CN" altLang="en-US" sz="1800" b="1" strike="noStrike" kern="1200" noProof="1">
                <a:solidFill>
                  <a:schemeClr val="tx2"/>
                </a:solidFill>
                <a:latin typeface="+mn-lt"/>
                <a:ea typeface="+mn-ea"/>
                <a:cs typeface="+mn-cs"/>
              </a:rPr>
              <a:t>性质：</a:t>
            </a:r>
            <a:r>
              <a:rPr lang="zh-CN" altLang="en-US" sz="1800" b="1" strike="noStrike" kern="1200" noProof="1">
                <a:solidFill>
                  <a:srgbClr val="FF0000"/>
                </a:solidFill>
                <a:latin typeface="+mn-lt"/>
                <a:ea typeface="+mn-ea"/>
                <a:cs typeface="+mn-cs"/>
              </a:rPr>
              <a:t>国有企业</a:t>
            </a:r>
            <a:r>
              <a:rPr lang="zh-CN" altLang="en-US" b="1" kern="1200" dirty="0">
                <a:latin typeface="+mn-lt"/>
                <a:ea typeface="+mn-ea"/>
                <a:cs typeface="+mn-cs"/>
              </a:rPr>
              <a:t/>
            </a:r>
            <a:br>
              <a:rPr lang="zh-CN" altLang="en-US" b="1" kern="1200" dirty="0">
                <a:latin typeface="+mn-lt"/>
                <a:ea typeface="+mn-ea"/>
                <a:cs typeface="+mn-cs"/>
              </a:rPr>
            </a:br>
            <a:endParaRPr lang="zh-CN" altLang="en-US" strike="noStrike" kern="1200" noProof="1">
              <a:latin typeface="+mn-lt"/>
              <a:ea typeface="+mn-ea"/>
              <a:cs typeface="+mn-cs"/>
            </a:endParaRPr>
          </a:p>
        </p:txBody>
      </p:sp>
      <p:sp>
        <p:nvSpPr>
          <p:cNvPr id="12294" name="TextBox 7"/>
          <p:cNvSpPr txBox="1"/>
          <p:nvPr/>
        </p:nvSpPr>
        <p:spPr>
          <a:xfrm>
            <a:off x="1463925" y="4215550"/>
            <a:ext cx="6216150" cy="460375"/>
          </a:xfrm>
          <a:prstGeom prst="rect">
            <a:avLst/>
          </a:prstGeom>
          <a:noFill/>
          <a:ln w="9525">
            <a:noFill/>
          </a:ln>
        </p:spPr>
        <p:txBody>
          <a:bodyPr anchor="t">
            <a:spAutoFit/>
          </a:bodyPr>
          <a:lstStyle/>
          <a:p>
            <a:r>
              <a:rPr lang="zh-CN" altLang="en-US" sz="2400" b="1" dirty="0">
                <a:solidFill>
                  <a:srgbClr val="0000FF"/>
                </a:solidFill>
                <a:latin typeface="楷体" panose="02010609060101010101" pitchFamily="49" charset="-122"/>
                <a:ea typeface="楷体" panose="02010609060101010101" pitchFamily="49" charset="-122"/>
              </a:rPr>
              <a:t>上述材料反映出我国市场经济的什么特征？</a:t>
            </a:r>
            <a:endParaRPr lang="zh-CN" altLang="en-US" sz="2400" dirty="0">
              <a:solidFill>
                <a:srgbClr val="0000FF"/>
              </a:solidFill>
              <a:latin typeface="楷体" panose="02010609060101010101" pitchFamily="49" charset="-122"/>
              <a:ea typeface="楷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box(in)">
                                      <p:cBhvr>
                                        <p:cTn id="7" dur="50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3"/>
          <p:cNvSpPr txBox="1"/>
          <p:nvPr/>
        </p:nvSpPr>
        <p:spPr>
          <a:xfrm>
            <a:off x="1397238" y="25008"/>
            <a:ext cx="4932431" cy="506730"/>
          </a:xfrm>
          <a:prstGeom prst="rect">
            <a:avLst/>
          </a:prstGeom>
          <a:noFill/>
          <a:ln w="9525">
            <a:noFill/>
          </a:ln>
        </p:spPr>
        <p:txBody>
          <a:bodyPr anchor="t">
            <a:spAutoFit/>
          </a:bodyPr>
          <a:lstStyle/>
          <a:p>
            <a:r>
              <a:rPr lang="zh-CN" altLang="en-US" sz="2700" b="1">
                <a:solidFill>
                  <a:schemeClr val="bg1"/>
                </a:solidFill>
                <a:latin typeface="微软雅黑" panose="020B0503020204020204" pitchFamily="34" charset="-122"/>
                <a:ea typeface="微软雅黑" panose="020B0503020204020204" pitchFamily="34" charset="-122"/>
              </a:rPr>
              <a:t>检查反馈</a:t>
            </a:r>
            <a:r>
              <a:rPr lang="en-US" altLang="zh-CN" sz="2700" b="1">
                <a:solidFill>
                  <a:schemeClr val="bg1"/>
                </a:solidFill>
                <a:latin typeface="微软雅黑" panose="020B0503020204020204" pitchFamily="34" charset="-122"/>
                <a:ea typeface="微软雅黑" panose="020B0503020204020204" pitchFamily="34" charset="-122"/>
              </a:rPr>
              <a:t>——</a:t>
            </a:r>
            <a:r>
              <a:rPr lang="zh-CN" altLang="en-US" sz="2700" b="1">
                <a:solidFill>
                  <a:schemeClr val="bg1"/>
                </a:solidFill>
                <a:latin typeface="微软雅黑" panose="020B0503020204020204" pitchFamily="34" charset="-122"/>
                <a:ea typeface="微软雅黑" panose="020B0503020204020204" pitchFamily="34" charset="-122"/>
              </a:rPr>
              <a:t>基础知识梳理</a:t>
            </a:r>
          </a:p>
        </p:txBody>
      </p:sp>
      <p:sp>
        <p:nvSpPr>
          <p:cNvPr id="12300" name="副标题 2"/>
          <p:cNvSpPr>
            <a:spLocks noGrp="1"/>
          </p:cNvSpPr>
          <p:nvPr/>
        </p:nvSpPr>
        <p:spPr>
          <a:xfrm>
            <a:off x="1348415" y="1309917"/>
            <a:ext cx="6644850" cy="603753"/>
          </a:xfrm>
          <a:prstGeom prst="rect">
            <a:avLst/>
          </a:prstGeom>
          <a:noFill/>
          <a:ln w="9525">
            <a:noFill/>
          </a:ln>
        </p:spPr>
        <p:txBody>
          <a:bodyPr anchor="t"/>
          <a:lstStyle/>
          <a:p>
            <a:pPr>
              <a:spcBef>
                <a:spcPct val="20000"/>
              </a:spcBef>
            </a:pPr>
            <a:r>
              <a:rPr lang="zh-CN" altLang="en-US" sz="2400" b="1" dirty="0">
                <a:latin typeface="隶书" pitchFamily="49" charset="-122"/>
                <a:ea typeface="隶书" pitchFamily="49" charset="-122"/>
              </a:rPr>
              <a:t>特征一：坚持</a:t>
            </a:r>
            <a:r>
              <a:rPr lang="zh-CN" altLang="en-US" sz="2400" b="1" dirty="0">
                <a:solidFill>
                  <a:srgbClr val="0000FF"/>
                </a:solidFill>
                <a:latin typeface="隶书" pitchFamily="49" charset="-122"/>
                <a:ea typeface="隶书" pitchFamily="49" charset="-122"/>
              </a:rPr>
              <a:t>公有制</a:t>
            </a:r>
            <a:r>
              <a:rPr lang="zh-CN" altLang="en-US" sz="2400" b="1" dirty="0">
                <a:latin typeface="隶书" pitchFamily="49" charset="-122"/>
                <a:ea typeface="隶书" pitchFamily="49" charset="-122"/>
              </a:rPr>
              <a:t>的主体地位（基本标志）</a:t>
            </a:r>
            <a:r>
              <a:rPr lang="zh-CN" altLang="en-US" sz="3000" dirty="0">
                <a:solidFill>
                  <a:schemeClr val="folHlink"/>
                </a:solidFill>
                <a:latin typeface="Calibri" panose="020F0502020204030204" pitchFamily="34" charset="0"/>
                <a:ea typeface="宋体" panose="02010600030101010101" pitchFamily="2" charset="-122"/>
              </a:rPr>
              <a:t> </a:t>
            </a:r>
          </a:p>
          <a:p>
            <a:pPr>
              <a:spcBef>
                <a:spcPct val="20000"/>
              </a:spcBef>
            </a:pPr>
            <a:endParaRPr lang="zh-CN" altLang="en-US" sz="2400" dirty="0">
              <a:latin typeface="Calibri" panose="020F0502020204030204" pitchFamily="34" charset="0"/>
              <a:ea typeface="宋体" panose="02010600030101010101" pitchFamily="2" charset="-122"/>
            </a:endParaRPr>
          </a:p>
        </p:txBody>
      </p:sp>
      <p:sp>
        <p:nvSpPr>
          <p:cNvPr id="2" name="TextBox 4"/>
          <p:cNvSpPr txBox="1"/>
          <p:nvPr/>
        </p:nvSpPr>
        <p:spPr>
          <a:xfrm>
            <a:off x="1616352" y="2722245"/>
            <a:ext cx="6108975" cy="783590"/>
          </a:xfrm>
          <a:prstGeom prst="rect">
            <a:avLst/>
          </a:prstGeom>
          <a:noFill/>
          <a:ln w="9525">
            <a:noFill/>
          </a:ln>
        </p:spPr>
        <p:txBody>
          <a:bodyPr anchor="t">
            <a:spAutoFit/>
          </a:bodyPr>
          <a:lstStyle/>
          <a:p>
            <a:pPr marL="342900" indent="-342900">
              <a:spcBef>
                <a:spcPct val="20000"/>
              </a:spcBef>
            </a:pPr>
            <a:r>
              <a:rPr lang="zh-CN" altLang="en-US" sz="2400" b="1" dirty="0">
                <a:latin typeface="宋体" panose="02010600030101010101" pitchFamily="2" charset="-122"/>
                <a:ea typeface="宋体" panose="02010600030101010101" pitchFamily="2" charset="-122"/>
              </a:rPr>
              <a:t>资本主义市场经济     生产资料</a:t>
            </a:r>
            <a:r>
              <a:rPr lang="zh-CN" altLang="en-US" sz="4500" b="1" dirty="0">
                <a:solidFill>
                  <a:srgbClr val="0000FF"/>
                </a:solidFill>
                <a:latin typeface="宋体" panose="02010600030101010101" pitchFamily="2" charset="-122"/>
                <a:ea typeface="宋体" panose="02010600030101010101" pitchFamily="2" charset="-122"/>
              </a:rPr>
              <a:t>私</a:t>
            </a:r>
            <a:r>
              <a:rPr lang="zh-CN" altLang="en-US" sz="2400" b="1" dirty="0">
                <a:latin typeface="宋体" panose="02010600030101010101" pitchFamily="2" charset="-122"/>
                <a:ea typeface="宋体" panose="02010600030101010101" pitchFamily="2" charset="-122"/>
              </a:rPr>
              <a:t>有制</a:t>
            </a:r>
          </a:p>
        </p:txBody>
      </p:sp>
      <p:sp>
        <p:nvSpPr>
          <p:cNvPr id="6" name="AutoShape 7"/>
          <p:cNvSpPr/>
          <p:nvPr/>
        </p:nvSpPr>
        <p:spPr>
          <a:xfrm>
            <a:off x="4286200" y="3118793"/>
            <a:ext cx="571600" cy="171480"/>
          </a:xfrm>
          <a:prstGeom prst="rightArrow">
            <a:avLst>
              <a:gd name="adj1" fmla="val 50000"/>
              <a:gd name="adj2" fmla="val 83256"/>
            </a:avLst>
          </a:prstGeom>
          <a:solidFill>
            <a:schemeClr val="accent1"/>
          </a:solidFill>
          <a:ln w="9525" cap="flat" cmpd="sng">
            <a:solidFill>
              <a:schemeClr val="tx1"/>
            </a:solidFill>
            <a:prstDash val="solid"/>
            <a:miter/>
            <a:headEnd type="none" w="med" len="med"/>
            <a:tailEnd type="none" w="med" len="med"/>
          </a:ln>
        </p:spPr>
        <p:txBody>
          <a:bodyPr wrap="none" anchor="ctr"/>
          <a:lstStyle/>
          <a:p>
            <a:endParaRPr lang="zh-CN" altLang="en-US" sz="4500" dirty="0">
              <a:latin typeface="Arial" panose="020B0604020202020204" pitchFamily="34" charset="0"/>
              <a:ea typeface="宋体" panose="02010600030101010101" pitchFamily="2" charset="-122"/>
            </a:endParaRPr>
          </a:p>
        </p:txBody>
      </p:sp>
      <p:sp>
        <p:nvSpPr>
          <p:cNvPr id="13319" name="TextBox 6"/>
          <p:cNvSpPr txBox="1"/>
          <p:nvPr/>
        </p:nvSpPr>
        <p:spPr>
          <a:xfrm>
            <a:off x="1616352" y="3411738"/>
            <a:ext cx="5975601" cy="1476375"/>
          </a:xfrm>
          <a:prstGeom prst="rect">
            <a:avLst/>
          </a:prstGeom>
          <a:noFill/>
          <a:ln w="9525">
            <a:noFill/>
          </a:ln>
        </p:spPr>
        <p:txBody>
          <a:bodyPr anchor="t">
            <a:spAutoFit/>
          </a:bodyPr>
          <a:lstStyle/>
          <a:p>
            <a:r>
              <a:rPr lang="zh-CN" altLang="en-US" sz="2400" b="1" dirty="0">
                <a:latin typeface="黑体" panose="02010609060101010101" pitchFamily="49" charset="-122"/>
                <a:ea typeface="宋体" panose="02010600030101010101" pitchFamily="2" charset="-122"/>
              </a:rPr>
              <a:t>社会主义市场经济     生产资料</a:t>
            </a:r>
            <a:r>
              <a:rPr lang="zh-CN" altLang="en-US" sz="4500" b="1" dirty="0">
                <a:solidFill>
                  <a:srgbClr val="0000FF"/>
                </a:solidFill>
                <a:latin typeface="黑体" panose="02010609060101010101" pitchFamily="49" charset="-122"/>
                <a:ea typeface="宋体" panose="02010600030101010101" pitchFamily="2" charset="-122"/>
              </a:rPr>
              <a:t>公</a:t>
            </a:r>
            <a:r>
              <a:rPr lang="zh-CN" altLang="en-US" sz="2400" b="1" dirty="0">
                <a:latin typeface="黑体" panose="02010609060101010101" pitchFamily="49" charset="-122"/>
                <a:ea typeface="宋体" panose="02010600030101010101" pitchFamily="2" charset="-122"/>
              </a:rPr>
              <a:t>有制</a:t>
            </a:r>
          </a:p>
          <a:p>
            <a:endParaRPr lang="zh-CN" altLang="en-US" sz="4500" dirty="0">
              <a:latin typeface="Arial" panose="020B0604020202020204" pitchFamily="34" charset="0"/>
              <a:ea typeface="宋体" panose="02010600030101010101" pitchFamily="2" charset="-122"/>
            </a:endParaRPr>
          </a:p>
        </p:txBody>
      </p:sp>
      <p:sp>
        <p:nvSpPr>
          <p:cNvPr id="8" name="AutoShape 7"/>
          <p:cNvSpPr/>
          <p:nvPr/>
        </p:nvSpPr>
        <p:spPr>
          <a:xfrm>
            <a:off x="4286200" y="3810667"/>
            <a:ext cx="571600" cy="171480"/>
          </a:xfrm>
          <a:prstGeom prst="rightArrow">
            <a:avLst>
              <a:gd name="adj1" fmla="val 50000"/>
              <a:gd name="adj2" fmla="val 83256"/>
            </a:avLst>
          </a:prstGeom>
          <a:solidFill>
            <a:schemeClr val="accent1"/>
          </a:solidFill>
          <a:ln w="9525" cap="flat" cmpd="sng">
            <a:solidFill>
              <a:schemeClr val="tx1"/>
            </a:solidFill>
            <a:prstDash val="solid"/>
            <a:miter/>
            <a:headEnd type="none" w="med" len="med"/>
            <a:tailEnd type="none" w="med" len="med"/>
          </a:ln>
        </p:spPr>
        <p:txBody>
          <a:bodyPr wrap="none" anchor="ctr"/>
          <a:lstStyle/>
          <a:p>
            <a:endParaRPr lang="zh-CN" altLang="en-US" sz="4500" dirty="0">
              <a:latin typeface="Arial" panose="020B0604020202020204" pitchFamily="34" charset="0"/>
              <a:ea typeface="宋体" panose="02010600030101010101" pitchFamily="2" charset="-122"/>
            </a:endParaRPr>
          </a:p>
        </p:txBody>
      </p:sp>
      <p:sp>
        <p:nvSpPr>
          <p:cNvPr id="3" name="AutoShape 6"/>
          <p:cNvSpPr/>
          <p:nvPr/>
        </p:nvSpPr>
        <p:spPr>
          <a:xfrm>
            <a:off x="1455590" y="3118793"/>
            <a:ext cx="146472" cy="884789"/>
          </a:xfrm>
          <a:prstGeom prst="leftBrace">
            <a:avLst>
              <a:gd name="adj1" fmla="val 78668"/>
              <a:gd name="adj2" fmla="val 50000"/>
            </a:avLst>
          </a:prstGeom>
          <a:noFill/>
          <a:ln w="25400" cap="flat" cmpd="sng">
            <a:solidFill>
              <a:schemeClr val="tx1"/>
            </a:solidFill>
            <a:prstDash val="solid"/>
            <a:round/>
            <a:headEnd type="none" w="med" len="med"/>
            <a:tailEnd type="none" w="med" len="med"/>
          </a:ln>
        </p:spPr>
        <p:txBody>
          <a:bodyPr wrap="none" anchor="ctr"/>
          <a:lstStyle/>
          <a:p>
            <a:endParaRPr lang="zh-CN" altLang="en-US" sz="4500" dirty="0">
              <a:latin typeface="Arial" panose="020B0604020202020204" pitchFamily="34" charset="0"/>
              <a:ea typeface="宋体" panose="02010600030101010101" pitchFamily="2" charset="-122"/>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319"/>
                                        </p:tgtEl>
                                        <p:attrNameLst>
                                          <p:attrName>style.visibility</p:attrName>
                                        </p:attrNameLst>
                                      </p:cBhvr>
                                      <p:to>
                                        <p:strVal val="visible"/>
                                      </p:to>
                                    </p:set>
                                    <p:animEffect transition="in" filter="blinds(horizontal)">
                                      <p:cBhvr>
                                        <p:cTn id="10" dur="500"/>
                                        <p:tgtEl>
                                          <p:spTgt spid="13319"/>
                                        </p:tgtEl>
                                      </p:cBhvr>
                                    </p:animEffect>
                                  </p:childTnLst>
                                </p:cTn>
                              </p:par>
                            </p:childTnLst>
                          </p:cTn>
                        </p:par>
                        <p:par>
                          <p:cTn id="11" fill="hold">
                            <p:stCondLst>
                              <p:cond delay="500"/>
                            </p:stCondLst>
                            <p:childTnLst>
                              <p:par>
                                <p:cTn id="12" presetID="3" presetClass="entr" presetSubtype="1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linds(horizontal)">
                                      <p:cBhvr>
                                        <p:cTn id="14" dur="500"/>
                                        <p:tgtEl>
                                          <p:spTgt spid="6"/>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linds(horizont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P spid="13319" grpId="0"/>
      <p:bldP spid="8" grpId="0" bldLvl="0" animBg="1"/>
      <p:bldP spid="3"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矩形 38915"/>
          <p:cNvSpPr/>
          <p:nvPr/>
        </p:nvSpPr>
        <p:spPr>
          <a:xfrm>
            <a:off x="231140" y="92075"/>
            <a:ext cx="3654425" cy="857250"/>
          </a:xfrm>
          <a:prstGeom prst="rect">
            <a:avLst/>
          </a:prstGeom>
          <a:noFill/>
          <a:ln w="9525">
            <a:noFill/>
          </a:ln>
        </p:spPr>
        <p:txBody>
          <a:bodyPr anchor="ctr"/>
          <a:lstStyle/>
          <a:p>
            <a:pPr algn="ctr"/>
            <a:r>
              <a:rPr lang="zh-CN" altLang="en-US" sz="3300" b="1" dirty="0">
                <a:solidFill>
                  <a:srgbClr val="0000FF"/>
                </a:solidFill>
                <a:latin typeface="Times New Roman" panose="02020603050405020304" pitchFamily="18" charset="0"/>
                <a:ea typeface="宋体" panose="02010600030101010101" pitchFamily="2" charset="-122"/>
              </a:rPr>
              <a:t>自主探究</a:t>
            </a:r>
            <a:r>
              <a:rPr lang="en-US" altLang="zh-CN" sz="3300" b="1" dirty="0">
                <a:solidFill>
                  <a:srgbClr val="0000FF"/>
                </a:solidFill>
                <a:latin typeface="Times New Roman" panose="02020603050405020304" pitchFamily="18" charset="0"/>
                <a:ea typeface="宋体" panose="02010600030101010101" pitchFamily="2" charset="-122"/>
              </a:rPr>
              <a:t>2</a:t>
            </a:r>
            <a:r>
              <a:rPr lang="zh-CN" altLang="en-US" sz="3300" b="1" dirty="0">
                <a:solidFill>
                  <a:srgbClr val="0000FF"/>
                </a:solidFill>
                <a:latin typeface="Times New Roman" panose="02020603050405020304" pitchFamily="18" charset="0"/>
                <a:ea typeface="宋体" panose="02010600030101010101" pitchFamily="2" charset="-122"/>
              </a:rPr>
              <a:t>：</a:t>
            </a:r>
          </a:p>
        </p:txBody>
      </p:sp>
      <p:sp>
        <p:nvSpPr>
          <p:cNvPr id="13314" name="矩形 38916"/>
          <p:cNvSpPr/>
          <p:nvPr/>
        </p:nvSpPr>
        <p:spPr>
          <a:xfrm>
            <a:off x="911225" y="949325"/>
            <a:ext cx="7510780" cy="813435"/>
          </a:xfrm>
          <a:prstGeom prst="rect">
            <a:avLst/>
          </a:prstGeom>
          <a:noFill/>
          <a:ln w="9525">
            <a:noFill/>
          </a:ln>
        </p:spPr>
        <p:txBody>
          <a:bodyPr anchor="t"/>
          <a:lstStyle/>
          <a:p>
            <a:pPr marL="609600" indent="-609600">
              <a:spcBef>
                <a:spcPct val="20000"/>
              </a:spcBef>
            </a:pPr>
            <a:r>
              <a:rPr lang="en-US" altLang="zh-CN" sz="2400" b="1">
                <a:solidFill>
                  <a:schemeClr val="tx2"/>
                </a:solidFill>
                <a:latin typeface="Arial" panose="020B0604020202020204" pitchFamily="34" charset="0"/>
                <a:ea typeface="宋体" panose="02010600030101010101" pitchFamily="2" charset="-122"/>
              </a:rPr>
              <a:t>1</a:t>
            </a:r>
            <a:r>
              <a:rPr lang="zh-CN" altLang="en-US" sz="2400" b="1" dirty="0">
                <a:solidFill>
                  <a:schemeClr val="tx2"/>
                </a:solidFill>
                <a:latin typeface="Times New Roman" panose="02020603050405020304" pitchFamily="18" charset="0"/>
                <a:ea typeface="宋体" panose="02010600030101010101" pitchFamily="2" charset="-122"/>
              </a:rPr>
              <a:t>、为了增加农民收入，我国政府采取了那些重要措施？</a:t>
            </a:r>
          </a:p>
        </p:txBody>
      </p:sp>
      <p:sp>
        <p:nvSpPr>
          <p:cNvPr id="38918" name="矩形 38917"/>
          <p:cNvSpPr/>
          <p:nvPr/>
        </p:nvSpPr>
        <p:spPr>
          <a:xfrm>
            <a:off x="925830" y="1639570"/>
            <a:ext cx="7347585" cy="1139825"/>
          </a:xfrm>
          <a:prstGeom prst="rect">
            <a:avLst/>
          </a:prstGeom>
          <a:noFill/>
          <a:ln w="9525">
            <a:noFill/>
          </a:ln>
        </p:spPr>
        <p:txBody>
          <a:bodyPr anchor="t"/>
          <a:lstStyle/>
          <a:p>
            <a:pPr marL="609600" indent="-609600">
              <a:spcBef>
                <a:spcPct val="20000"/>
              </a:spcBef>
            </a:pPr>
            <a:r>
              <a:rPr lang="zh-CN" altLang="en-US" sz="2400" b="1" dirty="0">
                <a:solidFill>
                  <a:schemeClr val="tx2"/>
                </a:solidFill>
                <a:latin typeface="Times New Roman" panose="02020603050405020304" pitchFamily="18" charset="0"/>
                <a:ea typeface="宋体" panose="02010600030101010101" pitchFamily="2" charset="-122"/>
              </a:rPr>
              <a:t>提示：</a:t>
            </a:r>
            <a:r>
              <a:rPr lang="zh-CN" altLang="en-US" sz="2400" b="1" dirty="0">
                <a:solidFill>
                  <a:srgbClr val="0000FF"/>
                </a:solidFill>
                <a:latin typeface="Times New Roman" panose="02020603050405020304" pitchFamily="18" charset="0"/>
                <a:ea typeface="宋体" panose="02010600030101010101" pitchFamily="2" charset="-122"/>
              </a:rPr>
              <a:t>税费改革、粮食直接补贴、土地流转、农业产业化经营、精准扶贫、新农村建设、支持发展乡镇企业等等。</a:t>
            </a:r>
          </a:p>
        </p:txBody>
      </p:sp>
      <p:sp>
        <p:nvSpPr>
          <p:cNvPr id="38919" name="矩形 38918"/>
          <p:cNvSpPr/>
          <p:nvPr/>
        </p:nvSpPr>
        <p:spPr>
          <a:xfrm>
            <a:off x="911233" y="3004473"/>
            <a:ext cx="6516240" cy="407265"/>
          </a:xfrm>
          <a:prstGeom prst="rect">
            <a:avLst/>
          </a:prstGeom>
          <a:noFill/>
          <a:ln w="9525">
            <a:noFill/>
          </a:ln>
        </p:spPr>
        <p:txBody>
          <a:bodyPr anchor="t"/>
          <a:lstStyle/>
          <a:p>
            <a:pPr marL="609600" indent="-609600">
              <a:spcBef>
                <a:spcPct val="20000"/>
              </a:spcBef>
            </a:pPr>
            <a:r>
              <a:rPr lang="en-US" altLang="zh-CN" sz="2400" b="1">
                <a:solidFill>
                  <a:schemeClr val="tx2"/>
                </a:solidFill>
                <a:latin typeface="Arial" panose="020B0604020202020204" pitchFamily="34" charset="0"/>
                <a:ea typeface="宋体" panose="02010600030101010101" pitchFamily="2" charset="-122"/>
              </a:rPr>
              <a:t>2</a:t>
            </a:r>
            <a:r>
              <a:rPr lang="zh-CN" altLang="en-US" sz="2400" b="1" dirty="0">
                <a:solidFill>
                  <a:schemeClr val="tx2"/>
                </a:solidFill>
                <a:latin typeface="Times New Roman" panose="02020603050405020304" pitchFamily="18" charset="0"/>
                <a:ea typeface="宋体" panose="02010600030101010101" pitchFamily="2" charset="-122"/>
              </a:rPr>
              <a:t>、这些措施反映出我国市场经济的什么特征？</a:t>
            </a:r>
          </a:p>
        </p:txBody>
      </p:sp>
      <p:sp>
        <p:nvSpPr>
          <p:cNvPr id="38920" name="矩形 38919"/>
          <p:cNvSpPr/>
          <p:nvPr/>
        </p:nvSpPr>
        <p:spPr>
          <a:xfrm>
            <a:off x="925830" y="3639820"/>
            <a:ext cx="6903085" cy="1028700"/>
          </a:xfrm>
          <a:prstGeom prst="rect">
            <a:avLst/>
          </a:prstGeom>
          <a:noFill/>
          <a:ln w="9525">
            <a:noFill/>
          </a:ln>
        </p:spPr>
        <p:txBody>
          <a:bodyPr anchor="t"/>
          <a:lstStyle/>
          <a:p>
            <a:pPr marL="609600" indent="-609600">
              <a:spcBef>
                <a:spcPct val="20000"/>
              </a:spcBef>
            </a:pPr>
            <a:r>
              <a:rPr lang="zh-CN" altLang="en-US" sz="2400" b="1" dirty="0">
                <a:solidFill>
                  <a:schemeClr val="tx2"/>
                </a:solidFill>
                <a:latin typeface="Times New Roman" panose="02020603050405020304" pitchFamily="18" charset="0"/>
                <a:ea typeface="宋体" panose="02010600030101010101" pitchFamily="2" charset="-122"/>
              </a:rPr>
              <a:t>提示：</a:t>
            </a:r>
            <a:r>
              <a:rPr lang="zh-CN" altLang="en-US" sz="2400" b="1" dirty="0">
                <a:solidFill>
                  <a:srgbClr val="0000FF"/>
                </a:solidFill>
                <a:latin typeface="Times New Roman" panose="02020603050405020304" pitchFamily="18" charset="0"/>
                <a:ea typeface="宋体" panose="02010600030101010101" pitchFamily="2" charset="-122"/>
              </a:rPr>
              <a:t>这些措施反映出我国市场经济是以共同富裕为根本目标的。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8918"/>
                                        </p:tgtEl>
                                        <p:attrNameLst>
                                          <p:attrName>style.visibility</p:attrName>
                                        </p:attrNameLst>
                                      </p:cBhvr>
                                      <p:to>
                                        <p:strVal val="visible"/>
                                      </p:to>
                                    </p:set>
                                    <p:animEffect transition="in" filter="blinds(horizontal)">
                                      <p:cBhvr>
                                        <p:cTn id="7" dur="500"/>
                                        <p:tgtEl>
                                          <p:spTgt spid="389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8919"/>
                                        </p:tgtEl>
                                        <p:attrNameLst>
                                          <p:attrName>style.visibility</p:attrName>
                                        </p:attrNameLst>
                                      </p:cBhvr>
                                      <p:to>
                                        <p:strVal val="visible"/>
                                      </p:to>
                                    </p:set>
                                    <p:anim calcmode="lin" valueType="num">
                                      <p:cBhvr>
                                        <p:cTn id="12" dur="500" fill="hold"/>
                                        <p:tgtEl>
                                          <p:spTgt spid="38919"/>
                                        </p:tgtEl>
                                        <p:attrNameLst>
                                          <p:attrName>ppt_x</p:attrName>
                                        </p:attrNameLst>
                                      </p:cBhvr>
                                      <p:tavLst>
                                        <p:tav tm="0">
                                          <p:val>
                                            <p:strVal val="#ppt_x"/>
                                          </p:val>
                                        </p:tav>
                                        <p:tav tm="100000">
                                          <p:val>
                                            <p:strVal val="#ppt_x"/>
                                          </p:val>
                                        </p:tav>
                                      </p:tavLst>
                                    </p:anim>
                                    <p:anim calcmode="lin" valueType="num">
                                      <p:cBhvr>
                                        <p:cTn id="13" dur="500" fill="hold"/>
                                        <p:tgtEl>
                                          <p:spTgt spid="3891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8920"/>
                                        </p:tgtEl>
                                        <p:attrNameLst>
                                          <p:attrName>style.visibility</p:attrName>
                                        </p:attrNameLst>
                                      </p:cBhvr>
                                      <p:to>
                                        <p:strVal val="visible"/>
                                      </p:to>
                                    </p:set>
                                    <p:animEffect transition="in" filter="blinds(horizontal)">
                                      <p:cBhvr>
                                        <p:cTn id="18" dur="500"/>
                                        <p:tgtEl>
                                          <p:spTgt spid="389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8" grpId="0"/>
      <p:bldP spid="38919" grpId="0"/>
      <p:bldP spid="389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p:nvPr/>
        </p:nvSpPr>
        <p:spPr>
          <a:xfrm>
            <a:off x="1129235" y="1157603"/>
            <a:ext cx="6076822" cy="1198880"/>
          </a:xfrm>
          <a:prstGeom prst="rect">
            <a:avLst/>
          </a:prstGeom>
          <a:noFill/>
          <a:ln w="9525">
            <a:noFill/>
          </a:ln>
        </p:spPr>
        <p:txBody>
          <a:bodyPr>
            <a:spAutoFit/>
          </a:bodyPr>
          <a:lstStyle/>
          <a:p>
            <a:r>
              <a:rPr lang="zh-CN" altLang="en-US" sz="2400" b="1" dirty="0">
                <a:solidFill>
                  <a:schemeClr val="tx1"/>
                </a:solidFill>
                <a:latin typeface="黑体" panose="02010609060101010101" pitchFamily="49" charset="-122"/>
                <a:ea typeface="宋体" panose="02010600030101010101" pitchFamily="2" charset="-122"/>
              </a:rPr>
              <a:t>    允许和鼓励一部分地区和一部分人通过诚实劳动、合法经营</a:t>
            </a:r>
            <a:r>
              <a:rPr lang="zh-CN" altLang="en-US" sz="2400" b="1" dirty="0">
                <a:solidFill>
                  <a:schemeClr val="tx1"/>
                </a:solidFill>
                <a:latin typeface="Times New Roman" panose="02020603050405020304" pitchFamily="18" charset="0"/>
                <a:ea typeface="宋体" panose="02010600030101010101" pitchFamily="2" charset="-122"/>
              </a:rPr>
              <a:t>先富起来，逐步消灭贫穷，最终实现共同富裕。</a:t>
            </a:r>
          </a:p>
        </p:txBody>
      </p:sp>
      <p:sp>
        <p:nvSpPr>
          <p:cNvPr id="16388" name="Text Box 4"/>
          <p:cNvSpPr txBox="1"/>
          <p:nvPr/>
        </p:nvSpPr>
        <p:spPr>
          <a:xfrm>
            <a:off x="1005205" y="2356485"/>
            <a:ext cx="925830" cy="460375"/>
          </a:xfrm>
          <a:prstGeom prst="rect">
            <a:avLst/>
          </a:prstGeom>
          <a:solidFill>
            <a:srgbClr val="FFFFCC"/>
          </a:solidFill>
          <a:ln w="9525">
            <a:noFill/>
          </a:ln>
        </p:spPr>
        <p:txBody>
          <a:bodyPr wrap="square">
            <a:spAutoFit/>
          </a:bodyPr>
          <a:lstStyle/>
          <a:p>
            <a:r>
              <a:rPr lang="zh-CN" altLang="en-US" sz="2400" b="1" dirty="0">
                <a:solidFill>
                  <a:srgbClr val="0000FF"/>
                </a:solidFill>
                <a:latin typeface="Times New Roman" panose="02020603050405020304" pitchFamily="18" charset="0"/>
              </a:rPr>
              <a:t>先富</a:t>
            </a:r>
          </a:p>
        </p:txBody>
      </p:sp>
      <p:sp>
        <p:nvSpPr>
          <p:cNvPr id="16389" name="Text Box 5"/>
          <p:cNvSpPr txBox="1"/>
          <p:nvPr/>
        </p:nvSpPr>
        <p:spPr>
          <a:xfrm>
            <a:off x="3449370" y="2356710"/>
            <a:ext cx="857400" cy="460375"/>
          </a:xfrm>
          <a:prstGeom prst="rect">
            <a:avLst/>
          </a:prstGeom>
          <a:solidFill>
            <a:srgbClr val="FFFFCC"/>
          </a:solidFill>
          <a:ln w="9525">
            <a:noFill/>
          </a:ln>
        </p:spPr>
        <p:txBody>
          <a:bodyPr>
            <a:spAutoFit/>
          </a:bodyPr>
          <a:lstStyle/>
          <a:p>
            <a:r>
              <a:rPr lang="zh-CN" altLang="en-US" sz="2400" b="1" dirty="0">
                <a:solidFill>
                  <a:srgbClr val="0000FF"/>
                </a:solidFill>
                <a:latin typeface="Times New Roman" panose="02020603050405020304" pitchFamily="18" charset="0"/>
              </a:rPr>
              <a:t>后富</a:t>
            </a:r>
          </a:p>
        </p:txBody>
      </p:sp>
      <p:grpSp>
        <p:nvGrpSpPr>
          <p:cNvPr id="2" name="Group 6"/>
          <p:cNvGrpSpPr/>
          <p:nvPr/>
        </p:nvGrpSpPr>
        <p:grpSpPr>
          <a:xfrm>
            <a:off x="1931325" y="2291843"/>
            <a:ext cx="1362313" cy="525157"/>
            <a:chOff x="0" y="-42"/>
            <a:chExt cx="912" cy="441"/>
          </a:xfrm>
        </p:grpSpPr>
        <p:sp>
          <p:nvSpPr>
            <p:cNvPr id="14350" name="Line 7"/>
            <p:cNvSpPr/>
            <p:nvPr/>
          </p:nvSpPr>
          <p:spPr>
            <a:xfrm>
              <a:off x="0" y="399"/>
              <a:ext cx="912" cy="0"/>
            </a:xfrm>
            <a:prstGeom prst="line">
              <a:avLst/>
            </a:prstGeom>
            <a:ln w="57150" cap="flat" cmpd="sng">
              <a:solidFill>
                <a:srgbClr val="FF00FF"/>
              </a:solidFill>
              <a:prstDash val="solid"/>
              <a:headEnd type="none" w="med" len="med"/>
              <a:tailEnd type="triangle" w="med" len="med"/>
            </a:ln>
          </p:spPr>
        </p:sp>
        <p:sp>
          <p:nvSpPr>
            <p:cNvPr id="14351" name="Text Box 8"/>
            <p:cNvSpPr txBox="1"/>
            <p:nvPr/>
          </p:nvSpPr>
          <p:spPr>
            <a:xfrm>
              <a:off x="96" y="-42"/>
              <a:ext cx="598" cy="387"/>
            </a:xfrm>
            <a:prstGeom prst="rect">
              <a:avLst/>
            </a:prstGeom>
            <a:solidFill>
              <a:srgbClr val="A1FFFF"/>
            </a:solidFill>
            <a:ln w="9525">
              <a:noFill/>
            </a:ln>
          </p:spPr>
          <p:txBody>
            <a:bodyPr>
              <a:spAutoFit/>
            </a:bodyPr>
            <a:lstStyle/>
            <a:p>
              <a:r>
                <a:rPr lang="zh-CN" altLang="en-US" sz="2400" b="1" dirty="0">
                  <a:solidFill>
                    <a:srgbClr val="0000FF"/>
                  </a:solidFill>
                  <a:latin typeface="Times New Roman" panose="02020603050405020304" pitchFamily="18" charset="0"/>
                  <a:ea typeface="宋体" panose="02010600030101010101" pitchFamily="2" charset="-122"/>
                </a:rPr>
                <a:t>带动</a:t>
              </a:r>
            </a:p>
          </p:txBody>
        </p:sp>
      </p:grpSp>
      <p:sp>
        <p:nvSpPr>
          <p:cNvPr id="16393" name="Text Box 9"/>
          <p:cNvSpPr txBox="1"/>
          <p:nvPr/>
        </p:nvSpPr>
        <p:spPr>
          <a:xfrm>
            <a:off x="6192724" y="2291940"/>
            <a:ext cx="1600480" cy="460375"/>
          </a:xfrm>
          <a:prstGeom prst="rect">
            <a:avLst/>
          </a:prstGeom>
          <a:solidFill>
            <a:srgbClr val="FFFFCC"/>
          </a:solidFill>
          <a:ln w="9525">
            <a:noFill/>
          </a:ln>
        </p:spPr>
        <p:txBody>
          <a:bodyPr>
            <a:spAutoFit/>
          </a:bodyPr>
          <a:lstStyle/>
          <a:p>
            <a:r>
              <a:rPr lang="zh-CN" altLang="en-US" sz="2400" b="1" dirty="0">
                <a:solidFill>
                  <a:srgbClr val="0000FF"/>
                </a:solidFill>
                <a:latin typeface="Times New Roman" panose="02020603050405020304" pitchFamily="18" charset="0"/>
              </a:rPr>
              <a:t>共同富裕</a:t>
            </a:r>
          </a:p>
        </p:txBody>
      </p:sp>
      <p:grpSp>
        <p:nvGrpSpPr>
          <p:cNvPr id="3" name="Group 10"/>
          <p:cNvGrpSpPr/>
          <p:nvPr/>
        </p:nvGrpSpPr>
        <p:grpSpPr>
          <a:xfrm>
            <a:off x="4503005" y="2291770"/>
            <a:ext cx="1689792" cy="521584"/>
            <a:chOff x="0" y="-54"/>
            <a:chExt cx="1248" cy="438"/>
          </a:xfrm>
        </p:grpSpPr>
        <p:sp>
          <p:nvSpPr>
            <p:cNvPr id="14348" name="Line 11"/>
            <p:cNvSpPr/>
            <p:nvPr/>
          </p:nvSpPr>
          <p:spPr>
            <a:xfrm>
              <a:off x="0" y="384"/>
              <a:ext cx="1248" cy="0"/>
            </a:xfrm>
            <a:prstGeom prst="line">
              <a:avLst/>
            </a:prstGeom>
            <a:ln w="57150" cap="flat" cmpd="sng">
              <a:solidFill>
                <a:srgbClr val="FF00FF"/>
              </a:solidFill>
              <a:prstDash val="solid"/>
              <a:headEnd type="none" w="med" len="med"/>
              <a:tailEnd type="triangle" w="med" len="med"/>
            </a:ln>
          </p:spPr>
        </p:sp>
        <p:sp>
          <p:nvSpPr>
            <p:cNvPr id="14349" name="Text Box 12"/>
            <p:cNvSpPr txBox="1"/>
            <p:nvPr/>
          </p:nvSpPr>
          <p:spPr>
            <a:xfrm>
              <a:off x="42" y="-54"/>
              <a:ext cx="1063" cy="387"/>
            </a:xfrm>
            <a:prstGeom prst="rect">
              <a:avLst/>
            </a:prstGeom>
            <a:solidFill>
              <a:srgbClr val="A1FFFF"/>
            </a:solidFill>
            <a:ln w="9525">
              <a:noFill/>
            </a:ln>
          </p:spPr>
          <p:txBody>
            <a:bodyPr>
              <a:spAutoFit/>
            </a:bodyPr>
            <a:lstStyle/>
            <a:p>
              <a:r>
                <a:rPr lang="zh-CN" altLang="en-US" sz="2400" b="1" dirty="0">
                  <a:solidFill>
                    <a:srgbClr val="0000FF"/>
                  </a:solidFill>
                  <a:latin typeface="Times New Roman" panose="02020603050405020304" pitchFamily="18" charset="0"/>
                  <a:ea typeface="宋体" panose="02010600030101010101" pitchFamily="2" charset="-122"/>
                </a:rPr>
                <a:t>最终达到</a:t>
              </a:r>
            </a:p>
          </p:txBody>
        </p:sp>
      </p:grpSp>
      <p:pic>
        <p:nvPicPr>
          <p:cNvPr id="14345" name="Picture 14" descr="BD04972_"/>
          <p:cNvPicPr>
            <a:picLocks noChangeAspect="1"/>
          </p:cNvPicPr>
          <p:nvPr/>
        </p:nvPicPr>
        <p:blipFill>
          <a:blip r:embed="rId2" cstate="print"/>
          <a:stretch>
            <a:fillRect/>
          </a:stretch>
        </p:blipFill>
        <p:spPr>
          <a:xfrm>
            <a:off x="1762760" y="3018155"/>
            <a:ext cx="5780405" cy="2126615"/>
          </a:xfrm>
          <a:prstGeom prst="rect">
            <a:avLst/>
          </a:prstGeom>
          <a:noFill/>
          <a:ln w="9525">
            <a:noFill/>
          </a:ln>
        </p:spPr>
      </p:pic>
      <p:sp>
        <p:nvSpPr>
          <p:cNvPr id="15" name="TextBox 14"/>
          <p:cNvSpPr txBox="1"/>
          <p:nvPr/>
        </p:nvSpPr>
        <p:spPr>
          <a:xfrm>
            <a:off x="1899187" y="743775"/>
            <a:ext cx="4537075" cy="414020"/>
          </a:xfrm>
          <a:prstGeom prst="rect">
            <a:avLst/>
          </a:prstGeom>
          <a:noFill/>
          <a:ln w="9525">
            <a:noFill/>
          </a:ln>
        </p:spPr>
        <p:txBody>
          <a:bodyPr>
            <a:spAutoFit/>
          </a:bodyPr>
          <a:lstStyle/>
          <a:p>
            <a:r>
              <a:rPr lang="zh-CN" altLang="en-US" sz="2100" b="1" dirty="0">
                <a:solidFill>
                  <a:srgbClr val="0000FF"/>
                </a:solidFill>
                <a:latin typeface="微软雅黑" panose="020B0503020204020204" pitchFamily="34" charset="-122"/>
                <a:ea typeface="微软雅黑" panose="020B0503020204020204" pitchFamily="34" charset="-122"/>
              </a:rPr>
              <a:t>共同富裕不等于同步富裕、同时富裕</a:t>
            </a:r>
          </a:p>
        </p:txBody>
      </p:sp>
      <p:sp>
        <p:nvSpPr>
          <p:cNvPr id="12300" name="副标题 2"/>
          <p:cNvSpPr>
            <a:spLocks noGrp="1"/>
          </p:cNvSpPr>
          <p:nvPr/>
        </p:nvSpPr>
        <p:spPr>
          <a:xfrm>
            <a:off x="1385570" y="137795"/>
            <a:ext cx="6590665" cy="490220"/>
          </a:xfrm>
          <a:prstGeom prst="rect">
            <a:avLst/>
          </a:prstGeom>
          <a:noFill/>
          <a:ln w="9525">
            <a:noFill/>
          </a:ln>
        </p:spPr>
        <p:txBody>
          <a:bodyPr anchor="t"/>
          <a:lstStyle/>
          <a:p>
            <a:pPr>
              <a:spcBef>
                <a:spcPct val="20000"/>
              </a:spcBef>
            </a:pPr>
            <a:r>
              <a:rPr lang="zh-CN" altLang="en-US" sz="2400" b="1" dirty="0">
                <a:latin typeface="隶书" pitchFamily="49" charset="-122"/>
                <a:ea typeface="隶书" pitchFamily="49" charset="-122"/>
              </a:rPr>
              <a:t>特征二：以</a:t>
            </a:r>
            <a:r>
              <a:rPr lang="zh-CN" altLang="en-US" sz="2400" b="1" dirty="0">
                <a:solidFill>
                  <a:srgbClr val="0000FF"/>
                </a:solidFill>
                <a:latin typeface="隶书" pitchFamily="49" charset="-122"/>
                <a:ea typeface="隶书" pitchFamily="49" charset="-122"/>
              </a:rPr>
              <a:t>共同富裕</a:t>
            </a:r>
            <a:r>
              <a:rPr lang="zh-CN" altLang="en-US" sz="2400" b="1" dirty="0">
                <a:latin typeface="隶书" pitchFamily="49" charset="-122"/>
                <a:ea typeface="隶书" pitchFamily="49" charset="-122"/>
              </a:rPr>
              <a:t>为根本目标</a:t>
            </a:r>
            <a:r>
              <a:rPr lang="zh-CN" altLang="en-US" sz="3000" dirty="0">
                <a:solidFill>
                  <a:schemeClr val="folHlink"/>
                </a:solidFill>
                <a:latin typeface="Calibri" panose="020F0502020204030204" pitchFamily="34" charset="0"/>
                <a:ea typeface="宋体" panose="02010600030101010101" pitchFamily="2" charset="-122"/>
              </a:rPr>
              <a:t> </a:t>
            </a:r>
          </a:p>
          <a:p>
            <a:pPr>
              <a:spcBef>
                <a:spcPct val="20000"/>
              </a:spcBef>
            </a:pPr>
            <a:endParaRPr lang="zh-CN" altLang="en-US" sz="2400" dirty="0">
              <a:latin typeface="Calibri" panose="020F050202020403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500" fill="hold"/>
                                        <p:tgtEl>
                                          <p:spTgt spid="16386"/>
                                        </p:tgtEl>
                                        <p:attrNameLst>
                                          <p:attrName>ppt_x</p:attrName>
                                        </p:attrNameLst>
                                      </p:cBhvr>
                                      <p:tavLst>
                                        <p:tav tm="0">
                                          <p:val>
                                            <p:strVal val="#ppt_x"/>
                                          </p:val>
                                        </p:tav>
                                        <p:tav tm="100000">
                                          <p:val>
                                            <p:strVal val="#ppt_x"/>
                                          </p:val>
                                        </p:tav>
                                      </p:tavLst>
                                    </p:anim>
                                    <p:anim calcmode="lin" valueType="num">
                                      <p:cBhvr additive="base">
                                        <p:cTn id="8" dur="500" fill="hold"/>
                                        <p:tgtEl>
                                          <p:spTgt spid="1638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8"/>
                                        </p:tgtEl>
                                        <p:attrNameLst>
                                          <p:attrName>style.visibility</p:attrName>
                                        </p:attrNameLst>
                                      </p:cBhvr>
                                      <p:to>
                                        <p:strVal val="visible"/>
                                      </p:to>
                                    </p:set>
                                    <p:anim calcmode="lin" valueType="num">
                                      <p:cBhvr additive="base">
                                        <p:cTn id="13" dur="500" fill="hold"/>
                                        <p:tgtEl>
                                          <p:spTgt spid="16388"/>
                                        </p:tgtEl>
                                        <p:attrNameLst>
                                          <p:attrName>ppt_x</p:attrName>
                                        </p:attrNameLst>
                                      </p:cBhvr>
                                      <p:tavLst>
                                        <p:tav tm="0">
                                          <p:val>
                                            <p:strVal val="#ppt_x"/>
                                          </p:val>
                                        </p:tav>
                                        <p:tav tm="100000">
                                          <p:val>
                                            <p:strVal val="#ppt_x"/>
                                          </p:val>
                                        </p:tav>
                                      </p:tavLst>
                                    </p:anim>
                                    <p:anim calcmode="lin" valueType="num">
                                      <p:cBhvr additive="base">
                                        <p:cTn id="14" dur="500" fill="hold"/>
                                        <p:tgtEl>
                                          <p:spTgt spid="1638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6389"/>
                                        </p:tgtEl>
                                        <p:attrNameLst>
                                          <p:attrName>style.visibility</p:attrName>
                                        </p:attrNameLst>
                                      </p:cBhvr>
                                      <p:to>
                                        <p:strVal val="visible"/>
                                      </p:to>
                                    </p:set>
                                    <p:anim calcmode="lin" valueType="num">
                                      <p:cBhvr additive="base">
                                        <p:cTn id="21" dur="500" fill="hold"/>
                                        <p:tgtEl>
                                          <p:spTgt spid="16389"/>
                                        </p:tgtEl>
                                        <p:attrNameLst>
                                          <p:attrName>ppt_x</p:attrName>
                                        </p:attrNameLst>
                                      </p:cBhvr>
                                      <p:tavLst>
                                        <p:tav tm="0">
                                          <p:val>
                                            <p:strVal val="#ppt_x"/>
                                          </p:val>
                                        </p:tav>
                                        <p:tav tm="100000">
                                          <p:val>
                                            <p:strVal val="#ppt_x"/>
                                          </p:val>
                                        </p:tav>
                                      </p:tavLst>
                                    </p:anim>
                                    <p:anim calcmode="lin" valueType="num">
                                      <p:cBhvr additive="base">
                                        <p:cTn id="22" dur="500" fill="hold"/>
                                        <p:tgtEl>
                                          <p:spTgt spid="16389"/>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6393"/>
                                        </p:tgtEl>
                                        <p:attrNameLst>
                                          <p:attrName>style.visibility</p:attrName>
                                        </p:attrNameLst>
                                      </p:cBhvr>
                                      <p:to>
                                        <p:strVal val="visible"/>
                                      </p:to>
                                    </p:set>
                                    <p:anim calcmode="lin" valueType="num">
                                      <p:cBhvr additive="base">
                                        <p:cTn id="29" dur="500" fill="hold"/>
                                        <p:tgtEl>
                                          <p:spTgt spid="16393"/>
                                        </p:tgtEl>
                                        <p:attrNameLst>
                                          <p:attrName>ppt_x</p:attrName>
                                        </p:attrNameLst>
                                      </p:cBhvr>
                                      <p:tavLst>
                                        <p:tav tm="0">
                                          <p:val>
                                            <p:strVal val="#ppt_x"/>
                                          </p:val>
                                        </p:tav>
                                        <p:tav tm="100000">
                                          <p:val>
                                            <p:strVal val="#ppt_x"/>
                                          </p:val>
                                        </p:tav>
                                      </p:tavLst>
                                    </p:anim>
                                    <p:anim calcmode="lin" valueType="num">
                                      <p:cBhvr additive="base">
                                        <p:cTn id="30" dur="500" fill="hold"/>
                                        <p:tgtEl>
                                          <p:spTgt spid="1639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8" grpId="0" bldLvl="0" animBg="1"/>
      <p:bldP spid="16389" grpId="0" bldLvl="0" animBg="1"/>
      <p:bldP spid="16393" grpId="0" bldLvl="0" animBg="1"/>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5" name="组合 5"/>
          <p:cNvGrpSpPr/>
          <p:nvPr/>
        </p:nvGrpSpPr>
        <p:grpSpPr>
          <a:xfrm>
            <a:off x="1351915" y="1329055"/>
            <a:ext cx="3024505" cy="3235302"/>
            <a:chOff x="507" y="640"/>
            <a:chExt cx="5727" cy="4916"/>
          </a:xfrm>
        </p:grpSpPr>
        <p:pic>
          <p:nvPicPr>
            <p:cNvPr id="16386" name="图片 2"/>
            <p:cNvPicPr>
              <a:picLocks noChangeAspect="1"/>
            </p:cNvPicPr>
            <p:nvPr/>
          </p:nvPicPr>
          <p:blipFill>
            <a:blip r:embed="rId3" cstate="print"/>
            <a:stretch>
              <a:fillRect/>
            </a:stretch>
          </p:blipFill>
          <p:spPr>
            <a:xfrm>
              <a:off x="507" y="640"/>
              <a:ext cx="5727" cy="4280"/>
            </a:xfrm>
            <a:prstGeom prst="rect">
              <a:avLst/>
            </a:prstGeom>
            <a:noFill/>
            <a:ln w="9525">
              <a:noFill/>
            </a:ln>
          </p:spPr>
        </p:pic>
        <p:sp>
          <p:nvSpPr>
            <p:cNvPr id="16387" name="Text Box 11"/>
            <p:cNvSpPr/>
            <p:nvPr/>
          </p:nvSpPr>
          <p:spPr>
            <a:xfrm>
              <a:off x="3637" y="640"/>
              <a:ext cx="2528" cy="700"/>
            </a:xfrm>
            <a:prstGeom prst="rect">
              <a:avLst/>
            </a:prstGeom>
            <a:noFill/>
            <a:ln w="9525">
              <a:noFill/>
            </a:ln>
          </p:spPr>
          <p:txBody>
            <a:bodyPr anchor="t">
              <a:spAutoFit/>
            </a:bodyPr>
            <a:lstStyle/>
            <a:p>
              <a:r>
                <a:rPr lang="en-US" altLang="x-none" sz="2400" b="1" dirty="0">
                  <a:solidFill>
                    <a:srgbClr val="FF0000"/>
                  </a:solidFill>
                  <a:latin typeface="黑体" panose="02010609060101010101" pitchFamily="49" charset="-122"/>
                  <a:ea typeface="黑体" panose="02010609060101010101" pitchFamily="49" charset="-122"/>
                  <a:sym typeface="黑体" panose="02010609060101010101" pitchFamily="49" charset="-122"/>
                </a:rPr>
                <a:t>330</a:t>
              </a:r>
              <a:r>
                <a:rPr lang="zh-CN" altLang="en-US" sz="2400" b="1" dirty="0">
                  <a:solidFill>
                    <a:srgbClr val="FF0000"/>
                  </a:solidFill>
                  <a:latin typeface="黑体" panose="02010609060101010101" pitchFamily="49" charset="-122"/>
                  <a:ea typeface="黑体" panose="02010609060101010101" pitchFamily="49" charset="-122"/>
                  <a:sym typeface="黑体" panose="02010609060101010101" pitchFamily="49" charset="-122"/>
                </a:rPr>
                <a:t>亿元</a:t>
              </a:r>
            </a:p>
          </p:txBody>
        </p:sp>
        <p:sp>
          <p:nvSpPr>
            <p:cNvPr id="16388" name="Text Box 3"/>
            <p:cNvSpPr/>
            <p:nvPr/>
          </p:nvSpPr>
          <p:spPr>
            <a:xfrm>
              <a:off x="2397" y="4927"/>
              <a:ext cx="3065" cy="629"/>
            </a:xfrm>
            <a:prstGeom prst="rect">
              <a:avLst/>
            </a:prstGeom>
            <a:solidFill>
              <a:schemeClr val="bg1"/>
            </a:solidFill>
            <a:ln w="9525">
              <a:noFill/>
            </a:ln>
          </p:spPr>
          <p:txBody>
            <a:bodyPr anchor="t">
              <a:spAutoFit/>
            </a:bodyPr>
            <a:lstStyle/>
            <a:p>
              <a:r>
                <a:rPr lang="zh-CN" altLang="en-US" sz="2100" b="1" dirty="0">
                  <a:solidFill>
                    <a:srgbClr val="000099"/>
                  </a:solidFill>
                  <a:latin typeface="Arial" panose="020B0604020202020204" pitchFamily="34" charset="0"/>
                  <a:ea typeface="黑体" panose="02010609060101010101" pitchFamily="49" charset="-122"/>
                  <a:sym typeface="Arial" panose="020B0604020202020204" pitchFamily="34" charset="0"/>
                </a:rPr>
                <a:t>青藏铁路</a:t>
              </a:r>
            </a:p>
          </p:txBody>
        </p:sp>
      </p:grpSp>
      <p:grpSp>
        <p:nvGrpSpPr>
          <p:cNvPr id="16389" name="组合 9"/>
          <p:cNvGrpSpPr/>
          <p:nvPr/>
        </p:nvGrpSpPr>
        <p:grpSpPr>
          <a:xfrm>
            <a:off x="4832803" y="1324610"/>
            <a:ext cx="3060882" cy="3235751"/>
            <a:chOff x="7744" y="4971"/>
            <a:chExt cx="6264" cy="5352"/>
          </a:xfrm>
        </p:grpSpPr>
        <p:pic>
          <p:nvPicPr>
            <p:cNvPr id="16390" name="图片 6"/>
            <p:cNvPicPr>
              <a:picLocks noChangeAspect="1"/>
            </p:cNvPicPr>
            <p:nvPr/>
          </p:nvPicPr>
          <p:blipFill>
            <a:blip r:embed="rId4" cstate="print"/>
            <a:stretch>
              <a:fillRect/>
            </a:stretch>
          </p:blipFill>
          <p:spPr>
            <a:xfrm>
              <a:off x="7744" y="4971"/>
              <a:ext cx="6264" cy="4667"/>
            </a:xfrm>
            <a:prstGeom prst="rect">
              <a:avLst/>
            </a:prstGeom>
            <a:noFill/>
            <a:ln w="9525">
              <a:noFill/>
            </a:ln>
          </p:spPr>
        </p:pic>
        <p:sp>
          <p:nvSpPr>
            <p:cNvPr id="16391" name="Text Box 16"/>
            <p:cNvSpPr/>
            <p:nvPr/>
          </p:nvSpPr>
          <p:spPr>
            <a:xfrm>
              <a:off x="10338" y="5018"/>
              <a:ext cx="3545" cy="685"/>
            </a:xfrm>
            <a:prstGeom prst="rect">
              <a:avLst/>
            </a:prstGeom>
            <a:noFill/>
            <a:ln w="9525">
              <a:noFill/>
            </a:ln>
          </p:spPr>
          <p:txBody>
            <a:bodyPr anchor="t">
              <a:spAutoFit/>
            </a:bodyPr>
            <a:lstStyle/>
            <a:p>
              <a:r>
                <a:rPr lang="en-US" altLang="x-none" sz="2100" b="1" dirty="0">
                  <a:solidFill>
                    <a:srgbClr val="FF0000"/>
                  </a:solidFill>
                  <a:latin typeface="黑体" panose="02010609060101010101" pitchFamily="49" charset="-122"/>
                  <a:ea typeface="黑体" panose="02010609060101010101" pitchFamily="49" charset="-122"/>
                  <a:sym typeface="黑体" panose="02010609060101010101" pitchFamily="49" charset="-122"/>
                </a:rPr>
                <a:t>2039.3</a:t>
              </a:r>
              <a:r>
                <a:rPr lang="zh-CN" altLang="en-US" sz="2100" b="1" dirty="0">
                  <a:solidFill>
                    <a:srgbClr val="FF0000"/>
                  </a:solidFill>
                  <a:latin typeface="黑体" panose="02010609060101010101" pitchFamily="49" charset="-122"/>
                  <a:ea typeface="黑体" panose="02010609060101010101" pitchFamily="49" charset="-122"/>
                  <a:sym typeface="黑体" panose="02010609060101010101" pitchFamily="49" charset="-122"/>
                </a:rPr>
                <a:t>亿元</a:t>
              </a:r>
            </a:p>
          </p:txBody>
        </p:sp>
        <p:sp>
          <p:nvSpPr>
            <p:cNvPr id="16392" name="Text Box 17"/>
            <p:cNvSpPr/>
            <p:nvPr/>
          </p:nvSpPr>
          <p:spPr>
            <a:xfrm>
              <a:off x="8974" y="9638"/>
              <a:ext cx="4177" cy="685"/>
            </a:xfrm>
            <a:prstGeom prst="rect">
              <a:avLst/>
            </a:prstGeom>
            <a:noFill/>
            <a:ln w="9525">
              <a:noFill/>
            </a:ln>
          </p:spPr>
          <p:txBody>
            <a:bodyPr anchor="t">
              <a:spAutoFit/>
            </a:bodyPr>
            <a:lstStyle/>
            <a:p>
              <a:r>
                <a:rPr lang="zh-CN" altLang="en-US" sz="2100" b="1" dirty="0">
                  <a:solidFill>
                    <a:srgbClr val="0000FF"/>
                  </a:solidFill>
                  <a:latin typeface="Arial" panose="020B0604020202020204" pitchFamily="34" charset="0"/>
                  <a:ea typeface="黑体" panose="02010609060101010101" pitchFamily="49" charset="-122"/>
                  <a:sym typeface="Arial" panose="020B0604020202020204" pitchFamily="34" charset="0"/>
                </a:rPr>
                <a:t>  长江三峡大坝</a:t>
              </a:r>
            </a:p>
          </p:txBody>
        </p:sp>
      </p:grpSp>
      <p:sp>
        <p:nvSpPr>
          <p:cNvPr id="11" name="文本框 10"/>
          <p:cNvSpPr txBox="1"/>
          <p:nvPr/>
        </p:nvSpPr>
        <p:spPr>
          <a:xfrm>
            <a:off x="729218" y="102880"/>
            <a:ext cx="6352854" cy="922020"/>
          </a:xfrm>
          <a:prstGeom prst="rect">
            <a:avLst/>
          </a:prstGeom>
          <a:noFill/>
        </p:spPr>
        <p:txBody>
          <a:bodyPr wrap="square" rtlCol="0" anchor="t">
            <a:spAutoFit/>
          </a:bodyPr>
          <a:lstStyle/>
          <a:p>
            <a:pPr marR="0" defTabSz="914400" rtl="0">
              <a:buClrTx/>
              <a:buSzTx/>
              <a:buFontTx/>
              <a:buNone/>
              <a:defRPr/>
            </a:pPr>
            <a:r>
              <a:rPr lang="zh-CN" altLang="en-US" sz="2700" b="1" dirty="0">
                <a:solidFill>
                  <a:srgbClr val="0000FF"/>
                </a:solidFill>
                <a:ea typeface="宋体" panose="02010600030101010101" pitchFamily="2" charset="-122"/>
                <a:sym typeface="+mn-ea"/>
              </a:rPr>
              <a:t>自主探究</a:t>
            </a:r>
            <a:r>
              <a:rPr lang="en-US" altLang="zh-CN" sz="2700" b="1" dirty="0">
                <a:solidFill>
                  <a:srgbClr val="0000FF"/>
                </a:solidFill>
                <a:ea typeface="宋体" panose="02010600030101010101" pitchFamily="2" charset="-122"/>
                <a:sym typeface="+mn-ea"/>
              </a:rPr>
              <a:t>3</a:t>
            </a:r>
            <a:r>
              <a:rPr lang="zh-CN" altLang="en-US" sz="2700" b="1" dirty="0">
                <a:solidFill>
                  <a:srgbClr val="0000FF"/>
                </a:solidFill>
                <a:ea typeface="宋体" panose="02010600030101010101" pitchFamily="2" charset="-122"/>
                <a:sym typeface="+mn-ea"/>
              </a:rPr>
              <a:t>：</a:t>
            </a:r>
            <a:r>
              <a:rPr lang="zh-CN" altLang="en-US" sz="2700" b="1" noProof="0" dirty="0">
                <a:effectLst>
                  <a:innerShdw blurRad="69850" dist="43180" dir="5400000">
                    <a:srgbClr val="000000">
                      <a:alpha val="65000"/>
                    </a:srgbClr>
                  </a:innerShdw>
                </a:effectLst>
                <a:latin typeface="楷体" panose="02010609060101010101" pitchFamily="49" charset="-122"/>
                <a:ea typeface="楷体" panose="02010609060101010101" pitchFamily="49" charset="-122"/>
                <a:cs typeface="+mn-cs"/>
                <a:sym typeface="+mn-ea"/>
              </a:rPr>
              <a:t>这些重大工程的投入和建设，如果单靠市场来配置，会出现什么结果？</a:t>
            </a:r>
          </a:p>
        </p:txBody>
      </p:sp>
    </p:spTree>
  </p:cSld>
  <p:clrMapOvr>
    <a:masterClrMapping/>
  </p:clrMapOvr>
  <p:transition spd="slow" advClick="0">
    <p:pull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body"/>
          </p:nvPr>
        </p:nvSpPr>
        <p:spPr>
          <a:xfrm>
            <a:off x="1465116" y="844301"/>
            <a:ext cx="6536484" cy="864545"/>
          </a:xfrm>
        </p:spPr>
        <p:txBody>
          <a:bodyPr vert="horz" wrap="square" lIns="68591" tIns="34295" rIns="68591" bIns="34295" anchor="t"/>
          <a:lstStyle/>
          <a:p>
            <a:pPr eaLnBrk="1" hangingPunct="1">
              <a:lnSpc>
                <a:spcPct val="90000"/>
              </a:lnSpc>
            </a:pPr>
            <a:r>
              <a:rPr lang="zh-CN" altLang="en-US" b="1" dirty="0"/>
              <a:t>资本主义国家也有宏观调控。</a:t>
            </a:r>
          </a:p>
          <a:p>
            <a:pPr eaLnBrk="1" hangingPunct="1">
              <a:lnSpc>
                <a:spcPct val="90000"/>
              </a:lnSpc>
            </a:pPr>
            <a:r>
              <a:rPr lang="zh-CN" altLang="en-US" b="1" dirty="0"/>
              <a:t>社会主义国家宏观调控更好、更有成效。</a:t>
            </a:r>
            <a:endParaRPr lang="zh-CN" altLang="en-US" b="1" dirty="0">
              <a:solidFill>
                <a:srgbClr val="A50021"/>
              </a:solidFill>
            </a:endParaRPr>
          </a:p>
        </p:txBody>
      </p:sp>
      <p:sp>
        <p:nvSpPr>
          <p:cNvPr id="20483" name="Line 3"/>
          <p:cNvSpPr/>
          <p:nvPr/>
        </p:nvSpPr>
        <p:spPr>
          <a:xfrm>
            <a:off x="2519003" y="2410247"/>
            <a:ext cx="432273" cy="0"/>
          </a:xfrm>
          <a:prstGeom prst="line">
            <a:avLst/>
          </a:prstGeom>
          <a:ln w="76200" cap="flat" cmpd="sng">
            <a:solidFill>
              <a:schemeClr val="tx1"/>
            </a:solidFill>
            <a:prstDash val="solid"/>
            <a:headEnd type="none" w="med" len="med"/>
            <a:tailEnd type="triangle" w="med" len="med"/>
          </a:ln>
        </p:spPr>
      </p:sp>
      <p:sp>
        <p:nvSpPr>
          <p:cNvPr id="20484" name="Text Box 4"/>
          <p:cNvSpPr txBox="1"/>
          <p:nvPr/>
        </p:nvSpPr>
        <p:spPr>
          <a:xfrm>
            <a:off x="3059642" y="2139928"/>
            <a:ext cx="1134864" cy="737235"/>
          </a:xfrm>
          <a:prstGeom prst="rect">
            <a:avLst/>
          </a:prstGeom>
          <a:noFill/>
          <a:ln w="9525">
            <a:noFill/>
          </a:ln>
        </p:spPr>
        <p:txBody>
          <a:bodyPr>
            <a:spAutoFit/>
          </a:bodyPr>
          <a:lstStyle/>
          <a:p>
            <a:pPr>
              <a:spcBef>
                <a:spcPct val="50000"/>
              </a:spcBef>
            </a:pPr>
            <a:r>
              <a:rPr lang="zh-CN" altLang="en-US" sz="2100" b="1" dirty="0">
                <a:solidFill>
                  <a:srgbClr val="FF0000"/>
                </a:solidFill>
                <a:latin typeface="Arial" panose="020B0604020202020204" pitchFamily="34" charset="0"/>
                <a:ea typeface="宋体" panose="02010600030101010101" pitchFamily="2" charset="-122"/>
              </a:rPr>
              <a:t>根本利益一致</a:t>
            </a:r>
          </a:p>
        </p:txBody>
      </p:sp>
      <p:sp>
        <p:nvSpPr>
          <p:cNvPr id="20485" name="Line 5"/>
          <p:cNvSpPr/>
          <p:nvPr/>
        </p:nvSpPr>
        <p:spPr>
          <a:xfrm>
            <a:off x="4301681" y="2410247"/>
            <a:ext cx="432272" cy="0"/>
          </a:xfrm>
          <a:prstGeom prst="line">
            <a:avLst/>
          </a:prstGeom>
          <a:ln w="76200" cap="flat" cmpd="sng">
            <a:solidFill>
              <a:schemeClr val="tx1"/>
            </a:solidFill>
            <a:prstDash val="solid"/>
            <a:headEnd type="none" w="med" len="med"/>
            <a:tailEnd type="triangle" w="med" len="med"/>
          </a:ln>
        </p:spPr>
      </p:sp>
      <p:sp>
        <p:nvSpPr>
          <p:cNvPr id="20486" name="Text Box 6"/>
          <p:cNvSpPr txBox="1"/>
          <p:nvPr/>
        </p:nvSpPr>
        <p:spPr>
          <a:xfrm>
            <a:off x="4733953" y="2086340"/>
            <a:ext cx="1458771" cy="737235"/>
          </a:xfrm>
          <a:prstGeom prst="rect">
            <a:avLst/>
          </a:prstGeom>
          <a:noFill/>
          <a:ln w="9525">
            <a:noFill/>
          </a:ln>
        </p:spPr>
        <p:txBody>
          <a:bodyPr>
            <a:spAutoFit/>
          </a:bodyPr>
          <a:lstStyle/>
          <a:p>
            <a:pPr>
              <a:spcBef>
                <a:spcPct val="50000"/>
              </a:spcBef>
            </a:pPr>
            <a:r>
              <a:rPr lang="zh-CN" altLang="en-US" sz="2100" b="1" dirty="0">
                <a:solidFill>
                  <a:srgbClr val="FF0000"/>
                </a:solidFill>
                <a:latin typeface="Arial" panose="020B0604020202020204" pitchFamily="34" charset="0"/>
                <a:ea typeface="宋体" panose="02010600030101010101" pitchFamily="2" charset="-122"/>
              </a:rPr>
              <a:t>能集中力量办大事</a:t>
            </a:r>
          </a:p>
        </p:txBody>
      </p:sp>
      <p:sp>
        <p:nvSpPr>
          <p:cNvPr id="20487" name="Text Box 7"/>
          <p:cNvSpPr txBox="1"/>
          <p:nvPr/>
        </p:nvSpPr>
        <p:spPr>
          <a:xfrm>
            <a:off x="1330085" y="3112838"/>
            <a:ext cx="1350405" cy="737235"/>
          </a:xfrm>
          <a:prstGeom prst="rect">
            <a:avLst/>
          </a:prstGeom>
          <a:noFill/>
          <a:ln w="9525">
            <a:noFill/>
          </a:ln>
        </p:spPr>
        <p:txBody>
          <a:bodyPr>
            <a:spAutoFit/>
          </a:bodyPr>
          <a:lstStyle/>
          <a:p>
            <a:pPr>
              <a:spcBef>
                <a:spcPct val="50000"/>
              </a:spcBef>
            </a:pPr>
            <a:r>
              <a:rPr lang="zh-CN" altLang="en-US" sz="2100" b="1" u="sng" dirty="0">
                <a:solidFill>
                  <a:srgbClr val="0000FF"/>
                </a:solidFill>
                <a:latin typeface="Arial" panose="020B0604020202020204" pitchFamily="34" charset="0"/>
                <a:ea typeface="宋体" panose="02010600030101010101" pitchFamily="2" charset="-122"/>
              </a:rPr>
              <a:t>国有经济占主导</a:t>
            </a:r>
          </a:p>
        </p:txBody>
      </p:sp>
      <p:sp>
        <p:nvSpPr>
          <p:cNvPr id="20488" name="Line 8"/>
          <p:cNvSpPr/>
          <p:nvPr/>
        </p:nvSpPr>
        <p:spPr>
          <a:xfrm>
            <a:off x="2519003" y="3490333"/>
            <a:ext cx="432273" cy="0"/>
          </a:xfrm>
          <a:prstGeom prst="line">
            <a:avLst/>
          </a:prstGeom>
          <a:ln w="76200" cap="flat" cmpd="sng">
            <a:solidFill>
              <a:schemeClr val="tx1"/>
            </a:solidFill>
            <a:prstDash val="solid"/>
            <a:headEnd type="none" w="med" len="med"/>
            <a:tailEnd type="triangle" w="med" len="med"/>
          </a:ln>
        </p:spPr>
      </p:sp>
      <p:sp>
        <p:nvSpPr>
          <p:cNvPr id="20489" name="Text Box 9"/>
          <p:cNvSpPr txBox="1"/>
          <p:nvPr/>
        </p:nvSpPr>
        <p:spPr>
          <a:xfrm>
            <a:off x="2951276" y="3112838"/>
            <a:ext cx="1350405" cy="737235"/>
          </a:xfrm>
          <a:prstGeom prst="rect">
            <a:avLst/>
          </a:prstGeom>
          <a:noFill/>
          <a:ln w="9525">
            <a:noFill/>
          </a:ln>
        </p:spPr>
        <p:txBody>
          <a:bodyPr>
            <a:spAutoFit/>
          </a:bodyPr>
          <a:lstStyle/>
          <a:p>
            <a:pPr>
              <a:spcBef>
                <a:spcPct val="50000"/>
              </a:spcBef>
            </a:pPr>
            <a:r>
              <a:rPr lang="zh-CN" altLang="en-US" sz="2100" b="1" dirty="0">
                <a:solidFill>
                  <a:srgbClr val="FF0000"/>
                </a:solidFill>
                <a:latin typeface="Arial" panose="020B0604020202020204" pitchFamily="34" charset="0"/>
                <a:ea typeface="宋体" panose="02010600030101010101" pitchFamily="2" charset="-122"/>
              </a:rPr>
              <a:t>控制国民经济命脉</a:t>
            </a:r>
          </a:p>
        </p:txBody>
      </p:sp>
      <p:sp>
        <p:nvSpPr>
          <p:cNvPr id="20490" name="Line 10"/>
          <p:cNvSpPr/>
          <p:nvPr/>
        </p:nvSpPr>
        <p:spPr>
          <a:xfrm>
            <a:off x="4301681" y="3490333"/>
            <a:ext cx="432272" cy="0"/>
          </a:xfrm>
          <a:prstGeom prst="line">
            <a:avLst/>
          </a:prstGeom>
          <a:ln w="76200" cap="flat" cmpd="sng">
            <a:solidFill>
              <a:schemeClr val="tx1"/>
            </a:solidFill>
            <a:prstDash val="solid"/>
            <a:headEnd type="none" w="med" len="med"/>
            <a:tailEnd type="triangle" w="med" len="med"/>
          </a:ln>
        </p:spPr>
      </p:sp>
      <p:sp>
        <p:nvSpPr>
          <p:cNvPr id="20491" name="Text Box 11"/>
          <p:cNvSpPr txBox="1"/>
          <p:nvPr/>
        </p:nvSpPr>
        <p:spPr>
          <a:xfrm>
            <a:off x="4733953" y="2896107"/>
            <a:ext cx="1512358" cy="1060450"/>
          </a:xfrm>
          <a:prstGeom prst="rect">
            <a:avLst/>
          </a:prstGeom>
          <a:noFill/>
          <a:ln w="9525">
            <a:noFill/>
          </a:ln>
        </p:spPr>
        <p:txBody>
          <a:bodyPr>
            <a:spAutoFit/>
          </a:bodyPr>
          <a:lstStyle/>
          <a:p>
            <a:pPr>
              <a:spcBef>
                <a:spcPct val="50000"/>
              </a:spcBef>
            </a:pPr>
            <a:r>
              <a:rPr lang="zh-CN" altLang="en-US" sz="2100" b="1" dirty="0">
                <a:solidFill>
                  <a:srgbClr val="FF0000"/>
                </a:solidFill>
                <a:latin typeface="Arial" panose="020B0604020202020204" pitchFamily="34" charset="0"/>
                <a:ea typeface="宋体" panose="02010600030101010101" pitchFamily="2" charset="-122"/>
              </a:rPr>
              <a:t>对整个经济发展起主导作用</a:t>
            </a:r>
          </a:p>
        </p:txBody>
      </p:sp>
      <p:sp>
        <p:nvSpPr>
          <p:cNvPr id="20492" name="Text Box 12"/>
          <p:cNvSpPr txBox="1"/>
          <p:nvPr/>
        </p:nvSpPr>
        <p:spPr>
          <a:xfrm>
            <a:off x="1330552" y="3976193"/>
            <a:ext cx="1242039" cy="1060450"/>
          </a:xfrm>
          <a:prstGeom prst="rect">
            <a:avLst/>
          </a:prstGeom>
          <a:noFill/>
          <a:ln w="9525">
            <a:noFill/>
          </a:ln>
        </p:spPr>
        <p:txBody>
          <a:bodyPr>
            <a:spAutoFit/>
          </a:bodyPr>
          <a:lstStyle/>
          <a:p>
            <a:pPr>
              <a:spcBef>
                <a:spcPct val="50000"/>
              </a:spcBef>
            </a:pPr>
            <a:r>
              <a:rPr lang="zh-CN" altLang="en-US" sz="2100" b="1" u="sng" dirty="0">
                <a:solidFill>
                  <a:srgbClr val="0000FF"/>
                </a:solidFill>
                <a:latin typeface="Arial" panose="020B0604020202020204" pitchFamily="34" charset="0"/>
                <a:ea typeface="宋体" panose="02010600030101010101" pitchFamily="2" charset="-122"/>
              </a:rPr>
              <a:t>中国共产党的领导</a:t>
            </a:r>
          </a:p>
        </p:txBody>
      </p:sp>
      <p:sp>
        <p:nvSpPr>
          <p:cNvPr id="20493" name="Line 13"/>
          <p:cNvSpPr/>
          <p:nvPr/>
        </p:nvSpPr>
        <p:spPr>
          <a:xfrm>
            <a:off x="2519003" y="4301290"/>
            <a:ext cx="432273" cy="0"/>
          </a:xfrm>
          <a:prstGeom prst="line">
            <a:avLst/>
          </a:prstGeom>
          <a:ln w="76200" cap="flat" cmpd="sng">
            <a:solidFill>
              <a:schemeClr val="tx1"/>
            </a:solidFill>
            <a:prstDash val="solid"/>
            <a:headEnd type="none" w="med" len="med"/>
            <a:tailEnd type="triangle" w="med" len="med"/>
          </a:ln>
        </p:spPr>
      </p:sp>
      <p:sp>
        <p:nvSpPr>
          <p:cNvPr id="20494" name="Text Box 14"/>
          <p:cNvSpPr txBox="1"/>
          <p:nvPr/>
        </p:nvSpPr>
        <p:spPr>
          <a:xfrm>
            <a:off x="3006055" y="4030971"/>
            <a:ext cx="1242039" cy="1060450"/>
          </a:xfrm>
          <a:prstGeom prst="rect">
            <a:avLst/>
          </a:prstGeom>
          <a:noFill/>
          <a:ln w="9525">
            <a:noFill/>
          </a:ln>
        </p:spPr>
        <p:txBody>
          <a:bodyPr>
            <a:spAutoFit/>
          </a:bodyPr>
          <a:lstStyle/>
          <a:p>
            <a:pPr>
              <a:spcBef>
                <a:spcPct val="50000"/>
              </a:spcBef>
            </a:pPr>
            <a:r>
              <a:rPr lang="zh-CN" altLang="en-US" sz="2100" b="1" dirty="0">
                <a:solidFill>
                  <a:srgbClr val="FF0000"/>
                </a:solidFill>
                <a:latin typeface="Arial" panose="020B0604020202020204" pitchFamily="34" charset="0"/>
                <a:ea typeface="宋体" panose="02010600030101010101" pitchFamily="2" charset="-122"/>
              </a:rPr>
              <a:t>集中全国人民意志</a:t>
            </a:r>
          </a:p>
        </p:txBody>
      </p:sp>
      <p:sp>
        <p:nvSpPr>
          <p:cNvPr id="20495" name="Line 15"/>
          <p:cNvSpPr/>
          <p:nvPr/>
        </p:nvSpPr>
        <p:spPr>
          <a:xfrm>
            <a:off x="4301681" y="4246511"/>
            <a:ext cx="432272" cy="0"/>
          </a:xfrm>
          <a:prstGeom prst="line">
            <a:avLst/>
          </a:prstGeom>
          <a:ln w="76200" cap="flat" cmpd="sng">
            <a:solidFill>
              <a:schemeClr val="tx1"/>
            </a:solidFill>
            <a:prstDash val="solid"/>
            <a:headEnd type="none" w="med" len="med"/>
            <a:tailEnd type="triangle" w="med" len="med"/>
          </a:ln>
        </p:spPr>
      </p:sp>
      <p:sp>
        <p:nvSpPr>
          <p:cNvPr id="20496" name="Text Box 16"/>
          <p:cNvSpPr txBox="1"/>
          <p:nvPr/>
        </p:nvSpPr>
        <p:spPr>
          <a:xfrm>
            <a:off x="4895907" y="4030971"/>
            <a:ext cx="1296818" cy="737235"/>
          </a:xfrm>
          <a:prstGeom prst="rect">
            <a:avLst/>
          </a:prstGeom>
          <a:noFill/>
          <a:ln w="9525">
            <a:noFill/>
          </a:ln>
        </p:spPr>
        <p:txBody>
          <a:bodyPr>
            <a:spAutoFit/>
          </a:bodyPr>
          <a:lstStyle/>
          <a:p>
            <a:pPr>
              <a:spcBef>
                <a:spcPct val="50000"/>
              </a:spcBef>
            </a:pPr>
            <a:r>
              <a:rPr lang="zh-CN" altLang="en-US" sz="2100" b="1" dirty="0">
                <a:solidFill>
                  <a:srgbClr val="FF0000"/>
                </a:solidFill>
                <a:latin typeface="Arial" panose="020B0604020202020204" pitchFamily="34" charset="0"/>
                <a:ea typeface="宋体" panose="02010600030101010101" pitchFamily="2" charset="-122"/>
              </a:rPr>
              <a:t>处理好各种利益</a:t>
            </a:r>
          </a:p>
        </p:txBody>
      </p:sp>
      <p:sp>
        <p:nvSpPr>
          <p:cNvPr id="20497" name="AutoShape 17"/>
          <p:cNvSpPr/>
          <p:nvPr/>
        </p:nvSpPr>
        <p:spPr>
          <a:xfrm>
            <a:off x="6246312" y="2356659"/>
            <a:ext cx="161953" cy="2051805"/>
          </a:xfrm>
          <a:prstGeom prst="rightBrace">
            <a:avLst>
              <a:gd name="adj1" fmla="val 105575"/>
              <a:gd name="adj2" fmla="val 50000"/>
            </a:avLst>
          </a:prstGeom>
          <a:noFill/>
          <a:ln w="9525" cap="flat" cmpd="sng">
            <a:solidFill>
              <a:schemeClr val="tx1"/>
            </a:solidFill>
            <a:prstDash val="solid"/>
            <a:headEnd type="none" w="med" len="med"/>
            <a:tailEnd type="none" w="med" len="med"/>
          </a:ln>
        </p:spPr>
        <p:txBody>
          <a:bodyPr wrap="none" anchor="ctr"/>
          <a:lstStyle/>
          <a:p>
            <a:endParaRPr lang="zh-CN" altLang="en-US" sz="4500" dirty="0">
              <a:latin typeface="Times New Roman" panose="02020603050405020304" pitchFamily="18" charset="0"/>
            </a:endParaRPr>
          </a:p>
        </p:txBody>
      </p:sp>
      <p:sp>
        <p:nvSpPr>
          <p:cNvPr id="20498" name="Text Box 18"/>
          <p:cNvSpPr txBox="1"/>
          <p:nvPr/>
        </p:nvSpPr>
        <p:spPr>
          <a:xfrm>
            <a:off x="6516631" y="2410247"/>
            <a:ext cx="1269428" cy="1706880"/>
          </a:xfrm>
          <a:prstGeom prst="rect">
            <a:avLst/>
          </a:prstGeom>
          <a:solidFill>
            <a:srgbClr val="FFFFCC"/>
          </a:solidFill>
          <a:ln w="9525">
            <a:noFill/>
          </a:ln>
        </p:spPr>
        <p:txBody>
          <a:bodyPr>
            <a:spAutoFit/>
          </a:bodyPr>
          <a:lstStyle/>
          <a:p>
            <a:pPr>
              <a:spcBef>
                <a:spcPct val="50000"/>
              </a:spcBef>
            </a:pPr>
            <a:r>
              <a:rPr lang="zh-CN" altLang="en-US" sz="2100" b="1" dirty="0">
                <a:solidFill>
                  <a:srgbClr val="0000FF"/>
                </a:solidFill>
                <a:latin typeface="Arial" panose="020B0604020202020204" pitchFamily="34" charset="0"/>
              </a:rPr>
              <a:t>使国家对经济的宏观调控做得更好，更有成效</a:t>
            </a:r>
          </a:p>
        </p:txBody>
      </p:sp>
      <p:sp>
        <p:nvSpPr>
          <p:cNvPr id="20499" name="Text Box 19"/>
          <p:cNvSpPr txBox="1"/>
          <p:nvPr/>
        </p:nvSpPr>
        <p:spPr>
          <a:xfrm>
            <a:off x="1330333" y="2203675"/>
            <a:ext cx="1350405" cy="414020"/>
          </a:xfrm>
          <a:prstGeom prst="rect">
            <a:avLst/>
          </a:prstGeom>
          <a:noFill/>
          <a:ln w="9525">
            <a:noFill/>
          </a:ln>
        </p:spPr>
        <p:txBody>
          <a:bodyPr>
            <a:spAutoFit/>
          </a:bodyPr>
          <a:lstStyle/>
          <a:p>
            <a:pPr eaLnBrk="0" hangingPunct="0">
              <a:spcBef>
                <a:spcPct val="50000"/>
              </a:spcBef>
            </a:pPr>
            <a:r>
              <a:rPr lang="zh-CN" altLang="en-US" sz="2100" b="1" u="sng" dirty="0">
                <a:solidFill>
                  <a:srgbClr val="0000FF"/>
                </a:solidFill>
                <a:latin typeface="Arial" panose="020B0604020202020204" pitchFamily="34" charset="0"/>
                <a:ea typeface="宋体" panose="02010600030101010101" pitchFamily="2" charset="-122"/>
              </a:rPr>
              <a:t>公有制</a:t>
            </a:r>
          </a:p>
        </p:txBody>
      </p:sp>
      <p:sp>
        <p:nvSpPr>
          <p:cNvPr id="20501" name="Text Box 21"/>
          <p:cNvSpPr txBox="1"/>
          <p:nvPr/>
        </p:nvSpPr>
        <p:spPr>
          <a:xfrm>
            <a:off x="1385578" y="1743383"/>
            <a:ext cx="971720" cy="460375"/>
          </a:xfrm>
          <a:prstGeom prst="rect">
            <a:avLst/>
          </a:prstGeom>
          <a:solidFill>
            <a:srgbClr val="FFFFCC"/>
          </a:solidFill>
          <a:ln w="9525">
            <a:noFill/>
          </a:ln>
        </p:spPr>
        <p:txBody>
          <a:bodyPr>
            <a:spAutoFit/>
          </a:bodyPr>
          <a:lstStyle/>
          <a:p>
            <a:pPr>
              <a:spcBef>
                <a:spcPct val="50000"/>
              </a:spcBef>
            </a:pPr>
            <a:r>
              <a:rPr lang="zh-CN" altLang="en-US" sz="2400" b="1" dirty="0">
                <a:solidFill>
                  <a:srgbClr val="0000FF"/>
                </a:solidFill>
                <a:latin typeface="Arial" panose="020B0604020202020204" pitchFamily="34" charset="0"/>
                <a:ea typeface="华文行楷" pitchFamily="2" charset="-122"/>
              </a:rPr>
              <a:t>优势：</a:t>
            </a:r>
          </a:p>
        </p:txBody>
      </p:sp>
      <p:sp>
        <p:nvSpPr>
          <p:cNvPr id="12300" name="副标题 2"/>
          <p:cNvSpPr>
            <a:spLocks noGrp="1"/>
          </p:cNvSpPr>
          <p:nvPr/>
        </p:nvSpPr>
        <p:spPr>
          <a:xfrm>
            <a:off x="1385570" y="137795"/>
            <a:ext cx="6590665" cy="490220"/>
          </a:xfrm>
          <a:prstGeom prst="rect">
            <a:avLst/>
          </a:prstGeom>
          <a:noFill/>
          <a:ln w="9525">
            <a:noFill/>
          </a:ln>
        </p:spPr>
        <p:txBody>
          <a:bodyPr anchor="t"/>
          <a:lstStyle/>
          <a:p>
            <a:pPr>
              <a:spcBef>
                <a:spcPct val="20000"/>
              </a:spcBef>
            </a:pPr>
            <a:r>
              <a:rPr lang="zh-CN" altLang="en-US" sz="2400" b="1" dirty="0">
                <a:latin typeface="隶书" pitchFamily="49" charset="-122"/>
                <a:ea typeface="隶书" pitchFamily="49" charset="-122"/>
              </a:rPr>
              <a:t>特征三：</a:t>
            </a:r>
            <a:r>
              <a:rPr lang="zh-CN" altLang="en-US" sz="2400" b="1" dirty="0">
                <a:latin typeface="Arial" panose="020B0604020202020204" pitchFamily="34" charset="0"/>
                <a:ea typeface="楷体_GB2312" pitchFamily="1" charset="-122"/>
                <a:sym typeface="+mn-ea"/>
              </a:rPr>
              <a:t>能够实行科学的宏观调控</a:t>
            </a:r>
          </a:p>
          <a:p>
            <a:pPr>
              <a:spcBef>
                <a:spcPct val="20000"/>
              </a:spcBef>
            </a:pPr>
            <a:r>
              <a:rPr lang="zh-CN" altLang="en-US" sz="3000" dirty="0">
                <a:solidFill>
                  <a:schemeClr val="folHlink"/>
                </a:solidFill>
                <a:latin typeface="Calibri" panose="020F0502020204030204" pitchFamily="34" charset="0"/>
                <a:ea typeface="宋体" panose="02010600030101010101" pitchFamily="2" charset="-122"/>
              </a:rPr>
              <a:t> </a:t>
            </a:r>
          </a:p>
          <a:p>
            <a:pPr>
              <a:spcBef>
                <a:spcPct val="20000"/>
              </a:spcBef>
            </a:pPr>
            <a:endParaRPr lang="zh-CN" altLang="en-US" sz="2400" dirty="0">
              <a:latin typeface="Calibri" panose="020F050202020403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box(in)">
                                      <p:cBhvr>
                                        <p:cTn id="7" dur="500"/>
                                        <p:tgtEl>
                                          <p:spTgt spid="2048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0501"/>
                                        </p:tgtEl>
                                        <p:attrNameLst>
                                          <p:attrName>style.visibility</p:attrName>
                                        </p:attrNameLst>
                                      </p:cBhvr>
                                      <p:to>
                                        <p:strVal val="visible"/>
                                      </p:to>
                                    </p:set>
                                    <p:anim calcmode="lin" valueType="num">
                                      <p:cBhvr additive="base">
                                        <p:cTn id="12" dur="500" fill="hold"/>
                                        <p:tgtEl>
                                          <p:spTgt spid="20501"/>
                                        </p:tgtEl>
                                        <p:attrNameLst>
                                          <p:attrName>ppt_x</p:attrName>
                                        </p:attrNameLst>
                                      </p:cBhvr>
                                      <p:tavLst>
                                        <p:tav tm="0">
                                          <p:val>
                                            <p:strVal val="0-#ppt_w/2"/>
                                          </p:val>
                                        </p:tav>
                                        <p:tav tm="100000">
                                          <p:val>
                                            <p:strVal val="#ppt_x"/>
                                          </p:val>
                                        </p:tav>
                                      </p:tavLst>
                                    </p:anim>
                                    <p:anim calcmode="lin" valueType="num">
                                      <p:cBhvr additive="base">
                                        <p:cTn id="13" dur="500" fill="hold"/>
                                        <p:tgtEl>
                                          <p:spTgt spid="20501"/>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0484"/>
                                        </p:tgtEl>
                                        <p:attrNameLst>
                                          <p:attrName>style.visibility</p:attrName>
                                        </p:attrNameLst>
                                      </p:cBhvr>
                                      <p:to>
                                        <p:strVal val="visible"/>
                                      </p:to>
                                    </p:set>
                                    <p:anim calcmode="lin" valueType="num">
                                      <p:cBhvr additive="base">
                                        <p:cTn id="18" dur="500" fill="hold"/>
                                        <p:tgtEl>
                                          <p:spTgt spid="20484"/>
                                        </p:tgtEl>
                                        <p:attrNameLst>
                                          <p:attrName>ppt_x</p:attrName>
                                        </p:attrNameLst>
                                      </p:cBhvr>
                                      <p:tavLst>
                                        <p:tav tm="0">
                                          <p:val>
                                            <p:strVal val="#ppt_x"/>
                                          </p:val>
                                        </p:tav>
                                        <p:tav tm="100000">
                                          <p:val>
                                            <p:strVal val="#ppt_x"/>
                                          </p:val>
                                        </p:tav>
                                      </p:tavLst>
                                    </p:anim>
                                    <p:anim calcmode="lin" valueType="num">
                                      <p:cBhvr additive="base">
                                        <p:cTn id="19" dur="500" fill="hold"/>
                                        <p:tgtEl>
                                          <p:spTgt spid="20484"/>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20499"/>
                                        </p:tgtEl>
                                        <p:attrNameLst>
                                          <p:attrName>style.visibility</p:attrName>
                                        </p:attrNameLst>
                                      </p:cBhvr>
                                      <p:to>
                                        <p:strVal val="visible"/>
                                      </p:to>
                                    </p:set>
                                    <p:anim calcmode="lin" valueType="num">
                                      <p:cBhvr additive="base">
                                        <p:cTn id="22" dur="500" fill="hold"/>
                                        <p:tgtEl>
                                          <p:spTgt spid="20499"/>
                                        </p:tgtEl>
                                        <p:attrNameLst>
                                          <p:attrName>ppt_x</p:attrName>
                                        </p:attrNameLst>
                                      </p:cBhvr>
                                      <p:tavLst>
                                        <p:tav tm="0">
                                          <p:val>
                                            <p:strVal val="#ppt_x"/>
                                          </p:val>
                                        </p:tav>
                                        <p:tav tm="100000">
                                          <p:val>
                                            <p:strVal val="#ppt_x"/>
                                          </p:val>
                                        </p:tav>
                                      </p:tavLst>
                                    </p:anim>
                                    <p:anim calcmode="lin" valueType="num">
                                      <p:cBhvr additive="base">
                                        <p:cTn id="23" dur="500" fill="hold"/>
                                        <p:tgtEl>
                                          <p:spTgt spid="20499"/>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0483"/>
                                        </p:tgtEl>
                                        <p:attrNameLst>
                                          <p:attrName>style.visibility</p:attrName>
                                        </p:attrNameLst>
                                      </p:cBhvr>
                                      <p:to>
                                        <p:strVal val="visible"/>
                                      </p:to>
                                    </p:set>
                                    <p:anim calcmode="lin" valueType="num">
                                      <p:cBhvr additive="base">
                                        <p:cTn id="26" dur="500" fill="hold"/>
                                        <p:tgtEl>
                                          <p:spTgt spid="20483"/>
                                        </p:tgtEl>
                                        <p:attrNameLst>
                                          <p:attrName>ppt_x</p:attrName>
                                        </p:attrNameLst>
                                      </p:cBhvr>
                                      <p:tavLst>
                                        <p:tav tm="0">
                                          <p:val>
                                            <p:strVal val="#ppt_x"/>
                                          </p:val>
                                        </p:tav>
                                        <p:tav tm="100000">
                                          <p:val>
                                            <p:strVal val="#ppt_x"/>
                                          </p:val>
                                        </p:tav>
                                      </p:tavLst>
                                    </p:anim>
                                    <p:anim calcmode="lin" valueType="num">
                                      <p:cBhvr additive="base">
                                        <p:cTn id="27" dur="500" fill="hold"/>
                                        <p:tgtEl>
                                          <p:spTgt spid="20483"/>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20485"/>
                                        </p:tgtEl>
                                        <p:attrNameLst>
                                          <p:attrName>style.visibility</p:attrName>
                                        </p:attrNameLst>
                                      </p:cBhvr>
                                      <p:to>
                                        <p:strVal val="visible"/>
                                      </p:to>
                                    </p:set>
                                    <p:anim calcmode="lin" valueType="num">
                                      <p:cBhvr additive="base">
                                        <p:cTn id="30" dur="500" fill="hold"/>
                                        <p:tgtEl>
                                          <p:spTgt spid="20485"/>
                                        </p:tgtEl>
                                        <p:attrNameLst>
                                          <p:attrName>ppt_x</p:attrName>
                                        </p:attrNameLst>
                                      </p:cBhvr>
                                      <p:tavLst>
                                        <p:tav tm="0">
                                          <p:val>
                                            <p:strVal val="#ppt_x"/>
                                          </p:val>
                                        </p:tav>
                                        <p:tav tm="100000">
                                          <p:val>
                                            <p:strVal val="#ppt_x"/>
                                          </p:val>
                                        </p:tav>
                                      </p:tavLst>
                                    </p:anim>
                                    <p:anim calcmode="lin" valueType="num">
                                      <p:cBhvr additive="base">
                                        <p:cTn id="31" dur="500" fill="hold"/>
                                        <p:tgtEl>
                                          <p:spTgt spid="20485"/>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20486"/>
                                        </p:tgtEl>
                                        <p:attrNameLst>
                                          <p:attrName>style.visibility</p:attrName>
                                        </p:attrNameLst>
                                      </p:cBhvr>
                                      <p:to>
                                        <p:strVal val="visible"/>
                                      </p:to>
                                    </p:set>
                                    <p:anim calcmode="lin" valueType="num">
                                      <p:cBhvr additive="base">
                                        <p:cTn id="34" dur="500" fill="hold"/>
                                        <p:tgtEl>
                                          <p:spTgt spid="20486"/>
                                        </p:tgtEl>
                                        <p:attrNameLst>
                                          <p:attrName>ppt_x</p:attrName>
                                        </p:attrNameLst>
                                      </p:cBhvr>
                                      <p:tavLst>
                                        <p:tav tm="0">
                                          <p:val>
                                            <p:strVal val="#ppt_x"/>
                                          </p:val>
                                        </p:tav>
                                        <p:tav tm="100000">
                                          <p:val>
                                            <p:strVal val="#ppt_x"/>
                                          </p:val>
                                        </p:tav>
                                      </p:tavLst>
                                    </p:anim>
                                    <p:anim calcmode="lin" valueType="num">
                                      <p:cBhvr additive="base">
                                        <p:cTn id="35" dur="500" fill="hold"/>
                                        <p:tgtEl>
                                          <p:spTgt spid="20486"/>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0487"/>
                                        </p:tgtEl>
                                        <p:attrNameLst>
                                          <p:attrName>style.visibility</p:attrName>
                                        </p:attrNameLst>
                                      </p:cBhvr>
                                      <p:to>
                                        <p:strVal val="visible"/>
                                      </p:to>
                                    </p:set>
                                    <p:anim calcmode="lin" valueType="num">
                                      <p:cBhvr additive="base">
                                        <p:cTn id="40" dur="500" fill="hold"/>
                                        <p:tgtEl>
                                          <p:spTgt spid="20487"/>
                                        </p:tgtEl>
                                        <p:attrNameLst>
                                          <p:attrName>ppt_x</p:attrName>
                                        </p:attrNameLst>
                                      </p:cBhvr>
                                      <p:tavLst>
                                        <p:tav tm="0">
                                          <p:val>
                                            <p:strVal val="#ppt_x"/>
                                          </p:val>
                                        </p:tav>
                                        <p:tav tm="100000">
                                          <p:val>
                                            <p:strVal val="#ppt_x"/>
                                          </p:val>
                                        </p:tav>
                                      </p:tavLst>
                                    </p:anim>
                                    <p:anim calcmode="lin" valueType="num">
                                      <p:cBhvr additive="base">
                                        <p:cTn id="41" dur="500" fill="hold"/>
                                        <p:tgtEl>
                                          <p:spTgt spid="20487"/>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20488"/>
                                        </p:tgtEl>
                                        <p:attrNameLst>
                                          <p:attrName>style.visibility</p:attrName>
                                        </p:attrNameLst>
                                      </p:cBhvr>
                                      <p:to>
                                        <p:strVal val="visible"/>
                                      </p:to>
                                    </p:set>
                                    <p:anim calcmode="lin" valueType="num">
                                      <p:cBhvr additive="base">
                                        <p:cTn id="44" dur="500" fill="hold"/>
                                        <p:tgtEl>
                                          <p:spTgt spid="20488"/>
                                        </p:tgtEl>
                                        <p:attrNameLst>
                                          <p:attrName>ppt_x</p:attrName>
                                        </p:attrNameLst>
                                      </p:cBhvr>
                                      <p:tavLst>
                                        <p:tav tm="0">
                                          <p:val>
                                            <p:strVal val="#ppt_x"/>
                                          </p:val>
                                        </p:tav>
                                        <p:tav tm="100000">
                                          <p:val>
                                            <p:strVal val="#ppt_x"/>
                                          </p:val>
                                        </p:tav>
                                      </p:tavLst>
                                    </p:anim>
                                    <p:anim calcmode="lin" valueType="num">
                                      <p:cBhvr additive="base">
                                        <p:cTn id="45" dur="500" fill="hold"/>
                                        <p:tgtEl>
                                          <p:spTgt spid="20488"/>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20489"/>
                                        </p:tgtEl>
                                        <p:attrNameLst>
                                          <p:attrName>style.visibility</p:attrName>
                                        </p:attrNameLst>
                                      </p:cBhvr>
                                      <p:to>
                                        <p:strVal val="visible"/>
                                      </p:to>
                                    </p:set>
                                    <p:anim calcmode="lin" valueType="num">
                                      <p:cBhvr additive="base">
                                        <p:cTn id="48" dur="500" fill="hold"/>
                                        <p:tgtEl>
                                          <p:spTgt spid="20489"/>
                                        </p:tgtEl>
                                        <p:attrNameLst>
                                          <p:attrName>ppt_x</p:attrName>
                                        </p:attrNameLst>
                                      </p:cBhvr>
                                      <p:tavLst>
                                        <p:tav tm="0">
                                          <p:val>
                                            <p:strVal val="#ppt_x"/>
                                          </p:val>
                                        </p:tav>
                                        <p:tav tm="100000">
                                          <p:val>
                                            <p:strVal val="#ppt_x"/>
                                          </p:val>
                                        </p:tav>
                                      </p:tavLst>
                                    </p:anim>
                                    <p:anim calcmode="lin" valueType="num">
                                      <p:cBhvr additive="base">
                                        <p:cTn id="49" dur="500" fill="hold"/>
                                        <p:tgtEl>
                                          <p:spTgt spid="20489"/>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20490"/>
                                        </p:tgtEl>
                                        <p:attrNameLst>
                                          <p:attrName>style.visibility</p:attrName>
                                        </p:attrNameLst>
                                      </p:cBhvr>
                                      <p:to>
                                        <p:strVal val="visible"/>
                                      </p:to>
                                    </p:set>
                                    <p:anim calcmode="lin" valueType="num">
                                      <p:cBhvr additive="base">
                                        <p:cTn id="52" dur="500" fill="hold"/>
                                        <p:tgtEl>
                                          <p:spTgt spid="20490"/>
                                        </p:tgtEl>
                                        <p:attrNameLst>
                                          <p:attrName>ppt_x</p:attrName>
                                        </p:attrNameLst>
                                      </p:cBhvr>
                                      <p:tavLst>
                                        <p:tav tm="0">
                                          <p:val>
                                            <p:strVal val="#ppt_x"/>
                                          </p:val>
                                        </p:tav>
                                        <p:tav tm="100000">
                                          <p:val>
                                            <p:strVal val="#ppt_x"/>
                                          </p:val>
                                        </p:tav>
                                      </p:tavLst>
                                    </p:anim>
                                    <p:anim calcmode="lin" valueType="num">
                                      <p:cBhvr additive="base">
                                        <p:cTn id="53" dur="500" fill="hold"/>
                                        <p:tgtEl>
                                          <p:spTgt spid="20490"/>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20491"/>
                                        </p:tgtEl>
                                        <p:attrNameLst>
                                          <p:attrName>style.visibility</p:attrName>
                                        </p:attrNameLst>
                                      </p:cBhvr>
                                      <p:to>
                                        <p:strVal val="visible"/>
                                      </p:to>
                                    </p:set>
                                    <p:anim calcmode="lin" valueType="num">
                                      <p:cBhvr additive="base">
                                        <p:cTn id="56" dur="500" fill="hold"/>
                                        <p:tgtEl>
                                          <p:spTgt spid="20491"/>
                                        </p:tgtEl>
                                        <p:attrNameLst>
                                          <p:attrName>ppt_x</p:attrName>
                                        </p:attrNameLst>
                                      </p:cBhvr>
                                      <p:tavLst>
                                        <p:tav tm="0">
                                          <p:val>
                                            <p:strVal val="#ppt_x"/>
                                          </p:val>
                                        </p:tav>
                                        <p:tav tm="100000">
                                          <p:val>
                                            <p:strVal val="#ppt_x"/>
                                          </p:val>
                                        </p:tav>
                                      </p:tavLst>
                                    </p:anim>
                                    <p:anim calcmode="lin" valueType="num">
                                      <p:cBhvr additive="base">
                                        <p:cTn id="57" dur="500" fill="hold"/>
                                        <p:tgtEl>
                                          <p:spTgt spid="20491"/>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20492"/>
                                        </p:tgtEl>
                                        <p:attrNameLst>
                                          <p:attrName>style.visibility</p:attrName>
                                        </p:attrNameLst>
                                      </p:cBhvr>
                                      <p:to>
                                        <p:strVal val="visible"/>
                                      </p:to>
                                    </p:set>
                                    <p:anim calcmode="lin" valueType="num">
                                      <p:cBhvr additive="base">
                                        <p:cTn id="62" dur="500" fill="hold"/>
                                        <p:tgtEl>
                                          <p:spTgt spid="20492"/>
                                        </p:tgtEl>
                                        <p:attrNameLst>
                                          <p:attrName>ppt_x</p:attrName>
                                        </p:attrNameLst>
                                      </p:cBhvr>
                                      <p:tavLst>
                                        <p:tav tm="0">
                                          <p:val>
                                            <p:strVal val="#ppt_x"/>
                                          </p:val>
                                        </p:tav>
                                        <p:tav tm="100000">
                                          <p:val>
                                            <p:strVal val="#ppt_x"/>
                                          </p:val>
                                        </p:tav>
                                      </p:tavLst>
                                    </p:anim>
                                    <p:anim calcmode="lin" valueType="num">
                                      <p:cBhvr additive="base">
                                        <p:cTn id="63" dur="500" fill="hold"/>
                                        <p:tgtEl>
                                          <p:spTgt spid="2049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20493"/>
                                        </p:tgtEl>
                                        <p:attrNameLst>
                                          <p:attrName>style.visibility</p:attrName>
                                        </p:attrNameLst>
                                      </p:cBhvr>
                                      <p:to>
                                        <p:strVal val="visible"/>
                                      </p:to>
                                    </p:set>
                                    <p:anim calcmode="lin" valueType="num">
                                      <p:cBhvr additive="base">
                                        <p:cTn id="66" dur="500" fill="hold"/>
                                        <p:tgtEl>
                                          <p:spTgt spid="20493"/>
                                        </p:tgtEl>
                                        <p:attrNameLst>
                                          <p:attrName>ppt_x</p:attrName>
                                        </p:attrNameLst>
                                      </p:cBhvr>
                                      <p:tavLst>
                                        <p:tav tm="0">
                                          <p:val>
                                            <p:strVal val="#ppt_x"/>
                                          </p:val>
                                        </p:tav>
                                        <p:tav tm="100000">
                                          <p:val>
                                            <p:strVal val="#ppt_x"/>
                                          </p:val>
                                        </p:tav>
                                      </p:tavLst>
                                    </p:anim>
                                    <p:anim calcmode="lin" valueType="num">
                                      <p:cBhvr additive="base">
                                        <p:cTn id="67" dur="500" fill="hold"/>
                                        <p:tgtEl>
                                          <p:spTgt spid="20493"/>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20494"/>
                                        </p:tgtEl>
                                        <p:attrNameLst>
                                          <p:attrName>style.visibility</p:attrName>
                                        </p:attrNameLst>
                                      </p:cBhvr>
                                      <p:to>
                                        <p:strVal val="visible"/>
                                      </p:to>
                                    </p:set>
                                    <p:anim calcmode="lin" valueType="num">
                                      <p:cBhvr additive="base">
                                        <p:cTn id="70" dur="500" fill="hold"/>
                                        <p:tgtEl>
                                          <p:spTgt spid="20494"/>
                                        </p:tgtEl>
                                        <p:attrNameLst>
                                          <p:attrName>ppt_x</p:attrName>
                                        </p:attrNameLst>
                                      </p:cBhvr>
                                      <p:tavLst>
                                        <p:tav tm="0">
                                          <p:val>
                                            <p:strVal val="#ppt_x"/>
                                          </p:val>
                                        </p:tav>
                                        <p:tav tm="100000">
                                          <p:val>
                                            <p:strVal val="#ppt_x"/>
                                          </p:val>
                                        </p:tav>
                                      </p:tavLst>
                                    </p:anim>
                                    <p:anim calcmode="lin" valueType="num">
                                      <p:cBhvr additive="base">
                                        <p:cTn id="71" dur="500" fill="hold"/>
                                        <p:tgtEl>
                                          <p:spTgt spid="20494"/>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20495"/>
                                        </p:tgtEl>
                                        <p:attrNameLst>
                                          <p:attrName>style.visibility</p:attrName>
                                        </p:attrNameLst>
                                      </p:cBhvr>
                                      <p:to>
                                        <p:strVal val="visible"/>
                                      </p:to>
                                    </p:set>
                                    <p:anim calcmode="lin" valueType="num">
                                      <p:cBhvr additive="base">
                                        <p:cTn id="74" dur="500" fill="hold"/>
                                        <p:tgtEl>
                                          <p:spTgt spid="20495"/>
                                        </p:tgtEl>
                                        <p:attrNameLst>
                                          <p:attrName>ppt_x</p:attrName>
                                        </p:attrNameLst>
                                      </p:cBhvr>
                                      <p:tavLst>
                                        <p:tav tm="0">
                                          <p:val>
                                            <p:strVal val="#ppt_x"/>
                                          </p:val>
                                        </p:tav>
                                        <p:tav tm="100000">
                                          <p:val>
                                            <p:strVal val="#ppt_x"/>
                                          </p:val>
                                        </p:tav>
                                      </p:tavLst>
                                    </p:anim>
                                    <p:anim calcmode="lin" valueType="num">
                                      <p:cBhvr additive="base">
                                        <p:cTn id="75" dur="500" fill="hold"/>
                                        <p:tgtEl>
                                          <p:spTgt spid="20495"/>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20496"/>
                                        </p:tgtEl>
                                        <p:attrNameLst>
                                          <p:attrName>style.visibility</p:attrName>
                                        </p:attrNameLst>
                                      </p:cBhvr>
                                      <p:to>
                                        <p:strVal val="visible"/>
                                      </p:to>
                                    </p:set>
                                    <p:anim calcmode="lin" valueType="num">
                                      <p:cBhvr additive="base">
                                        <p:cTn id="78" dur="500" fill="hold"/>
                                        <p:tgtEl>
                                          <p:spTgt spid="20496"/>
                                        </p:tgtEl>
                                        <p:attrNameLst>
                                          <p:attrName>ppt_x</p:attrName>
                                        </p:attrNameLst>
                                      </p:cBhvr>
                                      <p:tavLst>
                                        <p:tav tm="0">
                                          <p:val>
                                            <p:strVal val="#ppt_x"/>
                                          </p:val>
                                        </p:tav>
                                        <p:tav tm="100000">
                                          <p:val>
                                            <p:strVal val="#ppt_x"/>
                                          </p:val>
                                        </p:tav>
                                      </p:tavLst>
                                    </p:anim>
                                    <p:anim calcmode="lin" valueType="num">
                                      <p:cBhvr additive="base">
                                        <p:cTn id="79" dur="500" fill="hold"/>
                                        <p:tgtEl>
                                          <p:spTgt spid="20496"/>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20497"/>
                                        </p:tgtEl>
                                        <p:attrNameLst>
                                          <p:attrName>style.visibility</p:attrName>
                                        </p:attrNameLst>
                                      </p:cBhvr>
                                      <p:to>
                                        <p:strVal val="visible"/>
                                      </p:to>
                                    </p:set>
                                    <p:anim calcmode="lin" valueType="num">
                                      <p:cBhvr additive="base">
                                        <p:cTn id="84" dur="500" fill="hold"/>
                                        <p:tgtEl>
                                          <p:spTgt spid="20497"/>
                                        </p:tgtEl>
                                        <p:attrNameLst>
                                          <p:attrName>ppt_x</p:attrName>
                                        </p:attrNameLst>
                                      </p:cBhvr>
                                      <p:tavLst>
                                        <p:tav tm="0">
                                          <p:val>
                                            <p:strVal val="#ppt_x"/>
                                          </p:val>
                                        </p:tav>
                                        <p:tav tm="100000">
                                          <p:val>
                                            <p:strVal val="#ppt_x"/>
                                          </p:val>
                                        </p:tav>
                                      </p:tavLst>
                                    </p:anim>
                                    <p:anim calcmode="lin" valueType="num">
                                      <p:cBhvr additive="base">
                                        <p:cTn id="85" dur="500" fill="hold"/>
                                        <p:tgtEl>
                                          <p:spTgt spid="20497"/>
                                        </p:tgtEl>
                                        <p:attrNameLst>
                                          <p:attrName>ppt_y</p:attrName>
                                        </p:attrNameLst>
                                      </p:cBhvr>
                                      <p:tavLst>
                                        <p:tav tm="0">
                                          <p:val>
                                            <p:strVal val="1+#ppt_h/2"/>
                                          </p:val>
                                        </p:tav>
                                        <p:tav tm="100000">
                                          <p:val>
                                            <p:strVal val="#ppt_y"/>
                                          </p:val>
                                        </p:tav>
                                      </p:tavLst>
                                    </p:anim>
                                  </p:childTnLst>
                                </p:cTn>
                              </p:par>
                              <p:par>
                                <p:cTn id="86" presetID="2" presetClass="entr" presetSubtype="4" fill="hold" grpId="0" nodeType="withEffect">
                                  <p:stCondLst>
                                    <p:cond delay="0"/>
                                  </p:stCondLst>
                                  <p:childTnLst>
                                    <p:set>
                                      <p:cBhvr>
                                        <p:cTn id="87" dur="1" fill="hold">
                                          <p:stCondLst>
                                            <p:cond delay="0"/>
                                          </p:stCondLst>
                                        </p:cTn>
                                        <p:tgtEl>
                                          <p:spTgt spid="20498"/>
                                        </p:tgtEl>
                                        <p:attrNameLst>
                                          <p:attrName>style.visibility</p:attrName>
                                        </p:attrNameLst>
                                      </p:cBhvr>
                                      <p:to>
                                        <p:strVal val="visible"/>
                                      </p:to>
                                    </p:set>
                                    <p:anim calcmode="lin" valueType="num">
                                      <p:cBhvr additive="base">
                                        <p:cTn id="88" dur="500" fill="hold"/>
                                        <p:tgtEl>
                                          <p:spTgt spid="20498"/>
                                        </p:tgtEl>
                                        <p:attrNameLst>
                                          <p:attrName>ppt_x</p:attrName>
                                        </p:attrNameLst>
                                      </p:cBhvr>
                                      <p:tavLst>
                                        <p:tav tm="0">
                                          <p:val>
                                            <p:strVal val="#ppt_x"/>
                                          </p:val>
                                        </p:tav>
                                        <p:tav tm="100000">
                                          <p:val>
                                            <p:strVal val="#ppt_x"/>
                                          </p:val>
                                        </p:tav>
                                      </p:tavLst>
                                    </p:anim>
                                    <p:anim calcmode="lin" valueType="num">
                                      <p:cBhvr additive="base">
                                        <p:cTn id="89" dur="500" fill="hold"/>
                                        <p:tgtEl>
                                          <p:spTgt spid="204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4" grpId="0"/>
      <p:bldP spid="20486" grpId="0"/>
      <p:bldP spid="20487" grpId="0"/>
      <p:bldP spid="20489" grpId="0"/>
      <p:bldP spid="20491" grpId="0"/>
      <p:bldP spid="20492" grpId="0"/>
      <p:bldP spid="20494" grpId="0"/>
      <p:bldP spid="20496" grpId="0"/>
      <p:bldP spid="20497" grpId="0" bldLvl="0" animBg="1"/>
      <p:bldP spid="20498" grpId="0" bldLvl="0" animBg="1"/>
      <p:bldP spid="20499" grpId="0"/>
      <p:bldP spid="20501" grpId="0" bldLvl="0" animBg="1"/>
    </p:bldLst>
  </p:timing>
</p:sld>
</file>

<file path=ppt/theme/theme1.xml><?xml version="1.0" encoding="utf-8"?>
<a:theme xmlns:a="http://schemas.openxmlformats.org/drawingml/2006/main" name="吉祥如意">
  <a:themeElements>
    <a:clrScheme name="吉祥如意 1">
      <a:dk1>
        <a:srgbClr val="000000"/>
      </a:dk1>
      <a:lt1>
        <a:srgbClr val="FFFFFF"/>
      </a:lt1>
      <a:dk2>
        <a:srgbClr val="E40000"/>
      </a:dk2>
      <a:lt2>
        <a:srgbClr val="DDDDDD"/>
      </a:lt2>
      <a:accent1>
        <a:srgbClr val="E1F4FF"/>
      </a:accent1>
      <a:accent2>
        <a:srgbClr val="FFE2C5"/>
      </a:accent2>
      <a:accent3>
        <a:srgbClr val="FFFFFF"/>
      </a:accent3>
      <a:accent4>
        <a:srgbClr val="000000"/>
      </a:accent4>
      <a:accent5>
        <a:srgbClr val="EEF8FF"/>
      </a:accent5>
      <a:accent6>
        <a:srgbClr val="E7CDB2"/>
      </a:accent6>
      <a:hlink>
        <a:srgbClr val="0066CC"/>
      </a:hlink>
      <a:folHlink>
        <a:srgbClr val="9F9FBF"/>
      </a:folHlink>
    </a:clrScheme>
    <a:fontScheme name="吉祥如意">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17961" dir="2700000" algn="ctr" rotWithShape="0">
            <a:schemeClr val="accent1">
              <a:gamma/>
              <a:shade val="60000"/>
              <a:invGamma/>
            </a:schemeClr>
          </a:outerShdw>
        </a:effectLst>
      </a:spPr>
      <a:bodyPr vert="horz" wrap="square" lIns="91440" tIns="45720" rIns="91440" bIns="45720" numCol="1" anchor="t" anchorCtr="0" compatLnSpc="1">
        <a:spAutoFit/>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6000" b="0" i="0" u="none" strike="noStrike" cap="none" normalizeH="0" baseline="0" smtClean="0">
            <a:ln>
              <a:noFill/>
            </a:ln>
            <a:solidFill>
              <a:srgbClr val="FF3300"/>
            </a:solidFill>
            <a:effectLst/>
            <a:latin typeface="Times New Roman" panose="02020603050405020304" pitchFamily="18" charset="0"/>
            <a:ea typeface="黑体" panose="02010609060101010101" pitchFamily="49"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17961" dir="2700000" algn="ctr" rotWithShape="0">
            <a:schemeClr val="accent1">
              <a:gamma/>
              <a:shade val="60000"/>
              <a:invGamma/>
            </a:schemeClr>
          </a:outerShdw>
        </a:effectLst>
      </a:spPr>
      <a:bodyPr vert="horz" wrap="square" lIns="91440" tIns="45720" rIns="91440" bIns="45720" numCol="1" anchor="t" anchorCtr="0" compatLnSpc="1">
        <a:spAutoFit/>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6000" b="0" i="0" u="none" strike="noStrike" cap="none" normalizeH="0" baseline="0" smtClean="0">
            <a:ln>
              <a:noFill/>
            </a:ln>
            <a:solidFill>
              <a:srgbClr val="FF3300"/>
            </a:solidFill>
            <a:effectLst/>
            <a:latin typeface="Times New Roman" panose="02020603050405020304" pitchFamily="18" charset="0"/>
            <a:ea typeface="黑体" panose="02010609060101010101" pitchFamily="49" charset="-122"/>
          </a:defRPr>
        </a:defPPr>
      </a:lstStyle>
    </a:lnDef>
  </a:objectDefaults>
  <a:extraClrSchemeLst>
    <a:extraClrScheme>
      <a:clrScheme name="吉祥如意 1">
        <a:dk1>
          <a:srgbClr val="000000"/>
        </a:dk1>
        <a:lt1>
          <a:srgbClr val="FFFFFF"/>
        </a:lt1>
        <a:dk2>
          <a:srgbClr val="E40000"/>
        </a:dk2>
        <a:lt2>
          <a:srgbClr val="DDDDDD"/>
        </a:lt2>
        <a:accent1>
          <a:srgbClr val="E1F4FF"/>
        </a:accent1>
        <a:accent2>
          <a:srgbClr val="FFE2C5"/>
        </a:accent2>
        <a:accent3>
          <a:srgbClr val="FFFFFF"/>
        </a:accent3>
        <a:accent4>
          <a:srgbClr val="000000"/>
        </a:accent4>
        <a:accent5>
          <a:srgbClr val="EEF8FF"/>
        </a:accent5>
        <a:accent6>
          <a:srgbClr val="E7CDB2"/>
        </a:accent6>
        <a:hlink>
          <a:srgbClr val="0066CC"/>
        </a:hlink>
        <a:folHlink>
          <a:srgbClr val="9F9FBF"/>
        </a:folHlink>
      </a:clrScheme>
      <a:clrMap bg1="lt1" tx1="dk1" bg2="lt2" tx2="dk2" accent1="accent1" accent2="accent2" accent3="accent3" accent4="accent4" accent5="accent5" accent6="accent6" hlink="hlink" folHlink="folHlink"/>
    </a:extraClrScheme>
    <a:extraClrScheme>
      <a:clrScheme name="吉祥如意 2">
        <a:dk1>
          <a:srgbClr val="59582D"/>
        </a:dk1>
        <a:lt1>
          <a:srgbClr val="EAEAEA"/>
        </a:lt1>
        <a:dk2>
          <a:srgbClr val="666699"/>
        </a:dk2>
        <a:lt2>
          <a:srgbClr val="D9D9D9"/>
        </a:lt2>
        <a:accent1>
          <a:srgbClr val="CCECFF"/>
        </a:accent1>
        <a:accent2>
          <a:srgbClr val="B2D2C7"/>
        </a:accent2>
        <a:accent3>
          <a:srgbClr val="F3F3F3"/>
        </a:accent3>
        <a:accent4>
          <a:srgbClr val="4B4A25"/>
        </a:accent4>
        <a:accent5>
          <a:srgbClr val="E2F4FF"/>
        </a:accent5>
        <a:accent6>
          <a:srgbClr val="A1BEB4"/>
        </a:accent6>
        <a:hlink>
          <a:srgbClr val="993366"/>
        </a:hlink>
        <a:folHlink>
          <a:srgbClr val="92B9E0"/>
        </a:folHlink>
      </a:clrScheme>
      <a:clrMap bg1="lt1" tx1="dk1" bg2="lt2" tx2="dk2" accent1="accent1" accent2="accent2" accent3="accent3" accent4="accent4" accent5="accent5" accent6="accent6" hlink="hlink" folHlink="folHlink"/>
    </a:extraClrScheme>
    <a:extraClrScheme>
      <a:clrScheme name="吉祥如意 3">
        <a:dk1>
          <a:srgbClr val="000099"/>
        </a:dk1>
        <a:lt1>
          <a:srgbClr val="FFFFCC"/>
        </a:lt1>
        <a:dk2>
          <a:srgbClr val="004000"/>
        </a:dk2>
        <a:lt2>
          <a:srgbClr val="FFD9B3"/>
        </a:lt2>
        <a:accent1>
          <a:srgbClr val="FFD9D9"/>
        </a:accent1>
        <a:accent2>
          <a:srgbClr val="DDDDDD"/>
        </a:accent2>
        <a:accent3>
          <a:srgbClr val="FFFFE2"/>
        </a:accent3>
        <a:accent4>
          <a:srgbClr val="000082"/>
        </a:accent4>
        <a:accent5>
          <a:srgbClr val="FFE9E9"/>
        </a:accent5>
        <a:accent6>
          <a:srgbClr val="C8C8C8"/>
        </a:accent6>
        <a:hlink>
          <a:srgbClr val="FF0000"/>
        </a:hlink>
        <a:folHlink>
          <a:srgbClr val="FFAB57"/>
        </a:folHlink>
      </a:clrScheme>
      <a:clrMap bg1="lt1" tx1="dk1" bg2="lt2" tx2="dk2" accent1="accent1" accent2="accent2" accent3="accent3" accent4="accent4" accent5="accent5" accent6="accent6" hlink="hlink" folHlink="folHlink"/>
    </a:extraClrScheme>
    <a:extraClrScheme>
      <a:clrScheme name="吉祥如意 4">
        <a:dk1>
          <a:srgbClr val="000000"/>
        </a:dk1>
        <a:lt1>
          <a:srgbClr val="DCE8E2"/>
        </a:lt1>
        <a:dk2>
          <a:srgbClr val="0033CC"/>
        </a:dk2>
        <a:lt2>
          <a:srgbClr val="C4C4D8"/>
        </a:lt2>
        <a:accent1>
          <a:srgbClr val="FFFFFF"/>
        </a:accent1>
        <a:accent2>
          <a:srgbClr val="A9CFB1"/>
        </a:accent2>
        <a:accent3>
          <a:srgbClr val="EBF2EE"/>
        </a:accent3>
        <a:accent4>
          <a:srgbClr val="000000"/>
        </a:accent4>
        <a:accent5>
          <a:srgbClr val="FFFFFF"/>
        </a:accent5>
        <a:accent6>
          <a:srgbClr val="99BBA0"/>
        </a:accent6>
        <a:hlink>
          <a:srgbClr val="CC3300"/>
        </a:hlink>
        <a:folHlink>
          <a:srgbClr val="666699"/>
        </a:folHlink>
      </a:clrScheme>
      <a:clrMap bg1="lt1" tx1="dk1" bg2="lt2" tx2="dk2" accent1="accent1" accent2="accent2" accent3="accent3" accent4="accent4" accent5="accent5" accent6="accent6" hlink="hlink" folHlink="folHlink"/>
    </a:extraClrScheme>
    <a:extraClrScheme>
      <a:clrScheme name="吉祥如意 5">
        <a:dk1>
          <a:srgbClr val="606090"/>
        </a:dk1>
        <a:lt1>
          <a:srgbClr val="E5FFFF"/>
        </a:lt1>
        <a:dk2>
          <a:srgbClr val="0000CC"/>
        </a:dk2>
        <a:lt2>
          <a:srgbClr val="91DAFF"/>
        </a:lt2>
        <a:accent1>
          <a:srgbClr val="EAEAEA"/>
        </a:accent1>
        <a:accent2>
          <a:srgbClr val="FFE2C5"/>
        </a:accent2>
        <a:accent3>
          <a:srgbClr val="F0FFFF"/>
        </a:accent3>
        <a:accent4>
          <a:srgbClr val="51517A"/>
        </a:accent4>
        <a:accent5>
          <a:srgbClr val="F3F3F3"/>
        </a:accent5>
        <a:accent6>
          <a:srgbClr val="E7CDB2"/>
        </a:accent6>
        <a:hlink>
          <a:srgbClr val="000000"/>
        </a:hlink>
        <a:folHlink>
          <a:srgbClr val="3DB77A"/>
        </a:folHlink>
      </a:clrScheme>
      <a:clrMap bg1="lt1" tx1="dk1" bg2="lt2" tx2="dk2" accent1="accent1" accent2="accent2" accent3="accent3" accent4="accent4" accent5="accent5" accent6="accent6" hlink="hlink" folHlink="folHlink"/>
    </a:extraClrScheme>
    <a:extraClrScheme>
      <a:clrScheme name="吉祥如意 6">
        <a:dk1>
          <a:srgbClr val="CC0066"/>
        </a:dk1>
        <a:lt1>
          <a:srgbClr val="FFDDBB"/>
        </a:lt1>
        <a:dk2>
          <a:srgbClr val="000000"/>
        </a:dk2>
        <a:lt2>
          <a:srgbClr val="C0C0C0"/>
        </a:lt2>
        <a:accent1>
          <a:srgbClr val="FFFFCC"/>
        </a:accent1>
        <a:accent2>
          <a:srgbClr val="FFFFFF"/>
        </a:accent2>
        <a:accent3>
          <a:srgbClr val="FFEBDA"/>
        </a:accent3>
        <a:accent4>
          <a:srgbClr val="AE0056"/>
        </a:accent4>
        <a:accent5>
          <a:srgbClr val="FFFFE2"/>
        </a:accent5>
        <a:accent6>
          <a:srgbClr val="E7E7E7"/>
        </a:accent6>
        <a:hlink>
          <a:srgbClr val="0066CC"/>
        </a:hlink>
        <a:folHlink>
          <a:srgbClr val="8EB37D"/>
        </a:folHlink>
      </a:clrScheme>
      <a:clrMap bg1="lt1" tx1="dk1" bg2="lt2" tx2="dk2" accent1="accent1" accent2="accent2" accent3="accent3" accent4="accent4" accent5="accent5" accent6="accent6" hlink="hlink" folHlink="folHlink"/>
    </a:extraClrScheme>
    <a:extraClrScheme>
      <a:clrScheme name="吉祥如意 7">
        <a:dk1>
          <a:srgbClr val="B60000"/>
        </a:dk1>
        <a:lt1>
          <a:srgbClr val="FFFF99"/>
        </a:lt1>
        <a:dk2>
          <a:srgbClr val="800000"/>
        </a:dk2>
        <a:lt2>
          <a:srgbClr val="FFFFFF"/>
        </a:lt2>
        <a:accent1>
          <a:srgbClr val="9888A4"/>
        </a:accent1>
        <a:accent2>
          <a:srgbClr val="A9335D"/>
        </a:accent2>
        <a:accent3>
          <a:srgbClr val="C0AAAA"/>
        </a:accent3>
        <a:accent4>
          <a:srgbClr val="DADA82"/>
        </a:accent4>
        <a:accent5>
          <a:srgbClr val="CAC3CF"/>
        </a:accent5>
        <a:accent6>
          <a:srgbClr val="992D53"/>
        </a:accent6>
        <a:hlink>
          <a:srgbClr val="CCECFF"/>
        </a:hlink>
        <a:folHlink>
          <a:srgbClr val="FF6600"/>
        </a:folHlink>
      </a:clrScheme>
      <a:clrMap bg1="dk2" tx1="lt1" bg2="dk1" tx2="lt2" accent1="accent1" accent2="accent2" accent3="accent3" accent4="accent4" accent5="accent5" accent6="accent6" hlink="hlink" folHlink="folHlink"/>
    </a:extraClrScheme>
    <a:extraClrScheme>
      <a:clrScheme name="吉祥如意 8">
        <a:dk1>
          <a:srgbClr val="808080"/>
        </a:dk1>
        <a:lt1>
          <a:srgbClr val="FFFFFF"/>
        </a:lt1>
        <a:dk2>
          <a:srgbClr val="1C1C1C"/>
        </a:dk2>
        <a:lt2>
          <a:srgbClr val="FFFF66"/>
        </a:lt2>
        <a:accent1>
          <a:srgbClr val="9898BA"/>
        </a:accent1>
        <a:accent2>
          <a:srgbClr val="777777"/>
        </a:accent2>
        <a:accent3>
          <a:srgbClr val="ABABAB"/>
        </a:accent3>
        <a:accent4>
          <a:srgbClr val="DADADA"/>
        </a:accent4>
        <a:accent5>
          <a:srgbClr val="CACAD9"/>
        </a:accent5>
        <a:accent6>
          <a:srgbClr val="6B6B6B"/>
        </a:accent6>
        <a:hlink>
          <a:srgbClr val="CCFF99"/>
        </a:hlink>
        <a:folHlink>
          <a:srgbClr val="E436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吉祥如意">
  <a:themeElements>
    <a:clrScheme name="1_吉祥如意 1">
      <a:dk1>
        <a:srgbClr val="000000"/>
      </a:dk1>
      <a:lt1>
        <a:srgbClr val="FFFFFF"/>
      </a:lt1>
      <a:dk2>
        <a:srgbClr val="E40000"/>
      </a:dk2>
      <a:lt2>
        <a:srgbClr val="DDDDDD"/>
      </a:lt2>
      <a:accent1>
        <a:srgbClr val="E1F4FF"/>
      </a:accent1>
      <a:accent2>
        <a:srgbClr val="FFE2C5"/>
      </a:accent2>
      <a:accent3>
        <a:srgbClr val="FFFFFF"/>
      </a:accent3>
      <a:accent4>
        <a:srgbClr val="000000"/>
      </a:accent4>
      <a:accent5>
        <a:srgbClr val="EEF8FF"/>
      </a:accent5>
      <a:accent6>
        <a:srgbClr val="E7CDB2"/>
      </a:accent6>
      <a:hlink>
        <a:srgbClr val="0066CC"/>
      </a:hlink>
      <a:folHlink>
        <a:srgbClr val="9F9FBF"/>
      </a:folHlink>
    </a:clrScheme>
    <a:fontScheme name="1_吉祥如意">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17961" dir="2700000" algn="ctr" rotWithShape="0">
            <a:schemeClr val="accent1">
              <a:gamma/>
              <a:shade val="60000"/>
              <a:invGamma/>
            </a:schemeClr>
          </a:outerShdw>
        </a:effectLst>
      </a:spPr>
      <a:bodyPr vert="horz" wrap="square" lIns="91440" tIns="45720" rIns="91440" bIns="45720" numCol="1" anchor="t" anchorCtr="0" compatLnSpc="1">
        <a:spAutoFit/>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6000" b="0" i="0" u="none" strike="noStrike" cap="none" normalizeH="0" baseline="0" smtClean="0">
            <a:ln>
              <a:noFill/>
            </a:ln>
            <a:solidFill>
              <a:srgbClr val="FF3300"/>
            </a:solidFill>
            <a:effectLst/>
            <a:latin typeface="Times New Roman" panose="02020603050405020304" pitchFamily="18" charset="0"/>
            <a:ea typeface="黑体" panose="02010609060101010101" pitchFamily="49"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17961" dir="2700000" algn="ctr" rotWithShape="0">
            <a:schemeClr val="accent1">
              <a:gamma/>
              <a:shade val="60000"/>
              <a:invGamma/>
            </a:schemeClr>
          </a:outerShdw>
        </a:effectLst>
      </a:spPr>
      <a:bodyPr vert="horz" wrap="square" lIns="91440" tIns="45720" rIns="91440" bIns="45720" numCol="1" anchor="t" anchorCtr="0" compatLnSpc="1">
        <a:spAutoFit/>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6000" b="0" i="0" u="none" strike="noStrike" cap="none" normalizeH="0" baseline="0" smtClean="0">
            <a:ln>
              <a:noFill/>
            </a:ln>
            <a:solidFill>
              <a:srgbClr val="FF3300"/>
            </a:solidFill>
            <a:effectLst/>
            <a:latin typeface="Times New Roman" panose="02020603050405020304" pitchFamily="18" charset="0"/>
            <a:ea typeface="黑体" panose="02010609060101010101" pitchFamily="49" charset="-122"/>
          </a:defRPr>
        </a:defPPr>
      </a:lstStyle>
    </a:lnDef>
  </a:objectDefaults>
  <a:extraClrSchemeLst>
    <a:extraClrScheme>
      <a:clrScheme name="1_吉祥如意 1">
        <a:dk1>
          <a:srgbClr val="000000"/>
        </a:dk1>
        <a:lt1>
          <a:srgbClr val="FFFFFF"/>
        </a:lt1>
        <a:dk2>
          <a:srgbClr val="E40000"/>
        </a:dk2>
        <a:lt2>
          <a:srgbClr val="DDDDDD"/>
        </a:lt2>
        <a:accent1>
          <a:srgbClr val="E1F4FF"/>
        </a:accent1>
        <a:accent2>
          <a:srgbClr val="FFE2C5"/>
        </a:accent2>
        <a:accent3>
          <a:srgbClr val="FFFFFF"/>
        </a:accent3>
        <a:accent4>
          <a:srgbClr val="000000"/>
        </a:accent4>
        <a:accent5>
          <a:srgbClr val="EEF8FF"/>
        </a:accent5>
        <a:accent6>
          <a:srgbClr val="E7CDB2"/>
        </a:accent6>
        <a:hlink>
          <a:srgbClr val="0066CC"/>
        </a:hlink>
        <a:folHlink>
          <a:srgbClr val="9F9FBF"/>
        </a:folHlink>
      </a:clrScheme>
      <a:clrMap bg1="lt1" tx1="dk1" bg2="lt2" tx2="dk2" accent1="accent1" accent2="accent2" accent3="accent3" accent4="accent4" accent5="accent5" accent6="accent6" hlink="hlink" folHlink="folHlink"/>
    </a:extraClrScheme>
    <a:extraClrScheme>
      <a:clrScheme name="1_吉祥如意 2">
        <a:dk1>
          <a:srgbClr val="59582D"/>
        </a:dk1>
        <a:lt1>
          <a:srgbClr val="EAEAEA"/>
        </a:lt1>
        <a:dk2>
          <a:srgbClr val="666699"/>
        </a:dk2>
        <a:lt2>
          <a:srgbClr val="D9D9D9"/>
        </a:lt2>
        <a:accent1>
          <a:srgbClr val="CCECFF"/>
        </a:accent1>
        <a:accent2>
          <a:srgbClr val="B2D2C7"/>
        </a:accent2>
        <a:accent3>
          <a:srgbClr val="F3F3F3"/>
        </a:accent3>
        <a:accent4>
          <a:srgbClr val="4B4A25"/>
        </a:accent4>
        <a:accent5>
          <a:srgbClr val="E2F4FF"/>
        </a:accent5>
        <a:accent6>
          <a:srgbClr val="A1BEB4"/>
        </a:accent6>
        <a:hlink>
          <a:srgbClr val="993366"/>
        </a:hlink>
        <a:folHlink>
          <a:srgbClr val="92B9E0"/>
        </a:folHlink>
      </a:clrScheme>
      <a:clrMap bg1="lt1" tx1="dk1" bg2="lt2" tx2="dk2" accent1="accent1" accent2="accent2" accent3="accent3" accent4="accent4" accent5="accent5" accent6="accent6" hlink="hlink" folHlink="folHlink"/>
    </a:extraClrScheme>
    <a:extraClrScheme>
      <a:clrScheme name="1_吉祥如意 3">
        <a:dk1>
          <a:srgbClr val="000099"/>
        </a:dk1>
        <a:lt1>
          <a:srgbClr val="FFFFCC"/>
        </a:lt1>
        <a:dk2>
          <a:srgbClr val="004000"/>
        </a:dk2>
        <a:lt2>
          <a:srgbClr val="FFD9B3"/>
        </a:lt2>
        <a:accent1>
          <a:srgbClr val="FFD9D9"/>
        </a:accent1>
        <a:accent2>
          <a:srgbClr val="DDDDDD"/>
        </a:accent2>
        <a:accent3>
          <a:srgbClr val="FFFFE2"/>
        </a:accent3>
        <a:accent4>
          <a:srgbClr val="000082"/>
        </a:accent4>
        <a:accent5>
          <a:srgbClr val="FFE9E9"/>
        </a:accent5>
        <a:accent6>
          <a:srgbClr val="C8C8C8"/>
        </a:accent6>
        <a:hlink>
          <a:srgbClr val="FF0000"/>
        </a:hlink>
        <a:folHlink>
          <a:srgbClr val="FFAB57"/>
        </a:folHlink>
      </a:clrScheme>
      <a:clrMap bg1="lt1" tx1="dk1" bg2="lt2" tx2="dk2" accent1="accent1" accent2="accent2" accent3="accent3" accent4="accent4" accent5="accent5" accent6="accent6" hlink="hlink" folHlink="folHlink"/>
    </a:extraClrScheme>
    <a:extraClrScheme>
      <a:clrScheme name="1_吉祥如意 4">
        <a:dk1>
          <a:srgbClr val="000000"/>
        </a:dk1>
        <a:lt1>
          <a:srgbClr val="DCE8E2"/>
        </a:lt1>
        <a:dk2>
          <a:srgbClr val="0033CC"/>
        </a:dk2>
        <a:lt2>
          <a:srgbClr val="C4C4D8"/>
        </a:lt2>
        <a:accent1>
          <a:srgbClr val="FFFFFF"/>
        </a:accent1>
        <a:accent2>
          <a:srgbClr val="A9CFB1"/>
        </a:accent2>
        <a:accent3>
          <a:srgbClr val="EBF2EE"/>
        </a:accent3>
        <a:accent4>
          <a:srgbClr val="000000"/>
        </a:accent4>
        <a:accent5>
          <a:srgbClr val="FFFFFF"/>
        </a:accent5>
        <a:accent6>
          <a:srgbClr val="99BBA0"/>
        </a:accent6>
        <a:hlink>
          <a:srgbClr val="CC3300"/>
        </a:hlink>
        <a:folHlink>
          <a:srgbClr val="666699"/>
        </a:folHlink>
      </a:clrScheme>
      <a:clrMap bg1="lt1" tx1="dk1" bg2="lt2" tx2="dk2" accent1="accent1" accent2="accent2" accent3="accent3" accent4="accent4" accent5="accent5" accent6="accent6" hlink="hlink" folHlink="folHlink"/>
    </a:extraClrScheme>
    <a:extraClrScheme>
      <a:clrScheme name="1_吉祥如意 5">
        <a:dk1>
          <a:srgbClr val="606090"/>
        </a:dk1>
        <a:lt1>
          <a:srgbClr val="E5FFFF"/>
        </a:lt1>
        <a:dk2>
          <a:srgbClr val="0000CC"/>
        </a:dk2>
        <a:lt2>
          <a:srgbClr val="91DAFF"/>
        </a:lt2>
        <a:accent1>
          <a:srgbClr val="EAEAEA"/>
        </a:accent1>
        <a:accent2>
          <a:srgbClr val="FFE2C5"/>
        </a:accent2>
        <a:accent3>
          <a:srgbClr val="F0FFFF"/>
        </a:accent3>
        <a:accent4>
          <a:srgbClr val="51517A"/>
        </a:accent4>
        <a:accent5>
          <a:srgbClr val="F3F3F3"/>
        </a:accent5>
        <a:accent6>
          <a:srgbClr val="E7CDB2"/>
        </a:accent6>
        <a:hlink>
          <a:srgbClr val="000000"/>
        </a:hlink>
        <a:folHlink>
          <a:srgbClr val="3DB77A"/>
        </a:folHlink>
      </a:clrScheme>
      <a:clrMap bg1="lt1" tx1="dk1" bg2="lt2" tx2="dk2" accent1="accent1" accent2="accent2" accent3="accent3" accent4="accent4" accent5="accent5" accent6="accent6" hlink="hlink" folHlink="folHlink"/>
    </a:extraClrScheme>
    <a:extraClrScheme>
      <a:clrScheme name="1_吉祥如意 6">
        <a:dk1>
          <a:srgbClr val="CC0066"/>
        </a:dk1>
        <a:lt1>
          <a:srgbClr val="FFDDBB"/>
        </a:lt1>
        <a:dk2>
          <a:srgbClr val="000000"/>
        </a:dk2>
        <a:lt2>
          <a:srgbClr val="C0C0C0"/>
        </a:lt2>
        <a:accent1>
          <a:srgbClr val="FFFFCC"/>
        </a:accent1>
        <a:accent2>
          <a:srgbClr val="FFFFFF"/>
        </a:accent2>
        <a:accent3>
          <a:srgbClr val="FFEBDA"/>
        </a:accent3>
        <a:accent4>
          <a:srgbClr val="AE0056"/>
        </a:accent4>
        <a:accent5>
          <a:srgbClr val="FFFFE2"/>
        </a:accent5>
        <a:accent6>
          <a:srgbClr val="E7E7E7"/>
        </a:accent6>
        <a:hlink>
          <a:srgbClr val="0066CC"/>
        </a:hlink>
        <a:folHlink>
          <a:srgbClr val="8EB37D"/>
        </a:folHlink>
      </a:clrScheme>
      <a:clrMap bg1="lt1" tx1="dk1" bg2="lt2" tx2="dk2" accent1="accent1" accent2="accent2" accent3="accent3" accent4="accent4" accent5="accent5" accent6="accent6" hlink="hlink" folHlink="folHlink"/>
    </a:extraClrScheme>
    <a:extraClrScheme>
      <a:clrScheme name="1_吉祥如意 7">
        <a:dk1>
          <a:srgbClr val="B60000"/>
        </a:dk1>
        <a:lt1>
          <a:srgbClr val="FFFF99"/>
        </a:lt1>
        <a:dk2>
          <a:srgbClr val="800000"/>
        </a:dk2>
        <a:lt2>
          <a:srgbClr val="FFFFFF"/>
        </a:lt2>
        <a:accent1>
          <a:srgbClr val="9888A4"/>
        </a:accent1>
        <a:accent2>
          <a:srgbClr val="A9335D"/>
        </a:accent2>
        <a:accent3>
          <a:srgbClr val="C0AAAA"/>
        </a:accent3>
        <a:accent4>
          <a:srgbClr val="DADA82"/>
        </a:accent4>
        <a:accent5>
          <a:srgbClr val="CAC3CF"/>
        </a:accent5>
        <a:accent6>
          <a:srgbClr val="992D53"/>
        </a:accent6>
        <a:hlink>
          <a:srgbClr val="CCECFF"/>
        </a:hlink>
        <a:folHlink>
          <a:srgbClr val="FF6600"/>
        </a:folHlink>
      </a:clrScheme>
      <a:clrMap bg1="dk2" tx1="lt1" bg2="dk1" tx2="lt2" accent1="accent1" accent2="accent2" accent3="accent3" accent4="accent4" accent5="accent5" accent6="accent6" hlink="hlink" folHlink="folHlink"/>
    </a:extraClrScheme>
    <a:extraClrScheme>
      <a:clrScheme name="1_吉祥如意 8">
        <a:dk1>
          <a:srgbClr val="808080"/>
        </a:dk1>
        <a:lt1>
          <a:srgbClr val="FFFFFF"/>
        </a:lt1>
        <a:dk2>
          <a:srgbClr val="1C1C1C"/>
        </a:dk2>
        <a:lt2>
          <a:srgbClr val="FFFF66"/>
        </a:lt2>
        <a:accent1>
          <a:srgbClr val="9898BA"/>
        </a:accent1>
        <a:accent2>
          <a:srgbClr val="777777"/>
        </a:accent2>
        <a:accent3>
          <a:srgbClr val="ABABAB"/>
        </a:accent3>
        <a:accent4>
          <a:srgbClr val="DADADA"/>
        </a:accent4>
        <a:accent5>
          <a:srgbClr val="CACAD9"/>
        </a:accent5>
        <a:accent6>
          <a:srgbClr val="6B6B6B"/>
        </a:accent6>
        <a:hlink>
          <a:srgbClr val="CCFF99"/>
        </a:hlink>
        <a:folHlink>
          <a:srgbClr val="E436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TotalTime>
  <Words>1347</Words>
  <Application>Microsoft Office PowerPoint</Application>
  <PresentationFormat>全屏显示(16:9)</PresentationFormat>
  <Paragraphs>214</Paragraphs>
  <Slides>26</Slides>
  <Notes>1</Notes>
  <HiddenSlides>0</HiddenSlides>
  <MMClips>0</MMClips>
  <ScaleCrop>false</ScaleCrop>
  <HeadingPairs>
    <vt:vector size="4" baseType="variant">
      <vt:variant>
        <vt:lpstr>主题</vt:lpstr>
      </vt:variant>
      <vt:variant>
        <vt:i4>2</vt:i4>
      </vt:variant>
      <vt:variant>
        <vt:lpstr>幻灯片标题</vt:lpstr>
      </vt:variant>
      <vt:variant>
        <vt:i4>26</vt:i4>
      </vt:variant>
    </vt:vector>
  </HeadingPairs>
  <TitlesOfParts>
    <vt:vector size="28" baseType="lpstr">
      <vt:lpstr>吉祥如意</vt:lpstr>
      <vt:lpstr>1_吉祥如意</vt:lpstr>
      <vt:lpstr>幻灯片 1</vt:lpstr>
      <vt:lpstr>幻灯片 2</vt:lpstr>
      <vt:lpstr>幻灯片 3</vt:lpstr>
      <vt:lpstr>自主探究1：各领风骚看“公有”</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经济法规</vt:lpstr>
      <vt:lpstr>幻灯片 21</vt:lpstr>
      <vt:lpstr>幻灯片 22</vt:lpstr>
      <vt:lpstr>幻灯片 23</vt:lpstr>
      <vt:lpstr>幻灯片 24</vt:lpstr>
      <vt:lpstr>幻灯片 25</vt:lpstr>
      <vt:lpstr>幻灯片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USER-</cp:lastModifiedBy>
  <cp:revision>121</cp:revision>
  <dcterms:created xsi:type="dcterms:W3CDTF">2005-11-19T08:01:00Z</dcterms:created>
  <dcterms:modified xsi:type="dcterms:W3CDTF">2019-01-07T07:23:34Z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2052-10.1.0.6877</vt:lpwstr>
  </property>
</Properties>
</file>