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9" r:id="rId6"/>
    <p:sldId id="268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6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9C5"/>
    <a:srgbClr val="00CC00"/>
    <a:srgbClr val="BC0000"/>
    <a:srgbClr val="5F5F5F"/>
    <a:srgbClr val="FF0000"/>
    <a:srgbClr val="FF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1476" y="-96"/>
      </p:cViewPr>
      <p:guideLst>
        <p:guide orient="horz" pos="2160"/>
        <p:guide orient="horz" pos="3594"/>
        <p:guide orient="horz" pos="1698"/>
        <p:guide pos="2880"/>
        <p:guide pos="4887"/>
        <p:guide pos="31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zh-CN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zh-C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zh-CN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C8004F-3772-4BBD-8D40-934FAE997CFA}" type="slidenum">
              <a:rPr lang="zh-CN" altLang="en-GB"/>
              <a:pPr/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76754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CE334-9A88-45F7-87B9-14A427C8C445}" type="slidenum">
              <a:rPr lang="zh-CN" altLang="en-GB"/>
              <a:pPr/>
              <a:t>1</a:t>
            </a:fld>
            <a:endParaRPr lang="en-GB" altLang="zh-CN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4F88A2-5AB4-4D09-8AA6-2DCA2AF0686D}" type="slidenum">
              <a:rPr lang="zh-CN" altLang="en-GB"/>
              <a:pPr/>
              <a:t>10</a:t>
            </a:fld>
            <a:endParaRPr lang="en-GB" altLang="zh-CN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80504-6F5F-4EF6-A362-BA842A3A6990}" type="slidenum">
              <a:rPr lang="zh-CN" altLang="en-GB"/>
              <a:pPr/>
              <a:t>11</a:t>
            </a:fld>
            <a:endParaRPr lang="en-GB" altLang="zh-CN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C73D24-2847-4789-9C94-814ECBD13A6B}" type="slidenum">
              <a:rPr lang="zh-CN" altLang="en-GB"/>
              <a:pPr/>
              <a:t>12</a:t>
            </a:fld>
            <a:endParaRPr lang="en-GB" altLang="zh-CN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185DC-08E8-473D-BF99-9AD2F768266D}" type="slidenum">
              <a:rPr lang="zh-CN" altLang="en-GB"/>
              <a:pPr/>
              <a:t>13</a:t>
            </a:fld>
            <a:endParaRPr lang="en-GB" altLang="zh-CN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FF075-1BE1-479F-AD4A-4E04FF018E01}" type="slidenum">
              <a:rPr lang="zh-CN" altLang="en-GB"/>
              <a:pPr/>
              <a:t>14</a:t>
            </a:fld>
            <a:endParaRPr lang="en-GB" altLang="zh-CN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07C063-D83C-4959-8473-CC47B2BA9AF8}" type="slidenum">
              <a:rPr lang="zh-CN" altLang="en-GB"/>
              <a:pPr/>
              <a:t>15</a:t>
            </a:fld>
            <a:endParaRPr lang="en-GB" altLang="zh-CN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3F07D-B022-4697-A847-1B94883E4D04}" type="slidenum">
              <a:rPr lang="zh-CN" altLang="en-GB"/>
              <a:pPr/>
              <a:t>16</a:t>
            </a:fld>
            <a:endParaRPr lang="en-GB" altLang="zh-CN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D8FD5-5E9C-4AE0-B310-19374AA6C8D4}" type="slidenum">
              <a:rPr lang="zh-CN" altLang="en-GB"/>
              <a:pPr/>
              <a:t>17</a:t>
            </a:fld>
            <a:endParaRPr lang="en-GB" altLang="zh-CN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E949E7-679C-42CF-A27A-5D3BE43989F4}" type="slidenum">
              <a:rPr lang="zh-CN" altLang="en-GB"/>
              <a:pPr/>
              <a:t>18</a:t>
            </a:fld>
            <a:endParaRPr lang="en-GB" altLang="zh-CN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04BA0-F76D-4372-8157-AD4D3AD956C0}" type="slidenum">
              <a:rPr lang="zh-CN" altLang="en-GB"/>
              <a:pPr/>
              <a:t>19</a:t>
            </a:fld>
            <a:endParaRPr lang="en-GB" altLang="zh-CN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B3BAB-B83A-439C-BDD4-C053680FB4E7}" type="slidenum">
              <a:rPr lang="zh-CN" altLang="en-GB"/>
              <a:pPr/>
              <a:t>2</a:t>
            </a:fld>
            <a:endParaRPr lang="en-GB" altLang="zh-CN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E18AC-8279-4081-83C4-22BA47F2877D}" type="slidenum">
              <a:rPr lang="zh-CN" altLang="en-GB"/>
              <a:pPr/>
              <a:t>20</a:t>
            </a:fld>
            <a:endParaRPr lang="en-GB" altLang="zh-CN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560CF-9050-4DEE-96A4-9C70672C1E8B}" type="slidenum">
              <a:rPr lang="zh-CN" altLang="en-GB"/>
              <a:pPr/>
              <a:t>3</a:t>
            </a:fld>
            <a:endParaRPr lang="en-GB" altLang="zh-CN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C4994D-D0E8-4F85-AB35-61151EAB1646}" type="slidenum">
              <a:rPr lang="zh-CN" altLang="en-GB"/>
              <a:pPr/>
              <a:t>4</a:t>
            </a:fld>
            <a:endParaRPr lang="en-GB" altLang="zh-CN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77944-248D-4925-99C7-A1964A3B2BAE}" type="slidenum">
              <a:rPr lang="zh-CN" altLang="en-GB"/>
              <a:pPr/>
              <a:t>5</a:t>
            </a:fld>
            <a:endParaRPr lang="en-GB" altLang="zh-CN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3532B-A632-414F-A47D-F9CAD3DC7AC4}" type="slidenum">
              <a:rPr lang="zh-CN" altLang="en-GB"/>
              <a:pPr/>
              <a:t>6</a:t>
            </a:fld>
            <a:endParaRPr lang="en-GB" altLang="zh-CN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D7105-0682-468A-9B9E-6B479D3DA969}" type="slidenum">
              <a:rPr lang="zh-CN" altLang="en-GB"/>
              <a:pPr/>
              <a:t>7</a:t>
            </a:fld>
            <a:endParaRPr lang="en-GB" altLang="zh-CN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A0F67-0530-48A2-B51E-12E977BE853C}" type="slidenum">
              <a:rPr lang="zh-CN" altLang="en-GB"/>
              <a:pPr/>
              <a:t>8</a:t>
            </a:fld>
            <a:endParaRPr lang="en-GB" altLang="zh-CN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AEEC38-9AFC-49F5-831E-CF43D9805216}" type="slidenum">
              <a:rPr lang="zh-CN" altLang="en-GB"/>
              <a:pPr/>
              <a:t>9</a:t>
            </a:fld>
            <a:endParaRPr lang="en-GB" altLang="zh-CN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4132D-01AD-441C-8931-5284F4EE2580}" type="slidenum">
              <a:rPr lang="zh-CN" altLang="en-GB"/>
              <a:pPr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03733-B3E5-44E7-9BBA-F3B495DC941D}" type="slidenum">
              <a:rPr lang="zh-CN" altLang="en-GB"/>
              <a:pPr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B0A03-DB72-4147-9436-36779EAA29FE}" type="slidenum">
              <a:rPr lang="zh-CN" altLang="en-GB"/>
              <a:pPr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5B6D8-1A7D-45BE-8510-0E831751820A}" type="slidenum">
              <a:rPr lang="zh-CN" altLang="en-GB"/>
              <a:pPr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6EB13-588C-495D-9B13-EC2814C7F5C5}" type="slidenum">
              <a:rPr lang="zh-CN" altLang="en-GB"/>
              <a:pPr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01029-EF5C-4301-9690-CDB65B82AAA5}" type="slidenum">
              <a:rPr lang="zh-CN" altLang="en-GB"/>
              <a:pPr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AD566-591B-44E9-A74C-8BB7CD6D5BF1}" type="slidenum">
              <a:rPr lang="zh-CN" altLang="en-GB"/>
              <a:pPr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A2214-658D-43D5-AAEB-2546067EA062}" type="slidenum">
              <a:rPr lang="zh-CN" altLang="en-GB"/>
              <a:pPr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DD33A-121D-4B5A-AAAF-B12278276C77}" type="slidenum">
              <a:rPr lang="zh-CN" altLang="en-GB"/>
              <a:pPr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6F537-46D0-4D67-9B32-14C84DD4A257}" type="slidenum">
              <a:rPr lang="zh-CN" altLang="en-GB"/>
              <a:pPr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00908-F373-46B4-BEA4-3E5C54D36D00}" type="slidenum">
              <a:rPr lang="zh-CN" altLang="en-GB"/>
              <a:pPr/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Master text styles</a:t>
            </a:r>
          </a:p>
          <a:p>
            <a:pPr lvl="1"/>
            <a:r>
              <a:rPr lang="en-GB" altLang="zh-CN" smtClean="0"/>
              <a:t>Second level</a:t>
            </a:r>
          </a:p>
          <a:p>
            <a:pPr lvl="2"/>
            <a:r>
              <a:rPr lang="en-GB" altLang="zh-CN" smtClean="0"/>
              <a:t>Third level</a:t>
            </a:r>
          </a:p>
          <a:p>
            <a:pPr lvl="3"/>
            <a:r>
              <a:rPr lang="en-GB" altLang="zh-CN" smtClean="0"/>
              <a:t>Fourth level</a:t>
            </a:r>
          </a:p>
          <a:p>
            <a:pPr lvl="4"/>
            <a:r>
              <a:rPr lang="en-GB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pitchFamily="2" charset="-122"/>
              </a:defRPr>
            </a:lvl1pPr>
          </a:lstStyle>
          <a:p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pitchFamily="2" charset="-122"/>
              </a:defRPr>
            </a:lvl1pPr>
          </a:lstStyle>
          <a:p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pitchFamily="2" charset="-122"/>
              </a:defRPr>
            </a:lvl1pPr>
          </a:lstStyle>
          <a:p>
            <a:fld id="{C2DE387E-A09E-4436-AEEF-0DE7EFF339DB}" type="slidenum">
              <a:rPr lang="zh-CN" altLang="en-GB"/>
              <a:pPr/>
              <a:t>‹#›</a:t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yefulpresentations.co.u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yefulpresentations.co.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1" name="Freeform 33"/>
          <p:cNvSpPr>
            <a:spLocks/>
          </p:cNvSpPr>
          <p:nvPr/>
        </p:nvSpPr>
        <p:spPr bwMode="auto">
          <a:xfrm>
            <a:off x="1489075" y="4519613"/>
            <a:ext cx="1012825" cy="374650"/>
          </a:xfrm>
          <a:custGeom>
            <a:avLst/>
            <a:gdLst/>
            <a:ahLst/>
            <a:cxnLst>
              <a:cxn ang="0">
                <a:pos x="0" y="94"/>
              </a:cxn>
              <a:cxn ang="0">
                <a:pos x="85" y="106"/>
              </a:cxn>
              <a:cxn ang="0">
                <a:pos x="187" y="77"/>
              </a:cxn>
              <a:cxn ang="0">
                <a:pos x="249" y="58"/>
              </a:cxn>
              <a:cxn ang="0">
                <a:pos x="315" y="14"/>
              </a:cxn>
              <a:cxn ang="0">
                <a:pos x="348" y="2"/>
              </a:cxn>
              <a:cxn ang="0">
                <a:pos x="356" y="0"/>
              </a:cxn>
            </a:cxnLst>
            <a:rect l="0" t="0" r="r" b="b"/>
            <a:pathLst>
              <a:path w="356" h="132">
                <a:moveTo>
                  <a:pt x="0" y="94"/>
                </a:moveTo>
                <a:cubicBezTo>
                  <a:pt x="6" y="101"/>
                  <a:pt x="26" y="132"/>
                  <a:pt x="85" y="106"/>
                </a:cubicBezTo>
                <a:cubicBezTo>
                  <a:pt x="106" y="97"/>
                  <a:pt x="176" y="80"/>
                  <a:pt x="187" y="77"/>
                </a:cubicBezTo>
                <a:cubicBezTo>
                  <a:pt x="198" y="75"/>
                  <a:pt x="223" y="61"/>
                  <a:pt x="249" y="58"/>
                </a:cubicBezTo>
                <a:cubicBezTo>
                  <a:pt x="276" y="54"/>
                  <a:pt x="293" y="22"/>
                  <a:pt x="315" y="14"/>
                </a:cubicBezTo>
                <a:cubicBezTo>
                  <a:pt x="337" y="5"/>
                  <a:pt x="333" y="1"/>
                  <a:pt x="348" y="2"/>
                </a:cubicBezTo>
                <a:cubicBezTo>
                  <a:pt x="351" y="2"/>
                  <a:pt x="354" y="0"/>
                  <a:pt x="356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82" name="Freeform 34"/>
          <p:cNvSpPr>
            <a:spLocks/>
          </p:cNvSpPr>
          <p:nvPr/>
        </p:nvSpPr>
        <p:spPr bwMode="auto">
          <a:xfrm>
            <a:off x="3048000" y="3198813"/>
            <a:ext cx="57150" cy="904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8"/>
              </a:cxn>
              <a:cxn ang="0">
                <a:pos x="14" y="24"/>
              </a:cxn>
              <a:cxn ang="0">
                <a:pos x="20" y="32"/>
              </a:cxn>
            </a:cxnLst>
            <a:rect l="0" t="0" r="r" b="b"/>
            <a:pathLst>
              <a:path w="20" h="32">
                <a:moveTo>
                  <a:pt x="0" y="0"/>
                </a:moveTo>
                <a:cubicBezTo>
                  <a:pt x="2" y="2"/>
                  <a:pt x="7" y="8"/>
                  <a:pt x="7" y="8"/>
                </a:cubicBezTo>
                <a:cubicBezTo>
                  <a:pt x="14" y="24"/>
                  <a:pt x="14" y="24"/>
                  <a:pt x="14" y="24"/>
                </a:cubicBezTo>
                <a:cubicBezTo>
                  <a:pt x="20" y="32"/>
                  <a:pt x="20" y="32"/>
                  <a:pt x="20" y="32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83" name="Freeform 35"/>
          <p:cNvSpPr>
            <a:spLocks/>
          </p:cNvSpPr>
          <p:nvPr/>
        </p:nvSpPr>
        <p:spPr bwMode="auto">
          <a:xfrm>
            <a:off x="2892425" y="3298825"/>
            <a:ext cx="201613" cy="6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24"/>
              </a:cxn>
              <a:cxn ang="0">
                <a:pos x="33" y="26"/>
              </a:cxn>
              <a:cxn ang="0">
                <a:pos x="57" y="40"/>
              </a:cxn>
              <a:cxn ang="0">
                <a:pos x="87" y="17"/>
              </a:cxn>
              <a:cxn ang="0">
                <a:pos x="109" y="21"/>
              </a:cxn>
              <a:cxn ang="0">
                <a:pos x="127" y="15"/>
              </a:cxn>
            </a:cxnLst>
            <a:rect l="0" t="0" r="r" b="b"/>
            <a:pathLst>
              <a:path w="127" h="44">
                <a:moveTo>
                  <a:pt x="0" y="0"/>
                </a:moveTo>
                <a:cubicBezTo>
                  <a:pt x="0" y="0"/>
                  <a:pt x="10" y="24"/>
                  <a:pt x="17" y="24"/>
                </a:cubicBezTo>
                <a:cubicBezTo>
                  <a:pt x="22" y="24"/>
                  <a:pt x="33" y="19"/>
                  <a:pt x="33" y="26"/>
                </a:cubicBezTo>
                <a:cubicBezTo>
                  <a:pt x="33" y="33"/>
                  <a:pt x="46" y="44"/>
                  <a:pt x="57" y="40"/>
                </a:cubicBezTo>
                <a:cubicBezTo>
                  <a:pt x="68" y="39"/>
                  <a:pt x="84" y="17"/>
                  <a:pt x="87" y="17"/>
                </a:cubicBezTo>
                <a:cubicBezTo>
                  <a:pt x="93" y="17"/>
                  <a:pt x="105" y="21"/>
                  <a:pt x="109" y="21"/>
                </a:cubicBezTo>
                <a:cubicBezTo>
                  <a:pt x="113" y="21"/>
                  <a:pt x="127" y="15"/>
                  <a:pt x="127" y="15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84" name="Freeform 36"/>
          <p:cNvSpPr>
            <a:spLocks/>
          </p:cNvSpPr>
          <p:nvPr/>
        </p:nvSpPr>
        <p:spPr bwMode="auto">
          <a:xfrm>
            <a:off x="2890838" y="3217863"/>
            <a:ext cx="60325" cy="96837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3" y="16"/>
              </a:cxn>
              <a:cxn ang="0">
                <a:pos x="1" y="28"/>
              </a:cxn>
              <a:cxn ang="0">
                <a:pos x="1" y="34"/>
              </a:cxn>
            </a:cxnLst>
            <a:rect l="0" t="0" r="r" b="b"/>
            <a:pathLst>
              <a:path w="21" h="34">
                <a:moveTo>
                  <a:pt x="21" y="0"/>
                </a:moveTo>
                <a:cubicBezTo>
                  <a:pt x="17" y="4"/>
                  <a:pt x="3" y="16"/>
                  <a:pt x="3" y="16"/>
                </a:cubicBezTo>
                <a:cubicBezTo>
                  <a:pt x="3" y="16"/>
                  <a:pt x="0" y="26"/>
                  <a:pt x="1" y="28"/>
                </a:cubicBezTo>
                <a:cubicBezTo>
                  <a:pt x="2" y="30"/>
                  <a:pt x="2" y="32"/>
                  <a:pt x="1" y="34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85" name="Freeform 37"/>
          <p:cNvSpPr>
            <a:spLocks/>
          </p:cNvSpPr>
          <p:nvPr/>
        </p:nvSpPr>
        <p:spPr bwMode="auto">
          <a:xfrm>
            <a:off x="2441575" y="3802063"/>
            <a:ext cx="171450" cy="6604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0" y="36"/>
              </a:cxn>
              <a:cxn ang="0">
                <a:pos x="14" y="54"/>
              </a:cxn>
              <a:cxn ang="0">
                <a:pos x="12" y="85"/>
              </a:cxn>
              <a:cxn ang="0">
                <a:pos x="5" y="109"/>
              </a:cxn>
              <a:cxn ang="0">
                <a:pos x="2" y="128"/>
              </a:cxn>
              <a:cxn ang="0">
                <a:pos x="21" y="146"/>
              </a:cxn>
              <a:cxn ang="0">
                <a:pos x="36" y="171"/>
              </a:cxn>
              <a:cxn ang="0">
                <a:pos x="44" y="212"/>
              </a:cxn>
              <a:cxn ang="0">
                <a:pos x="60" y="232"/>
              </a:cxn>
            </a:cxnLst>
            <a:rect l="0" t="0" r="r" b="b"/>
            <a:pathLst>
              <a:path w="60" h="232">
                <a:moveTo>
                  <a:pt x="2" y="0"/>
                </a:moveTo>
                <a:cubicBezTo>
                  <a:pt x="2" y="0"/>
                  <a:pt x="8" y="32"/>
                  <a:pt x="10" y="36"/>
                </a:cubicBezTo>
                <a:cubicBezTo>
                  <a:pt x="11" y="39"/>
                  <a:pt x="15" y="48"/>
                  <a:pt x="14" y="54"/>
                </a:cubicBezTo>
                <a:cubicBezTo>
                  <a:pt x="13" y="59"/>
                  <a:pt x="13" y="82"/>
                  <a:pt x="12" y="85"/>
                </a:cubicBezTo>
                <a:cubicBezTo>
                  <a:pt x="11" y="89"/>
                  <a:pt x="6" y="106"/>
                  <a:pt x="5" y="109"/>
                </a:cubicBezTo>
                <a:cubicBezTo>
                  <a:pt x="4" y="113"/>
                  <a:pt x="0" y="127"/>
                  <a:pt x="2" y="128"/>
                </a:cubicBezTo>
                <a:cubicBezTo>
                  <a:pt x="3" y="129"/>
                  <a:pt x="20" y="142"/>
                  <a:pt x="21" y="146"/>
                </a:cubicBezTo>
                <a:cubicBezTo>
                  <a:pt x="22" y="150"/>
                  <a:pt x="34" y="160"/>
                  <a:pt x="36" y="171"/>
                </a:cubicBezTo>
                <a:cubicBezTo>
                  <a:pt x="37" y="183"/>
                  <a:pt x="41" y="208"/>
                  <a:pt x="44" y="212"/>
                </a:cubicBezTo>
                <a:cubicBezTo>
                  <a:pt x="48" y="218"/>
                  <a:pt x="60" y="232"/>
                  <a:pt x="60" y="232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86" name="Freeform 38"/>
          <p:cNvSpPr>
            <a:spLocks/>
          </p:cNvSpPr>
          <p:nvPr/>
        </p:nvSpPr>
        <p:spPr bwMode="auto">
          <a:xfrm>
            <a:off x="1724025" y="3932238"/>
            <a:ext cx="79375" cy="477837"/>
          </a:xfrm>
          <a:custGeom>
            <a:avLst/>
            <a:gdLst/>
            <a:ahLst/>
            <a:cxnLst>
              <a:cxn ang="0">
                <a:pos x="50" y="301"/>
              </a:cxn>
              <a:cxn ang="0">
                <a:pos x="41" y="282"/>
              </a:cxn>
              <a:cxn ang="0">
                <a:pos x="43" y="221"/>
              </a:cxn>
              <a:cxn ang="0">
                <a:pos x="20" y="70"/>
              </a:cxn>
              <a:cxn ang="0">
                <a:pos x="2" y="0"/>
              </a:cxn>
            </a:cxnLst>
            <a:rect l="0" t="0" r="r" b="b"/>
            <a:pathLst>
              <a:path w="50" h="301">
                <a:moveTo>
                  <a:pt x="50" y="301"/>
                </a:moveTo>
                <a:cubicBezTo>
                  <a:pt x="50" y="299"/>
                  <a:pt x="41" y="291"/>
                  <a:pt x="41" y="282"/>
                </a:cubicBezTo>
                <a:cubicBezTo>
                  <a:pt x="40" y="251"/>
                  <a:pt x="45" y="251"/>
                  <a:pt x="43" y="221"/>
                </a:cubicBezTo>
                <a:cubicBezTo>
                  <a:pt x="41" y="163"/>
                  <a:pt x="27" y="84"/>
                  <a:pt x="20" y="70"/>
                </a:cubicBezTo>
                <a:cubicBezTo>
                  <a:pt x="14" y="56"/>
                  <a:pt x="0" y="23"/>
                  <a:pt x="2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87" name="Freeform 39"/>
          <p:cNvSpPr>
            <a:spLocks/>
          </p:cNvSpPr>
          <p:nvPr/>
        </p:nvSpPr>
        <p:spPr bwMode="auto">
          <a:xfrm>
            <a:off x="1797050" y="4233863"/>
            <a:ext cx="741363" cy="176212"/>
          </a:xfrm>
          <a:custGeom>
            <a:avLst/>
            <a:gdLst/>
            <a:ahLst/>
            <a:cxnLst>
              <a:cxn ang="0">
                <a:pos x="467" y="22"/>
              </a:cxn>
              <a:cxn ang="0">
                <a:pos x="445" y="7"/>
              </a:cxn>
              <a:cxn ang="0">
                <a:pos x="402" y="4"/>
              </a:cxn>
              <a:cxn ang="0">
                <a:pos x="372" y="5"/>
              </a:cxn>
              <a:cxn ang="0">
                <a:pos x="365" y="0"/>
              </a:cxn>
              <a:cxn ang="0">
                <a:pos x="286" y="36"/>
              </a:cxn>
              <a:cxn ang="0">
                <a:pos x="216" y="54"/>
              </a:cxn>
              <a:cxn ang="0">
                <a:pos x="29" y="104"/>
              </a:cxn>
              <a:cxn ang="0">
                <a:pos x="0" y="101"/>
              </a:cxn>
            </a:cxnLst>
            <a:rect l="0" t="0" r="r" b="b"/>
            <a:pathLst>
              <a:path w="467" h="111">
                <a:moveTo>
                  <a:pt x="467" y="22"/>
                </a:moveTo>
                <a:cubicBezTo>
                  <a:pt x="467" y="22"/>
                  <a:pt x="451" y="11"/>
                  <a:pt x="445" y="7"/>
                </a:cubicBezTo>
                <a:cubicBezTo>
                  <a:pt x="438" y="4"/>
                  <a:pt x="402" y="4"/>
                  <a:pt x="402" y="4"/>
                </a:cubicBezTo>
                <a:cubicBezTo>
                  <a:pt x="372" y="5"/>
                  <a:pt x="372" y="5"/>
                  <a:pt x="372" y="5"/>
                </a:cubicBezTo>
                <a:cubicBezTo>
                  <a:pt x="372" y="5"/>
                  <a:pt x="367" y="0"/>
                  <a:pt x="365" y="0"/>
                </a:cubicBezTo>
                <a:cubicBezTo>
                  <a:pt x="361" y="2"/>
                  <a:pt x="306" y="27"/>
                  <a:pt x="286" y="36"/>
                </a:cubicBezTo>
                <a:cubicBezTo>
                  <a:pt x="266" y="45"/>
                  <a:pt x="248" y="45"/>
                  <a:pt x="216" y="54"/>
                </a:cubicBezTo>
                <a:cubicBezTo>
                  <a:pt x="184" y="63"/>
                  <a:pt x="56" y="111"/>
                  <a:pt x="29" y="104"/>
                </a:cubicBezTo>
                <a:cubicBezTo>
                  <a:pt x="10" y="99"/>
                  <a:pt x="4" y="108"/>
                  <a:pt x="0" y="101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0" name="Freeform 42"/>
          <p:cNvSpPr>
            <a:spLocks/>
          </p:cNvSpPr>
          <p:nvPr/>
        </p:nvSpPr>
        <p:spPr bwMode="auto">
          <a:xfrm>
            <a:off x="1588" y="5002213"/>
            <a:ext cx="1500187" cy="1587"/>
          </a:xfrm>
          <a:custGeom>
            <a:avLst/>
            <a:gdLst/>
            <a:ahLst/>
            <a:cxnLst>
              <a:cxn ang="0">
                <a:pos x="945" y="1"/>
              </a:cxn>
              <a:cxn ang="0">
                <a:pos x="0" y="0"/>
              </a:cxn>
            </a:cxnLst>
            <a:rect l="0" t="0" r="r" b="b"/>
            <a:pathLst>
              <a:path w="945" h="1">
                <a:moveTo>
                  <a:pt x="945" y="1"/>
                </a:moveTo>
                <a:lnTo>
                  <a:pt x="0" y="0"/>
                </a:lnTo>
              </a:path>
            </a:pathLst>
          </a:custGeom>
          <a:solidFill>
            <a:srgbClr val="FFFFFF"/>
          </a:solidFill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1" name="Freeform 43"/>
          <p:cNvSpPr>
            <a:spLocks/>
          </p:cNvSpPr>
          <p:nvPr/>
        </p:nvSpPr>
        <p:spPr bwMode="auto">
          <a:xfrm>
            <a:off x="1292225" y="2549525"/>
            <a:ext cx="444500" cy="2447925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08" y="143"/>
              </a:cxn>
              <a:cxn ang="0">
                <a:pos x="197" y="271"/>
              </a:cxn>
              <a:cxn ang="0">
                <a:pos x="266" y="351"/>
              </a:cxn>
              <a:cxn ang="0">
                <a:pos x="280" y="364"/>
              </a:cxn>
              <a:cxn ang="0">
                <a:pos x="280" y="382"/>
              </a:cxn>
              <a:cxn ang="0">
                <a:pos x="258" y="423"/>
              </a:cxn>
              <a:cxn ang="0">
                <a:pos x="135" y="491"/>
              </a:cxn>
              <a:cxn ang="0">
                <a:pos x="16" y="622"/>
              </a:cxn>
              <a:cxn ang="0">
                <a:pos x="0" y="811"/>
              </a:cxn>
              <a:cxn ang="0">
                <a:pos x="52" y="1178"/>
              </a:cxn>
              <a:cxn ang="0">
                <a:pos x="111" y="1384"/>
              </a:cxn>
              <a:cxn ang="0">
                <a:pos x="126" y="1453"/>
              </a:cxn>
              <a:cxn ang="0">
                <a:pos x="120" y="1542"/>
              </a:cxn>
            </a:cxnLst>
            <a:rect l="0" t="0" r="r" b="b"/>
            <a:pathLst>
              <a:path w="280" h="1542">
                <a:moveTo>
                  <a:pt x="111" y="0"/>
                </a:moveTo>
                <a:cubicBezTo>
                  <a:pt x="97" y="23"/>
                  <a:pt x="92" y="59"/>
                  <a:pt x="108" y="143"/>
                </a:cubicBezTo>
                <a:cubicBezTo>
                  <a:pt x="122" y="230"/>
                  <a:pt x="185" y="258"/>
                  <a:pt x="197" y="271"/>
                </a:cubicBezTo>
                <a:cubicBezTo>
                  <a:pt x="210" y="282"/>
                  <a:pt x="257" y="348"/>
                  <a:pt x="266" y="351"/>
                </a:cubicBezTo>
                <a:cubicBezTo>
                  <a:pt x="275" y="353"/>
                  <a:pt x="280" y="364"/>
                  <a:pt x="280" y="364"/>
                </a:cubicBezTo>
                <a:cubicBezTo>
                  <a:pt x="280" y="382"/>
                  <a:pt x="280" y="382"/>
                  <a:pt x="280" y="382"/>
                </a:cubicBezTo>
                <a:cubicBezTo>
                  <a:pt x="280" y="395"/>
                  <a:pt x="271" y="418"/>
                  <a:pt x="258" y="423"/>
                </a:cubicBezTo>
                <a:cubicBezTo>
                  <a:pt x="237" y="432"/>
                  <a:pt x="151" y="481"/>
                  <a:pt x="135" y="491"/>
                </a:cubicBezTo>
                <a:cubicBezTo>
                  <a:pt x="79" y="525"/>
                  <a:pt x="22" y="543"/>
                  <a:pt x="16" y="622"/>
                </a:cubicBezTo>
                <a:cubicBezTo>
                  <a:pt x="5" y="685"/>
                  <a:pt x="0" y="748"/>
                  <a:pt x="0" y="811"/>
                </a:cubicBezTo>
                <a:cubicBezTo>
                  <a:pt x="5" y="938"/>
                  <a:pt x="16" y="1058"/>
                  <a:pt x="52" y="1178"/>
                </a:cubicBezTo>
                <a:cubicBezTo>
                  <a:pt x="68" y="1232"/>
                  <a:pt x="83" y="1331"/>
                  <a:pt x="111" y="1384"/>
                </a:cubicBezTo>
                <a:cubicBezTo>
                  <a:pt x="131" y="1420"/>
                  <a:pt x="136" y="1431"/>
                  <a:pt x="126" y="1453"/>
                </a:cubicBezTo>
                <a:cubicBezTo>
                  <a:pt x="117" y="1515"/>
                  <a:pt x="124" y="1542"/>
                  <a:pt x="120" y="1542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2" name="Freeform 44"/>
          <p:cNvSpPr>
            <a:spLocks/>
          </p:cNvSpPr>
          <p:nvPr/>
        </p:nvSpPr>
        <p:spPr bwMode="auto">
          <a:xfrm>
            <a:off x="1468438" y="2316163"/>
            <a:ext cx="617537" cy="233362"/>
          </a:xfrm>
          <a:custGeom>
            <a:avLst/>
            <a:gdLst/>
            <a:ahLst/>
            <a:cxnLst>
              <a:cxn ang="0">
                <a:pos x="211" y="29"/>
              </a:cxn>
              <a:cxn ang="0">
                <a:pos x="209" y="26"/>
              </a:cxn>
              <a:cxn ang="0">
                <a:pos x="216" y="25"/>
              </a:cxn>
              <a:cxn ang="0">
                <a:pos x="188" y="6"/>
              </a:cxn>
              <a:cxn ang="0">
                <a:pos x="138" y="2"/>
              </a:cxn>
              <a:cxn ang="0">
                <a:pos x="64" y="23"/>
              </a:cxn>
              <a:cxn ang="0">
                <a:pos x="9" y="69"/>
              </a:cxn>
              <a:cxn ang="0">
                <a:pos x="0" y="82"/>
              </a:cxn>
            </a:cxnLst>
            <a:rect l="0" t="0" r="r" b="b"/>
            <a:pathLst>
              <a:path w="217" h="82">
                <a:moveTo>
                  <a:pt x="211" y="29"/>
                </a:moveTo>
                <a:cubicBezTo>
                  <a:pt x="210" y="27"/>
                  <a:pt x="208" y="26"/>
                  <a:pt x="209" y="26"/>
                </a:cubicBezTo>
                <a:cubicBezTo>
                  <a:pt x="210" y="27"/>
                  <a:pt x="217" y="28"/>
                  <a:pt x="216" y="25"/>
                </a:cubicBezTo>
                <a:cubicBezTo>
                  <a:pt x="214" y="22"/>
                  <a:pt x="194" y="9"/>
                  <a:pt x="188" y="6"/>
                </a:cubicBezTo>
                <a:cubicBezTo>
                  <a:pt x="183" y="4"/>
                  <a:pt x="146" y="0"/>
                  <a:pt x="138" y="2"/>
                </a:cubicBezTo>
                <a:cubicBezTo>
                  <a:pt x="129" y="3"/>
                  <a:pt x="90" y="16"/>
                  <a:pt x="64" y="23"/>
                </a:cubicBezTo>
                <a:cubicBezTo>
                  <a:pt x="45" y="28"/>
                  <a:pt x="22" y="52"/>
                  <a:pt x="9" y="69"/>
                </a:cubicBezTo>
                <a:cubicBezTo>
                  <a:pt x="5" y="74"/>
                  <a:pt x="1" y="79"/>
                  <a:pt x="0" y="82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3" name="Freeform 45"/>
          <p:cNvSpPr>
            <a:spLocks/>
          </p:cNvSpPr>
          <p:nvPr/>
        </p:nvSpPr>
        <p:spPr bwMode="auto">
          <a:xfrm>
            <a:off x="2057400" y="2384425"/>
            <a:ext cx="657225" cy="1443038"/>
          </a:xfrm>
          <a:custGeom>
            <a:avLst/>
            <a:gdLst/>
            <a:ahLst/>
            <a:cxnLst>
              <a:cxn ang="0">
                <a:pos x="414" y="905"/>
              </a:cxn>
              <a:cxn ang="0">
                <a:pos x="414" y="909"/>
              </a:cxn>
              <a:cxn ang="0">
                <a:pos x="396" y="871"/>
              </a:cxn>
              <a:cxn ang="0">
                <a:pos x="371" y="776"/>
              </a:cxn>
              <a:cxn ang="0">
                <a:pos x="292" y="671"/>
              </a:cxn>
              <a:cxn ang="0">
                <a:pos x="197" y="622"/>
              </a:cxn>
              <a:cxn ang="0">
                <a:pos x="82" y="574"/>
              </a:cxn>
              <a:cxn ang="0">
                <a:pos x="64" y="500"/>
              </a:cxn>
              <a:cxn ang="0">
                <a:pos x="72" y="454"/>
              </a:cxn>
              <a:cxn ang="0">
                <a:pos x="100" y="421"/>
              </a:cxn>
              <a:cxn ang="0">
                <a:pos x="177" y="389"/>
              </a:cxn>
              <a:cxn ang="0">
                <a:pos x="202" y="355"/>
              </a:cxn>
              <a:cxn ang="0">
                <a:pos x="188" y="323"/>
              </a:cxn>
              <a:cxn ang="0">
                <a:pos x="190" y="303"/>
              </a:cxn>
              <a:cxn ang="0">
                <a:pos x="186" y="278"/>
              </a:cxn>
              <a:cxn ang="0">
                <a:pos x="174" y="283"/>
              </a:cxn>
              <a:cxn ang="0">
                <a:pos x="183" y="262"/>
              </a:cxn>
              <a:cxn ang="0">
                <a:pos x="159" y="221"/>
              </a:cxn>
              <a:cxn ang="0">
                <a:pos x="170" y="188"/>
              </a:cxn>
              <a:cxn ang="0">
                <a:pos x="156" y="163"/>
              </a:cxn>
              <a:cxn ang="0">
                <a:pos x="88" y="129"/>
              </a:cxn>
              <a:cxn ang="0">
                <a:pos x="82" y="113"/>
              </a:cxn>
              <a:cxn ang="0">
                <a:pos x="82" y="84"/>
              </a:cxn>
              <a:cxn ang="0">
                <a:pos x="23" y="23"/>
              </a:cxn>
              <a:cxn ang="0">
                <a:pos x="0" y="0"/>
              </a:cxn>
            </a:cxnLst>
            <a:rect l="0" t="0" r="r" b="b"/>
            <a:pathLst>
              <a:path w="414" h="909">
                <a:moveTo>
                  <a:pt x="414" y="905"/>
                </a:moveTo>
                <a:cubicBezTo>
                  <a:pt x="414" y="907"/>
                  <a:pt x="414" y="909"/>
                  <a:pt x="414" y="909"/>
                </a:cubicBezTo>
                <a:cubicBezTo>
                  <a:pt x="410" y="902"/>
                  <a:pt x="398" y="879"/>
                  <a:pt x="396" y="871"/>
                </a:cubicBezTo>
                <a:cubicBezTo>
                  <a:pt x="394" y="864"/>
                  <a:pt x="376" y="785"/>
                  <a:pt x="371" y="776"/>
                </a:cubicBezTo>
                <a:cubicBezTo>
                  <a:pt x="366" y="767"/>
                  <a:pt x="297" y="680"/>
                  <a:pt x="292" y="671"/>
                </a:cubicBezTo>
                <a:cubicBezTo>
                  <a:pt x="287" y="662"/>
                  <a:pt x="208" y="626"/>
                  <a:pt x="197" y="622"/>
                </a:cubicBezTo>
                <a:cubicBezTo>
                  <a:pt x="188" y="619"/>
                  <a:pt x="84" y="577"/>
                  <a:pt x="82" y="574"/>
                </a:cubicBezTo>
                <a:cubicBezTo>
                  <a:pt x="79" y="568"/>
                  <a:pt x="68" y="506"/>
                  <a:pt x="64" y="500"/>
                </a:cubicBezTo>
                <a:cubicBezTo>
                  <a:pt x="63" y="497"/>
                  <a:pt x="64" y="484"/>
                  <a:pt x="72" y="454"/>
                </a:cubicBezTo>
                <a:cubicBezTo>
                  <a:pt x="79" y="423"/>
                  <a:pt x="91" y="425"/>
                  <a:pt x="100" y="421"/>
                </a:cubicBezTo>
                <a:cubicBezTo>
                  <a:pt x="127" y="409"/>
                  <a:pt x="168" y="394"/>
                  <a:pt x="177" y="389"/>
                </a:cubicBezTo>
                <a:cubicBezTo>
                  <a:pt x="193" y="378"/>
                  <a:pt x="199" y="364"/>
                  <a:pt x="202" y="355"/>
                </a:cubicBezTo>
                <a:cubicBezTo>
                  <a:pt x="204" y="346"/>
                  <a:pt x="190" y="326"/>
                  <a:pt x="188" y="323"/>
                </a:cubicBezTo>
                <a:cubicBezTo>
                  <a:pt x="188" y="319"/>
                  <a:pt x="190" y="308"/>
                  <a:pt x="190" y="303"/>
                </a:cubicBezTo>
                <a:cubicBezTo>
                  <a:pt x="190" y="299"/>
                  <a:pt x="186" y="278"/>
                  <a:pt x="186" y="278"/>
                </a:cubicBezTo>
                <a:cubicBezTo>
                  <a:pt x="174" y="283"/>
                  <a:pt x="174" y="283"/>
                  <a:pt x="174" y="283"/>
                </a:cubicBezTo>
                <a:cubicBezTo>
                  <a:pt x="174" y="283"/>
                  <a:pt x="183" y="267"/>
                  <a:pt x="183" y="262"/>
                </a:cubicBezTo>
                <a:cubicBezTo>
                  <a:pt x="183" y="256"/>
                  <a:pt x="163" y="224"/>
                  <a:pt x="159" y="221"/>
                </a:cubicBezTo>
                <a:cubicBezTo>
                  <a:pt x="156" y="217"/>
                  <a:pt x="161" y="206"/>
                  <a:pt x="170" y="188"/>
                </a:cubicBezTo>
                <a:cubicBezTo>
                  <a:pt x="179" y="170"/>
                  <a:pt x="161" y="165"/>
                  <a:pt x="156" y="163"/>
                </a:cubicBezTo>
                <a:cubicBezTo>
                  <a:pt x="152" y="161"/>
                  <a:pt x="88" y="129"/>
                  <a:pt x="88" y="129"/>
                </a:cubicBezTo>
                <a:cubicBezTo>
                  <a:pt x="88" y="129"/>
                  <a:pt x="89" y="118"/>
                  <a:pt x="82" y="113"/>
                </a:cubicBezTo>
                <a:cubicBezTo>
                  <a:pt x="77" y="109"/>
                  <a:pt x="82" y="90"/>
                  <a:pt x="82" y="84"/>
                </a:cubicBezTo>
                <a:cubicBezTo>
                  <a:pt x="82" y="79"/>
                  <a:pt x="23" y="23"/>
                  <a:pt x="23" y="23"/>
                </a:cubicBezTo>
                <a:cubicBezTo>
                  <a:pt x="23" y="23"/>
                  <a:pt x="7" y="5"/>
                  <a:pt x="0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4" name="Freeform 46"/>
          <p:cNvSpPr>
            <a:spLocks/>
          </p:cNvSpPr>
          <p:nvPr/>
        </p:nvSpPr>
        <p:spPr bwMode="auto">
          <a:xfrm>
            <a:off x="2714625" y="3135313"/>
            <a:ext cx="250825" cy="685800"/>
          </a:xfrm>
          <a:custGeom>
            <a:avLst/>
            <a:gdLst/>
            <a:ahLst/>
            <a:cxnLst>
              <a:cxn ang="0">
                <a:pos x="151" y="48"/>
              </a:cxn>
              <a:cxn ang="0">
                <a:pos x="142" y="59"/>
              </a:cxn>
              <a:cxn ang="0">
                <a:pos x="154" y="39"/>
              </a:cxn>
              <a:cxn ang="0">
                <a:pos x="153" y="16"/>
              </a:cxn>
              <a:cxn ang="0">
                <a:pos x="135" y="0"/>
              </a:cxn>
              <a:cxn ang="0">
                <a:pos x="88" y="65"/>
              </a:cxn>
              <a:cxn ang="0">
                <a:pos x="56" y="95"/>
              </a:cxn>
              <a:cxn ang="0">
                <a:pos x="45" y="156"/>
              </a:cxn>
              <a:cxn ang="0">
                <a:pos x="48" y="192"/>
              </a:cxn>
              <a:cxn ang="0">
                <a:pos x="47" y="222"/>
              </a:cxn>
              <a:cxn ang="0">
                <a:pos x="48" y="281"/>
              </a:cxn>
              <a:cxn ang="0">
                <a:pos x="38" y="285"/>
              </a:cxn>
              <a:cxn ang="0">
                <a:pos x="18" y="369"/>
              </a:cxn>
              <a:cxn ang="0">
                <a:pos x="0" y="432"/>
              </a:cxn>
            </a:cxnLst>
            <a:rect l="0" t="0" r="r" b="b"/>
            <a:pathLst>
              <a:path w="158" h="432">
                <a:moveTo>
                  <a:pt x="151" y="48"/>
                </a:moveTo>
                <a:cubicBezTo>
                  <a:pt x="150" y="50"/>
                  <a:pt x="142" y="60"/>
                  <a:pt x="142" y="59"/>
                </a:cubicBezTo>
                <a:cubicBezTo>
                  <a:pt x="142" y="58"/>
                  <a:pt x="152" y="46"/>
                  <a:pt x="154" y="39"/>
                </a:cubicBezTo>
                <a:cubicBezTo>
                  <a:pt x="158" y="32"/>
                  <a:pt x="153" y="16"/>
                  <a:pt x="153" y="16"/>
                </a:cubicBezTo>
                <a:cubicBezTo>
                  <a:pt x="153" y="16"/>
                  <a:pt x="144" y="2"/>
                  <a:pt x="135" y="0"/>
                </a:cubicBezTo>
                <a:cubicBezTo>
                  <a:pt x="127" y="0"/>
                  <a:pt x="92" y="61"/>
                  <a:pt x="88" y="65"/>
                </a:cubicBezTo>
                <a:cubicBezTo>
                  <a:pt x="84" y="70"/>
                  <a:pt x="61" y="88"/>
                  <a:pt x="56" y="95"/>
                </a:cubicBezTo>
                <a:cubicBezTo>
                  <a:pt x="48" y="102"/>
                  <a:pt x="48" y="142"/>
                  <a:pt x="45" y="156"/>
                </a:cubicBezTo>
                <a:cubicBezTo>
                  <a:pt x="41" y="168"/>
                  <a:pt x="47" y="185"/>
                  <a:pt x="48" y="192"/>
                </a:cubicBezTo>
                <a:cubicBezTo>
                  <a:pt x="50" y="197"/>
                  <a:pt x="47" y="215"/>
                  <a:pt x="47" y="222"/>
                </a:cubicBezTo>
                <a:cubicBezTo>
                  <a:pt x="47" y="229"/>
                  <a:pt x="48" y="281"/>
                  <a:pt x="48" y="281"/>
                </a:cubicBezTo>
                <a:cubicBezTo>
                  <a:pt x="48" y="281"/>
                  <a:pt x="38" y="281"/>
                  <a:pt x="38" y="285"/>
                </a:cubicBezTo>
                <a:cubicBezTo>
                  <a:pt x="36" y="289"/>
                  <a:pt x="20" y="355"/>
                  <a:pt x="18" y="369"/>
                </a:cubicBezTo>
                <a:cubicBezTo>
                  <a:pt x="16" y="380"/>
                  <a:pt x="4" y="416"/>
                  <a:pt x="0" y="432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5" name="Freeform 47"/>
          <p:cNvSpPr>
            <a:spLocks/>
          </p:cNvSpPr>
          <p:nvPr/>
        </p:nvSpPr>
        <p:spPr bwMode="auto">
          <a:xfrm>
            <a:off x="2954338" y="3065463"/>
            <a:ext cx="255587" cy="147637"/>
          </a:xfrm>
          <a:custGeom>
            <a:avLst/>
            <a:gdLst/>
            <a:ahLst/>
            <a:cxnLst>
              <a:cxn ang="0">
                <a:pos x="90" y="4"/>
              </a:cxn>
              <a:cxn ang="0">
                <a:pos x="84" y="1"/>
              </a:cxn>
              <a:cxn ang="0">
                <a:pos x="64" y="12"/>
              </a:cxn>
              <a:cxn ang="0">
                <a:pos x="48" y="32"/>
              </a:cxn>
              <a:cxn ang="0">
                <a:pos x="36" y="44"/>
              </a:cxn>
              <a:cxn ang="0">
                <a:pos x="29" y="45"/>
              </a:cxn>
              <a:cxn ang="0">
                <a:pos x="7" y="47"/>
              </a:cxn>
              <a:cxn ang="0">
                <a:pos x="0" y="52"/>
              </a:cxn>
            </a:cxnLst>
            <a:rect l="0" t="0" r="r" b="b"/>
            <a:pathLst>
              <a:path w="90" h="52">
                <a:moveTo>
                  <a:pt x="90" y="4"/>
                </a:moveTo>
                <a:cubicBezTo>
                  <a:pt x="89" y="2"/>
                  <a:pt x="86" y="2"/>
                  <a:pt x="84" y="1"/>
                </a:cubicBezTo>
                <a:cubicBezTo>
                  <a:pt x="80" y="0"/>
                  <a:pt x="68" y="9"/>
                  <a:pt x="64" y="12"/>
                </a:cubicBezTo>
                <a:cubicBezTo>
                  <a:pt x="60" y="15"/>
                  <a:pt x="53" y="26"/>
                  <a:pt x="48" y="32"/>
                </a:cubicBezTo>
                <a:cubicBezTo>
                  <a:pt x="42" y="38"/>
                  <a:pt x="36" y="44"/>
                  <a:pt x="36" y="44"/>
                </a:cubicBezTo>
                <a:cubicBezTo>
                  <a:pt x="36" y="44"/>
                  <a:pt x="33" y="47"/>
                  <a:pt x="29" y="45"/>
                </a:cubicBezTo>
                <a:cubicBezTo>
                  <a:pt x="24" y="43"/>
                  <a:pt x="13" y="45"/>
                  <a:pt x="7" y="47"/>
                </a:cubicBezTo>
                <a:cubicBezTo>
                  <a:pt x="5" y="47"/>
                  <a:pt x="2" y="49"/>
                  <a:pt x="0" y="52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6" name="Freeform 48"/>
          <p:cNvSpPr>
            <a:spLocks/>
          </p:cNvSpPr>
          <p:nvPr/>
        </p:nvSpPr>
        <p:spPr bwMode="auto">
          <a:xfrm>
            <a:off x="3097213" y="3067050"/>
            <a:ext cx="115887" cy="207963"/>
          </a:xfrm>
          <a:custGeom>
            <a:avLst/>
            <a:gdLst/>
            <a:ahLst/>
            <a:cxnLst>
              <a:cxn ang="0">
                <a:pos x="0" y="131"/>
              </a:cxn>
              <a:cxn ang="0">
                <a:pos x="0" y="122"/>
              </a:cxn>
              <a:cxn ang="0">
                <a:pos x="11" y="97"/>
              </a:cxn>
              <a:cxn ang="0">
                <a:pos x="32" y="61"/>
              </a:cxn>
              <a:cxn ang="0">
                <a:pos x="69" y="17"/>
              </a:cxn>
              <a:cxn ang="0">
                <a:pos x="67" y="0"/>
              </a:cxn>
            </a:cxnLst>
            <a:rect l="0" t="0" r="r" b="b"/>
            <a:pathLst>
              <a:path w="73" h="131">
                <a:moveTo>
                  <a:pt x="0" y="131"/>
                </a:moveTo>
                <a:cubicBezTo>
                  <a:pt x="0" y="127"/>
                  <a:pt x="0" y="124"/>
                  <a:pt x="0" y="122"/>
                </a:cubicBezTo>
                <a:cubicBezTo>
                  <a:pt x="0" y="120"/>
                  <a:pt x="9" y="99"/>
                  <a:pt x="11" y="97"/>
                </a:cubicBezTo>
                <a:cubicBezTo>
                  <a:pt x="12" y="94"/>
                  <a:pt x="30" y="67"/>
                  <a:pt x="32" y="61"/>
                </a:cubicBezTo>
                <a:cubicBezTo>
                  <a:pt x="34" y="56"/>
                  <a:pt x="61" y="29"/>
                  <a:pt x="69" y="17"/>
                </a:cubicBezTo>
                <a:cubicBezTo>
                  <a:pt x="73" y="11"/>
                  <a:pt x="69" y="2"/>
                  <a:pt x="67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7" name="Freeform 49"/>
          <p:cNvSpPr>
            <a:spLocks/>
          </p:cNvSpPr>
          <p:nvPr/>
        </p:nvSpPr>
        <p:spPr bwMode="auto">
          <a:xfrm>
            <a:off x="2806700" y="3275013"/>
            <a:ext cx="355600" cy="1216025"/>
          </a:xfrm>
          <a:custGeom>
            <a:avLst/>
            <a:gdLst/>
            <a:ahLst/>
            <a:cxnLst>
              <a:cxn ang="0">
                <a:pos x="0" y="427"/>
              </a:cxn>
              <a:cxn ang="0">
                <a:pos x="28" y="392"/>
              </a:cxn>
              <a:cxn ang="0">
                <a:pos x="50" y="319"/>
              </a:cxn>
              <a:cxn ang="0">
                <a:pos x="56" y="263"/>
              </a:cxn>
              <a:cxn ang="0">
                <a:pos x="57" y="232"/>
              </a:cxn>
              <a:cxn ang="0">
                <a:pos x="59" y="226"/>
              </a:cxn>
              <a:cxn ang="0">
                <a:pos x="55" y="213"/>
              </a:cxn>
              <a:cxn ang="0">
                <a:pos x="71" y="161"/>
              </a:cxn>
              <a:cxn ang="0">
                <a:pos x="77" y="131"/>
              </a:cxn>
              <a:cxn ang="0">
                <a:pos x="64" y="123"/>
              </a:cxn>
              <a:cxn ang="0">
                <a:pos x="69" y="111"/>
              </a:cxn>
              <a:cxn ang="0">
                <a:pos x="73" y="87"/>
              </a:cxn>
              <a:cxn ang="0">
                <a:pos x="104" y="65"/>
              </a:cxn>
              <a:cxn ang="0">
                <a:pos x="123" y="36"/>
              </a:cxn>
              <a:cxn ang="0">
                <a:pos x="105" y="5"/>
              </a:cxn>
              <a:cxn ang="0">
                <a:pos x="102" y="0"/>
              </a:cxn>
            </a:cxnLst>
            <a:rect l="0" t="0" r="r" b="b"/>
            <a:pathLst>
              <a:path w="125" h="427">
                <a:moveTo>
                  <a:pt x="0" y="427"/>
                </a:moveTo>
                <a:cubicBezTo>
                  <a:pt x="15" y="421"/>
                  <a:pt x="26" y="396"/>
                  <a:pt x="28" y="392"/>
                </a:cubicBezTo>
                <a:cubicBezTo>
                  <a:pt x="33" y="379"/>
                  <a:pt x="47" y="332"/>
                  <a:pt x="50" y="319"/>
                </a:cubicBezTo>
                <a:cubicBezTo>
                  <a:pt x="52" y="312"/>
                  <a:pt x="55" y="267"/>
                  <a:pt x="56" y="263"/>
                </a:cubicBezTo>
                <a:cubicBezTo>
                  <a:pt x="56" y="258"/>
                  <a:pt x="57" y="232"/>
                  <a:pt x="57" y="232"/>
                </a:cubicBezTo>
                <a:cubicBezTo>
                  <a:pt x="59" y="226"/>
                  <a:pt x="59" y="226"/>
                  <a:pt x="59" y="226"/>
                </a:cubicBezTo>
                <a:cubicBezTo>
                  <a:pt x="59" y="226"/>
                  <a:pt x="55" y="215"/>
                  <a:pt x="55" y="213"/>
                </a:cubicBezTo>
                <a:cubicBezTo>
                  <a:pt x="55" y="211"/>
                  <a:pt x="69" y="166"/>
                  <a:pt x="71" y="161"/>
                </a:cubicBezTo>
                <a:cubicBezTo>
                  <a:pt x="72" y="155"/>
                  <a:pt x="78" y="133"/>
                  <a:pt x="77" y="131"/>
                </a:cubicBezTo>
                <a:cubicBezTo>
                  <a:pt x="76" y="129"/>
                  <a:pt x="64" y="123"/>
                  <a:pt x="64" y="123"/>
                </a:cubicBezTo>
                <a:cubicBezTo>
                  <a:pt x="64" y="123"/>
                  <a:pt x="67" y="115"/>
                  <a:pt x="69" y="111"/>
                </a:cubicBezTo>
                <a:cubicBezTo>
                  <a:pt x="70" y="107"/>
                  <a:pt x="70" y="90"/>
                  <a:pt x="73" y="87"/>
                </a:cubicBezTo>
                <a:cubicBezTo>
                  <a:pt x="77" y="84"/>
                  <a:pt x="95" y="71"/>
                  <a:pt x="104" y="65"/>
                </a:cubicBezTo>
                <a:cubicBezTo>
                  <a:pt x="113" y="58"/>
                  <a:pt x="122" y="42"/>
                  <a:pt x="123" y="36"/>
                </a:cubicBezTo>
                <a:cubicBezTo>
                  <a:pt x="125" y="30"/>
                  <a:pt x="107" y="7"/>
                  <a:pt x="105" y="5"/>
                </a:cubicBezTo>
                <a:cubicBezTo>
                  <a:pt x="103" y="4"/>
                  <a:pt x="103" y="2"/>
                  <a:pt x="102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8" name="Freeform 50"/>
          <p:cNvSpPr>
            <a:spLocks/>
          </p:cNvSpPr>
          <p:nvPr/>
        </p:nvSpPr>
        <p:spPr bwMode="auto">
          <a:xfrm>
            <a:off x="2495550" y="4462463"/>
            <a:ext cx="325438" cy="73025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6" y="37"/>
              </a:cxn>
              <a:cxn ang="0">
                <a:pos x="29" y="46"/>
              </a:cxn>
              <a:cxn ang="0">
                <a:pos x="74" y="23"/>
              </a:cxn>
              <a:cxn ang="0">
                <a:pos x="74" y="0"/>
              </a:cxn>
              <a:cxn ang="0">
                <a:pos x="106" y="12"/>
              </a:cxn>
              <a:cxn ang="0">
                <a:pos x="204" y="15"/>
              </a:cxn>
              <a:cxn ang="0">
                <a:pos x="196" y="18"/>
              </a:cxn>
            </a:cxnLst>
            <a:rect l="0" t="0" r="r" b="b"/>
            <a:pathLst>
              <a:path w="205" h="46">
                <a:moveTo>
                  <a:pt x="0" y="43"/>
                </a:moveTo>
                <a:cubicBezTo>
                  <a:pt x="0" y="41"/>
                  <a:pt x="6" y="37"/>
                  <a:pt x="6" y="37"/>
                </a:cubicBezTo>
                <a:cubicBezTo>
                  <a:pt x="6" y="37"/>
                  <a:pt x="26" y="46"/>
                  <a:pt x="29" y="46"/>
                </a:cubicBezTo>
                <a:cubicBezTo>
                  <a:pt x="33" y="46"/>
                  <a:pt x="69" y="30"/>
                  <a:pt x="74" y="23"/>
                </a:cubicBezTo>
                <a:cubicBezTo>
                  <a:pt x="79" y="16"/>
                  <a:pt x="74" y="0"/>
                  <a:pt x="74" y="0"/>
                </a:cubicBezTo>
                <a:cubicBezTo>
                  <a:pt x="74" y="0"/>
                  <a:pt x="85" y="0"/>
                  <a:pt x="106" y="12"/>
                </a:cubicBezTo>
                <a:cubicBezTo>
                  <a:pt x="126" y="25"/>
                  <a:pt x="175" y="19"/>
                  <a:pt x="204" y="15"/>
                </a:cubicBezTo>
                <a:cubicBezTo>
                  <a:pt x="205" y="15"/>
                  <a:pt x="194" y="18"/>
                  <a:pt x="196" y="18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9" name="Freeform 51"/>
          <p:cNvSpPr>
            <a:spLocks/>
          </p:cNvSpPr>
          <p:nvPr/>
        </p:nvSpPr>
        <p:spPr bwMode="auto">
          <a:xfrm>
            <a:off x="2505075" y="4527550"/>
            <a:ext cx="50800" cy="466725"/>
          </a:xfrm>
          <a:custGeom>
            <a:avLst/>
            <a:gdLst/>
            <a:ahLst/>
            <a:cxnLst>
              <a:cxn ang="0">
                <a:pos x="18" y="164"/>
              </a:cxn>
              <a:cxn ang="0">
                <a:pos x="13" y="138"/>
              </a:cxn>
              <a:cxn ang="0">
                <a:pos x="9" y="69"/>
              </a:cxn>
              <a:cxn ang="0">
                <a:pos x="0" y="0"/>
              </a:cxn>
            </a:cxnLst>
            <a:rect l="0" t="0" r="r" b="b"/>
            <a:pathLst>
              <a:path w="18" h="164">
                <a:moveTo>
                  <a:pt x="18" y="164"/>
                </a:moveTo>
                <a:cubicBezTo>
                  <a:pt x="18" y="161"/>
                  <a:pt x="13" y="141"/>
                  <a:pt x="13" y="138"/>
                </a:cubicBezTo>
                <a:cubicBezTo>
                  <a:pt x="13" y="136"/>
                  <a:pt x="9" y="71"/>
                  <a:pt x="9" y="69"/>
                </a:cubicBezTo>
                <a:cubicBezTo>
                  <a:pt x="10" y="67"/>
                  <a:pt x="2" y="11"/>
                  <a:pt x="0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 flipH="1">
            <a:off x="2538413" y="5000625"/>
            <a:ext cx="1622425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1" name="Freeform 53"/>
          <p:cNvSpPr>
            <a:spLocks/>
          </p:cNvSpPr>
          <p:nvPr/>
        </p:nvSpPr>
        <p:spPr bwMode="auto">
          <a:xfrm>
            <a:off x="3841750" y="474663"/>
            <a:ext cx="304800" cy="45259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09"/>
              </a:cxn>
              <a:cxn ang="0">
                <a:pos x="192" y="2851"/>
              </a:cxn>
            </a:cxnLst>
            <a:rect l="0" t="0" r="r" b="b"/>
            <a:pathLst>
              <a:path w="192" h="2851">
                <a:moveTo>
                  <a:pt x="0" y="0"/>
                </a:moveTo>
                <a:lnTo>
                  <a:pt x="0" y="909"/>
                </a:lnTo>
                <a:lnTo>
                  <a:pt x="192" y="2851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2" name="Line 54"/>
          <p:cNvSpPr>
            <a:spLocks noChangeShapeType="1"/>
          </p:cNvSpPr>
          <p:nvPr/>
        </p:nvSpPr>
        <p:spPr bwMode="auto">
          <a:xfrm flipH="1">
            <a:off x="3841750" y="492125"/>
            <a:ext cx="1263650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3" name="Freeform 55"/>
          <p:cNvSpPr>
            <a:spLocks/>
          </p:cNvSpPr>
          <p:nvPr/>
        </p:nvSpPr>
        <p:spPr bwMode="auto">
          <a:xfrm>
            <a:off x="4810125" y="492125"/>
            <a:ext cx="298450" cy="4508500"/>
          </a:xfrm>
          <a:custGeom>
            <a:avLst/>
            <a:gdLst/>
            <a:ahLst/>
            <a:cxnLst>
              <a:cxn ang="0">
                <a:pos x="0" y="2840"/>
              </a:cxn>
              <a:cxn ang="0">
                <a:pos x="188" y="898"/>
              </a:cxn>
              <a:cxn ang="0">
                <a:pos x="188" y="0"/>
              </a:cxn>
              <a:cxn ang="0">
                <a:pos x="186" y="0"/>
              </a:cxn>
            </a:cxnLst>
            <a:rect l="0" t="0" r="r" b="b"/>
            <a:pathLst>
              <a:path w="188" h="2840">
                <a:moveTo>
                  <a:pt x="0" y="2840"/>
                </a:moveTo>
                <a:lnTo>
                  <a:pt x="188" y="898"/>
                </a:lnTo>
                <a:lnTo>
                  <a:pt x="188" y="0"/>
                </a:lnTo>
                <a:lnTo>
                  <a:pt x="186" y="0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H="1">
            <a:off x="4792663" y="5000625"/>
            <a:ext cx="4351337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468313" y="836613"/>
            <a:ext cx="2305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5400" b="1">
                <a:solidFill>
                  <a:schemeClr val="bg1"/>
                </a:solidFill>
                <a:ea typeface="宋体" pitchFamily="2" charset="-122"/>
              </a:rPr>
              <a:t>Here’s 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2627313" y="673100"/>
            <a:ext cx="8651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12900" b="1">
                <a:solidFill>
                  <a:schemeClr val="bg1"/>
                </a:solidFill>
                <a:ea typeface="宋体" pitchFamily="2" charset="-122"/>
              </a:rPr>
              <a:t>a</a:t>
            </a:r>
          </a:p>
        </p:txBody>
      </p:sp>
      <p:sp>
        <p:nvSpPr>
          <p:cNvPr id="2108" name="Text Box 60"/>
          <p:cNvSpPr txBox="1">
            <a:spLocks noChangeArrowheads="1"/>
          </p:cNvSpPr>
          <p:nvPr/>
        </p:nvSpPr>
        <p:spPr bwMode="auto">
          <a:xfrm>
            <a:off x="5214938" y="5384800"/>
            <a:ext cx="39957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zh-CN" sz="5400" b="1">
                <a:solidFill>
                  <a:schemeClr val="bg1"/>
                </a:solidFill>
                <a:ea typeface="宋体" pitchFamily="2" charset="-122"/>
              </a:rPr>
              <a:t>funny thing</a:t>
            </a: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3890963" y="5264150"/>
            <a:ext cx="1168400" cy="1173163"/>
          </a:xfrm>
          <a:prstGeom prst="rect">
            <a:avLst/>
          </a:prstGeom>
          <a:solidFill>
            <a:schemeClr val="accent1"/>
          </a:solidFill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111" name="Picture 6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Attention Grabber soundtrack v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52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200"/>
                            </p:stCondLst>
                            <p:childTnLst>
                              <p:par>
                                <p:cTn id="8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9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" showWhenStopped="0">
                <p:cTn id="95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11"/>
                </p:tgtEl>
              </p:cMediaNode>
            </p:audio>
          </p:childTnLst>
        </p:cTn>
      </p:par>
    </p:tnLst>
    <p:bldLst>
      <p:bldP spid="2081" grpId="0" animBg="1"/>
      <p:bldP spid="2082" grpId="0" animBg="1"/>
      <p:bldP spid="2083" grpId="0" animBg="1"/>
      <p:bldP spid="2084" grpId="0" animBg="1"/>
      <p:bldP spid="2085" grpId="0" animBg="1"/>
      <p:bldP spid="2086" grpId="0" animBg="1"/>
      <p:bldP spid="2087" grpId="0" animBg="1"/>
      <p:bldP spid="2090" grpId="0" animBg="1"/>
      <p:bldP spid="2091" grpId="0" animBg="1"/>
      <p:bldP spid="2092" grpId="0" animBg="1"/>
      <p:bldP spid="2093" grpId="0" animBg="1"/>
      <p:bldP spid="2094" grpId="0" animBg="1"/>
      <p:bldP spid="2095" grpId="0" animBg="1"/>
      <p:bldP spid="2096" grpId="0" animBg="1"/>
      <p:bldP spid="2097" grpId="0" animBg="1"/>
      <p:bldP spid="2098" grpId="0" animBg="1"/>
      <p:bldP spid="2099" grpId="0" animBg="1"/>
      <p:bldP spid="2100" grpId="0" animBg="1"/>
      <p:bldP spid="2101" grpId="0" animBg="1"/>
      <p:bldP spid="2102" grpId="0" animBg="1"/>
      <p:bldP spid="2103" grpId="0" animBg="1"/>
      <p:bldP spid="2104" grpId="0" animBg="1"/>
      <p:bldP spid="2106" grpId="0"/>
      <p:bldP spid="2107" grpId="0"/>
      <p:bldP spid="2108" grpId="0"/>
      <p:bldP spid="208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5014913" y="387350"/>
            <a:ext cx="27717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r>
              <a:rPr lang="en-GB" altLang="zh-CN" sz="3600">
                <a:solidFill>
                  <a:schemeClr val="bg1"/>
                </a:solidFill>
                <a:ea typeface="宋体" pitchFamily="2" charset="-122"/>
              </a:rPr>
              <a:t>Homegrown presentation!</a:t>
            </a:r>
          </a:p>
        </p:txBody>
      </p:sp>
      <p:sp>
        <p:nvSpPr>
          <p:cNvPr id="11314" name="Rectangle 50"/>
          <p:cNvSpPr>
            <a:spLocks noChangeArrowheads="1"/>
          </p:cNvSpPr>
          <p:nvPr/>
        </p:nvSpPr>
        <p:spPr bwMode="auto">
          <a:xfrm>
            <a:off x="4365625" y="2149475"/>
            <a:ext cx="4778375" cy="12795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15" name="Rectangle 51"/>
          <p:cNvSpPr>
            <a:spLocks noChangeArrowheads="1"/>
          </p:cNvSpPr>
          <p:nvPr/>
        </p:nvSpPr>
        <p:spPr bwMode="auto">
          <a:xfrm>
            <a:off x="2338388" y="28575"/>
            <a:ext cx="2674937" cy="2155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7829550" y="28575"/>
            <a:ext cx="1314450" cy="2155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303" name="Group 39"/>
          <p:cNvGrpSpPr>
            <a:grpSpLocks/>
          </p:cNvGrpSpPr>
          <p:nvPr/>
        </p:nvGrpSpPr>
        <p:grpSpPr bwMode="auto">
          <a:xfrm>
            <a:off x="6154738" y="2846388"/>
            <a:ext cx="1017587" cy="3386137"/>
            <a:chOff x="3679" y="1793"/>
            <a:chExt cx="641" cy="2133"/>
          </a:xfrm>
        </p:grpSpPr>
        <p:sp>
          <p:nvSpPr>
            <p:cNvPr id="11297" name="Freeform 33"/>
            <p:cNvSpPr>
              <a:spLocks/>
            </p:cNvSpPr>
            <p:nvPr/>
          </p:nvSpPr>
          <p:spPr bwMode="auto">
            <a:xfrm>
              <a:off x="3679" y="1793"/>
              <a:ext cx="285" cy="183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84" y="16"/>
                </a:cxn>
                <a:cxn ang="0">
                  <a:pos x="138" y="0"/>
                </a:cxn>
                <a:cxn ang="0">
                  <a:pos x="152" y="38"/>
                </a:cxn>
                <a:cxn ang="0">
                  <a:pos x="151" y="94"/>
                </a:cxn>
                <a:cxn ang="0">
                  <a:pos x="82" y="82"/>
                </a:cxn>
                <a:cxn ang="0">
                  <a:pos x="20" y="46"/>
                </a:cxn>
                <a:cxn ang="0">
                  <a:pos x="8" y="4"/>
                </a:cxn>
              </a:cxnLst>
              <a:rect l="0" t="0" r="r" b="b"/>
              <a:pathLst>
                <a:path w="159" h="102">
                  <a:moveTo>
                    <a:pt x="8" y="4"/>
                  </a:moveTo>
                  <a:cubicBezTo>
                    <a:pt x="8" y="4"/>
                    <a:pt x="68" y="16"/>
                    <a:pt x="84" y="16"/>
                  </a:cubicBezTo>
                  <a:cubicBezTo>
                    <a:pt x="100" y="16"/>
                    <a:pt x="138" y="0"/>
                    <a:pt x="138" y="0"/>
                  </a:cubicBezTo>
                  <a:cubicBezTo>
                    <a:pt x="138" y="0"/>
                    <a:pt x="152" y="10"/>
                    <a:pt x="152" y="38"/>
                  </a:cubicBezTo>
                  <a:cubicBezTo>
                    <a:pt x="152" y="66"/>
                    <a:pt x="159" y="86"/>
                    <a:pt x="151" y="94"/>
                  </a:cubicBezTo>
                  <a:cubicBezTo>
                    <a:pt x="143" y="102"/>
                    <a:pt x="96" y="78"/>
                    <a:pt x="82" y="82"/>
                  </a:cubicBezTo>
                  <a:cubicBezTo>
                    <a:pt x="68" y="86"/>
                    <a:pt x="40" y="80"/>
                    <a:pt x="20" y="46"/>
                  </a:cubicBezTo>
                  <a:cubicBezTo>
                    <a:pt x="0" y="12"/>
                    <a:pt x="8" y="4"/>
                    <a:pt x="8" y="4"/>
                  </a:cubicBezTo>
                  <a:close/>
                </a:path>
              </a:pathLst>
            </a:custGeom>
            <a:solidFill>
              <a:schemeClr val="bg1"/>
            </a:solidFill>
            <a:ln w="333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8" name="Freeform 34"/>
            <p:cNvSpPr>
              <a:spLocks/>
            </p:cNvSpPr>
            <p:nvPr/>
          </p:nvSpPr>
          <p:spPr bwMode="auto">
            <a:xfrm>
              <a:off x="3740" y="1936"/>
              <a:ext cx="580" cy="1990"/>
            </a:xfrm>
            <a:custGeom>
              <a:avLst/>
              <a:gdLst/>
              <a:ahLst/>
              <a:cxnLst>
                <a:cxn ang="0">
                  <a:pos x="110" y="14"/>
                </a:cxn>
                <a:cxn ang="0">
                  <a:pos x="246" y="214"/>
                </a:cxn>
                <a:cxn ang="0">
                  <a:pos x="300" y="522"/>
                </a:cxn>
                <a:cxn ang="0">
                  <a:pos x="194" y="808"/>
                </a:cxn>
                <a:cxn ang="0">
                  <a:pos x="120" y="1110"/>
                </a:cxn>
                <a:cxn ang="0">
                  <a:pos x="40" y="934"/>
                </a:cxn>
                <a:cxn ang="0">
                  <a:pos x="12" y="672"/>
                </a:cxn>
                <a:cxn ang="0">
                  <a:pos x="164" y="396"/>
                </a:cxn>
                <a:cxn ang="0">
                  <a:pos x="44" y="66"/>
                </a:cxn>
                <a:cxn ang="0">
                  <a:pos x="22" y="0"/>
                </a:cxn>
                <a:cxn ang="0">
                  <a:pos x="43" y="3"/>
                </a:cxn>
                <a:cxn ang="0">
                  <a:pos x="52" y="3"/>
                </a:cxn>
                <a:cxn ang="0">
                  <a:pos x="110" y="14"/>
                </a:cxn>
              </a:cxnLst>
              <a:rect l="0" t="0" r="r" b="b"/>
              <a:pathLst>
                <a:path w="324" h="1110">
                  <a:moveTo>
                    <a:pt x="110" y="14"/>
                  </a:moveTo>
                  <a:cubicBezTo>
                    <a:pt x="246" y="214"/>
                    <a:pt x="246" y="214"/>
                    <a:pt x="246" y="214"/>
                  </a:cubicBezTo>
                  <a:cubicBezTo>
                    <a:pt x="246" y="214"/>
                    <a:pt x="324" y="488"/>
                    <a:pt x="300" y="522"/>
                  </a:cubicBezTo>
                  <a:cubicBezTo>
                    <a:pt x="276" y="556"/>
                    <a:pt x="194" y="794"/>
                    <a:pt x="194" y="808"/>
                  </a:cubicBezTo>
                  <a:cubicBezTo>
                    <a:pt x="194" y="822"/>
                    <a:pt x="120" y="1110"/>
                    <a:pt x="120" y="1110"/>
                  </a:cubicBezTo>
                  <a:cubicBezTo>
                    <a:pt x="120" y="1110"/>
                    <a:pt x="52" y="953"/>
                    <a:pt x="40" y="934"/>
                  </a:cubicBezTo>
                  <a:cubicBezTo>
                    <a:pt x="23" y="907"/>
                    <a:pt x="18" y="705"/>
                    <a:pt x="12" y="672"/>
                  </a:cubicBezTo>
                  <a:cubicBezTo>
                    <a:pt x="0" y="596"/>
                    <a:pt x="150" y="434"/>
                    <a:pt x="164" y="396"/>
                  </a:cubicBezTo>
                  <a:cubicBezTo>
                    <a:pt x="178" y="358"/>
                    <a:pt x="58" y="108"/>
                    <a:pt x="44" y="66"/>
                  </a:cubicBezTo>
                  <a:cubicBezTo>
                    <a:pt x="30" y="24"/>
                    <a:pt x="22" y="0"/>
                    <a:pt x="22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52" y="3"/>
                    <a:pt x="52" y="3"/>
                    <a:pt x="52" y="3"/>
                  </a:cubicBezTo>
                  <a:lnTo>
                    <a:pt x="110" y="14"/>
                  </a:lnTo>
                  <a:close/>
                </a:path>
              </a:pathLst>
            </a:custGeom>
            <a:solidFill>
              <a:schemeClr val="bg1"/>
            </a:solidFill>
            <a:ln w="333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9" name="Freeform 35"/>
            <p:cNvSpPr>
              <a:spLocks/>
            </p:cNvSpPr>
            <p:nvPr/>
          </p:nvSpPr>
          <p:spPr bwMode="auto">
            <a:xfrm>
              <a:off x="3682" y="2026"/>
              <a:ext cx="237" cy="907"/>
            </a:xfrm>
            <a:custGeom>
              <a:avLst/>
              <a:gdLst/>
              <a:ahLst/>
              <a:cxnLst>
                <a:cxn ang="0">
                  <a:pos x="88" y="506"/>
                </a:cxn>
                <a:cxn ang="0">
                  <a:pos x="50" y="446"/>
                </a:cxn>
                <a:cxn ang="0">
                  <a:pos x="2" y="302"/>
                </a:cxn>
                <a:cxn ang="0">
                  <a:pos x="4" y="162"/>
                </a:cxn>
                <a:cxn ang="0">
                  <a:pos x="69" y="0"/>
                </a:cxn>
                <a:cxn ang="0">
                  <a:pos x="100" y="72"/>
                </a:cxn>
                <a:cxn ang="0">
                  <a:pos x="32" y="148"/>
                </a:cxn>
                <a:cxn ang="0">
                  <a:pos x="72" y="304"/>
                </a:cxn>
                <a:cxn ang="0">
                  <a:pos x="132" y="434"/>
                </a:cxn>
                <a:cxn ang="0">
                  <a:pos x="88" y="506"/>
                </a:cxn>
              </a:cxnLst>
              <a:rect l="0" t="0" r="r" b="b"/>
              <a:pathLst>
                <a:path w="132" h="506">
                  <a:moveTo>
                    <a:pt x="88" y="506"/>
                  </a:moveTo>
                  <a:cubicBezTo>
                    <a:pt x="88" y="506"/>
                    <a:pt x="50" y="466"/>
                    <a:pt x="50" y="446"/>
                  </a:cubicBezTo>
                  <a:cubicBezTo>
                    <a:pt x="50" y="426"/>
                    <a:pt x="4" y="344"/>
                    <a:pt x="2" y="302"/>
                  </a:cubicBezTo>
                  <a:cubicBezTo>
                    <a:pt x="0" y="260"/>
                    <a:pt x="4" y="202"/>
                    <a:pt x="4" y="162"/>
                  </a:cubicBezTo>
                  <a:cubicBezTo>
                    <a:pt x="4" y="122"/>
                    <a:pt x="69" y="0"/>
                    <a:pt x="69" y="0"/>
                  </a:cubicBezTo>
                  <a:cubicBezTo>
                    <a:pt x="100" y="72"/>
                    <a:pt x="100" y="72"/>
                    <a:pt x="100" y="72"/>
                  </a:cubicBezTo>
                  <a:cubicBezTo>
                    <a:pt x="100" y="72"/>
                    <a:pt x="34" y="132"/>
                    <a:pt x="32" y="148"/>
                  </a:cubicBezTo>
                  <a:cubicBezTo>
                    <a:pt x="30" y="164"/>
                    <a:pt x="66" y="276"/>
                    <a:pt x="72" y="304"/>
                  </a:cubicBezTo>
                  <a:cubicBezTo>
                    <a:pt x="78" y="332"/>
                    <a:pt x="132" y="434"/>
                    <a:pt x="132" y="434"/>
                  </a:cubicBezTo>
                  <a:lnTo>
                    <a:pt x="88" y="506"/>
                  </a:lnTo>
                  <a:close/>
                </a:path>
              </a:pathLst>
            </a:custGeom>
            <a:solidFill>
              <a:schemeClr val="bg1"/>
            </a:solidFill>
            <a:ln w="333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473075" y="401638"/>
            <a:ext cx="384651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5400">
                <a:solidFill>
                  <a:schemeClr val="bg1"/>
                </a:solidFill>
                <a:ea typeface="宋体" pitchFamily="2" charset="-122"/>
              </a:rPr>
              <a:t>Final Sales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06438" y="696913"/>
            <a:ext cx="4092575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4800" b="1">
                <a:solidFill>
                  <a:schemeClr val="bg1"/>
                </a:solidFill>
                <a:ea typeface="宋体" pitchFamily="2" charset="-122"/>
              </a:rPr>
              <a:t>Presentation</a:t>
            </a: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0" y="5435600"/>
            <a:ext cx="1417638" cy="1588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1909763" y="5435600"/>
            <a:ext cx="3038475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7772400" y="5435600"/>
            <a:ext cx="1371600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7" name="Freeform 13"/>
          <p:cNvSpPr>
            <a:spLocks/>
          </p:cNvSpPr>
          <p:nvPr/>
        </p:nvSpPr>
        <p:spPr bwMode="auto">
          <a:xfrm>
            <a:off x="7756525" y="379413"/>
            <a:ext cx="606425" cy="5064125"/>
          </a:xfrm>
          <a:custGeom>
            <a:avLst/>
            <a:gdLst/>
            <a:ahLst/>
            <a:cxnLst>
              <a:cxn ang="0">
                <a:pos x="69" y="0"/>
              </a:cxn>
              <a:cxn ang="0">
                <a:pos x="69" y="569"/>
              </a:cxn>
              <a:cxn ang="0">
                <a:pos x="61" y="585"/>
              </a:cxn>
              <a:cxn ang="0">
                <a:pos x="69" y="593"/>
              </a:cxn>
              <a:cxn ang="0">
                <a:pos x="69" y="657"/>
              </a:cxn>
              <a:cxn ang="0">
                <a:pos x="163" y="691"/>
              </a:cxn>
              <a:cxn ang="0">
                <a:pos x="173" y="727"/>
              </a:cxn>
              <a:cxn ang="0">
                <a:pos x="150" y="812"/>
              </a:cxn>
              <a:cxn ang="0">
                <a:pos x="125" y="877"/>
              </a:cxn>
              <a:cxn ang="0">
                <a:pos x="35" y="911"/>
              </a:cxn>
              <a:cxn ang="0">
                <a:pos x="15" y="931"/>
              </a:cxn>
              <a:cxn ang="0">
                <a:pos x="129" y="983"/>
              </a:cxn>
              <a:cxn ang="0">
                <a:pos x="209" y="1217"/>
              </a:cxn>
              <a:cxn ang="0">
                <a:pos x="169" y="1439"/>
              </a:cxn>
              <a:cxn ang="0">
                <a:pos x="71" y="1631"/>
              </a:cxn>
              <a:cxn ang="0">
                <a:pos x="2" y="1694"/>
              </a:cxn>
              <a:cxn ang="0">
                <a:pos x="6" y="1780"/>
              </a:cxn>
            </a:cxnLst>
            <a:rect l="0" t="0" r="r" b="b"/>
            <a:pathLst>
              <a:path w="213" h="1780">
                <a:moveTo>
                  <a:pt x="69" y="0"/>
                </a:moveTo>
                <a:cubicBezTo>
                  <a:pt x="69" y="69"/>
                  <a:pt x="69" y="406"/>
                  <a:pt x="69" y="569"/>
                </a:cubicBezTo>
                <a:cubicBezTo>
                  <a:pt x="69" y="574"/>
                  <a:pt x="61" y="580"/>
                  <a:pt x="61" y="585"/>
                </a:cubicBezTo>
                <a:cubicBezTo>
                  <a:pt x="61" y="588"/>
                  <a:pt x="69" y="590"/>
                  <a:pt x="69" y="593"/>
                </a:cubicBezTo>
                <a:cubicBezTo>
                  <a:pt x="69" y="633"/>
                  <a:pt x="69" y="657"/>
                  <a:pt x="69" y="657"/>
                </a:cubicBezTo>
                <a:cubicBezTo>
                  <a:pt x="69" y="657"/>
                  <a:pt x="151" y="685"/>
                  <a:pt x="163" y="691"/>
                </a:cubicBezTo>
                <a:cubicBezTo>
                  <a:pt x="175" y="697"/>
                  <a:pt x="177" y="711"/>
                  <a:pt x="173" y="727"/>
                </a:cubicBezTo>
                <a:cubicBezTo>
                  <a:pt x="169" y="743"/>
                  <a:pt x="150" y="800"/>
                  <a:pt x="150" y="812"/>
                </a:cubicBezTo>
                <a:cubicBezTo>
                  <a:pt x="150" y="824"/>
                  <a:pt x="149" y="861"/>
                  <a:pt x="125" y="877"/>
                </a:cubicBezTo>
                <a:cubicBezTo>
                  <a:pt x="101" y="893"/>
                  <a:pt x="51" y="901"/>
                  <a:pt x="35" y="911"/>
                </a:cubicBezTo>
                <a:cubicBezTo>
                  <a:pt x="19" y="921"/>
                  <a:pt x="15" y="931"/>
                  <a:pt x="15" y="931"/>
                </a:cubicBezTo>
                <a:cubicBezTo>
                  <a:pt x="15" y="931"/>
                  <a:pt x="117" y="975"/>
                  <a:pt x="129" y="983"/>
                </a:cubicBezTo>
                <a:cubicBezTo>
                  <a:pt x="141" y="991"/>
                  <a:pt x="213" y="1195"/>
                  <a:pt x="209" y="1217"/>
                </a:cubicBezTo>
                <a:cubicBezTo>
                  <a:pt x="205" y="1239"/>
                  <a:pt x="177" y="1417"/>
                  <a:pt x="169" y="1439"/>
                </a:cubicBezTo>
                <a:cubicBezTo>
                  <a:pt x="161" y="1461"/>
                  <a:pt x="87" y="1619"/>
                  <a:pt x="71" y="1631"/>
                </a:cubicBezTo>
                <a:cubicBezTo>
                  <a:pt x="55" y="1643"/>
                  <a:pt x="0" y="1684"/>
                  <a:pt x="2" y="1694"/>
                </a:cubicBezTo>
                <a:cubicBezTo>
                  <a:pt x="4" y="1704"/>
                  <a:pt x="6" y="1754"/>
                  <a:pt x="6" y="178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8" name="Freeform 14"/>
          <p:cNvSpPr>
            <a:spLocks/>
          </p:cNvSpPr>
          <p:nvPr/>
        </p:nvSpPr>
        <p:spPr bwMode="auto">
          <a:xfrm>
            <a:off x="5041900" y="250825"/>
            <a:ext cx="2916238" cy="128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" y="0"/>
              </a:cxn>
              <a:cxn ang="0">
                <a:pos x="69" y="8"/>
              </a:cxn>
              <a:cxn ang="0">
                <a:pos x="103" y="0"/>
              </a:cxn>
              <a:cxn ang="0">
                <a:pos x="993" y="0"/>
              </a:cxn>
              <a:cxn ang="0">
                <a:pos x="1023" y="32"/>
              </a:cxn>
              <a:cxn ang="0">
                <a:pos x="1023" y="45"/>
              </a:cxn>
            </a:cxnLst>
            <a:rect l="0" t="0" r="r" b="b"/>
            <a:pathLst>
              <a:path w="1025" h="45">
                <a:moveTo>
                  <a:pt x="0" y="0"/>
                </a:moveTo>
                <a:cubicBezTo>
                  <a:pt x="7" y="0"/>
                  <a:pt x="16" y="0"/>
                  <a:pt x="27" y="0"/>
                </a:cubicBezTo>
                <a:cubicBezTo>
                  <a:pt x="38" y="0"/>
                  <a:pt x="55" y="8"/>
                  <a:pt x="69" y="8"/>
                </a:cubicBezTo>
                <a:cubicBezTo>
                  <a:pt x="81" y="8"/>
                  <a:pt x="89" y="0"/>
                  <a:pt x="103" y="0"/>
                </a:cubicBezTo>
                <a:cubicBezTo>
                  <a:pt x="364" y="0"/>
                  <a:pt x="968" y="0"/>
                  <a:pt x="993" y="0"/>
                </a:cubicBezTo>
                <a:cubicBezTo>
                  <a:pt x="1025" y="0"/>
                  <a:pt x="1023" y="24"/>
                  <a:pt x="1023" y="32"/>
                </a:cubicBezTo>
                <a:cubicBezTo>
                  <a:pt x="1023" y="33"/>
                  <a:pt x="1023" y="37"/>
                  <a:pt x="1023" y="45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9" name="Freeform 15"/>
          <p:cNvSpPr>
            <a:spLocks/>
          </p:cNvSpPr>
          <p:nvPr/>
        </p:nvSpPr>
        <p:spPr bwMode="auto">
          <a:xfrm>
            <a:off x="4475163" y="250825"/>
            <a:ext cx="566737" cy="5199063"/>
          </a:xfrm>
          <a:custGeom>
            <a:avLst/>
            <a:gdLst/>
            <a:ahLst/>
            <a:cxnLst>
              <a:cxn ang="0">
                <a:pos x="159" y="1827"/>
              </a:cxn>
              <a:cxn ang="0">
                <a:pos x="155" y="1719"/>
              </a:cxn>
              <a:cxn ang="0">
                <a:pos x="52" y="1446"/>
              </a:cxn>
              <a:cxn ang="0">
                <a:pos x="2" y="1194"/>
              </a:cxn>
              <a:cxn ang="0">
                <a:pos x="28" y="1012"/>
              </a:cxn>
              <a:cxn ang="0">
                <a:pos x="94" y="970"/>
              </a:cxn>
              <a:cxn ang="0">
                <a:pos x="146" y="946"/>
              </a:cxn>
              <a:cxn ang="0">
                <a:pos x="80" y="920"/>
              </a:cxn>
              <a:cxn ang="0">
                <a:pos x="48" y="870"/>
              </a:cxn>
              <a:cxn ang="0">
                <a:pos x="74" y="736"/>
              </a:cxn>
              <a:cxn ang="0">
                <a:pos x="106" y="712"/>
              </a:cxn>
              <a:cxn ang="0">
                <a:pos x="144" y="712"/>
              </a:cxn>
              <a:cxn ang="0">
                <a:pos x="154" y="696"/>
              </a:cxn>
              <a:cxn ang="0">
                <a:pos x="154" y="36"/>
              </a:cxn>
              <a:cxn ang="0">
                <a:pos x="184" y="0"/>
              </a:cxn>
              <a:cxn ang="0">
                <a:pos x="199" y="0"/>
              </a:cxn>
            </a:cxnLst>
            <a:rect l="0" t="0" r="r" b="b"/>
            <a:pathLst>
              <a:path w="199" h="1827">
                <a:moveTo>
                  <a:pt x="159" y="1827"/>
                </a:moveTo>
                <a:cubicBezTo>
                  <a:pt x="159" y="1811"/>
                  <a:pt x="163" y="1735"/>
                  <a:pt x="155" y="1719"/>
                </a:cubicBezTo>
                <a:cubicBezTo>
                  <a:pt x="147" y="1703"/>
                  <a:pt x="70" y="1492"/>
                  <a:pt x="52" y="1446"/>
                </a:cubicBezTo>
                <a:cubicBezTo>
                  <a:pt x="34" y="1400"/>
                  <a:pt x="0" y="1214"/>
                  <a:pt x="2" y="1194"/>
                </a:cubicBezTo>
                <a:cubicBezTo>
                  <a:pt x="4" y="1174"/>
                  <a:pt x="10" y="1026"/>
                  <a:pt x="28" y="1012"/>
                </a:cubicBezTo>
                <a:cubicBezTo>
                  <a:pt x="46" y="998"/>
                  <a:pt x="74" y="980"/>
                  <a:pt x="94" y="970"/>
                </a:cubicBezTo>
                <a:cubicBezTo>
                  <a:pt x="114" y="960"/>
                  <a:pt x="146" y="946"/>
                  <a:pt x="146" y="946"/>
                </a:cubicBezTo>
                <a:cubicBezTo>
                  <a:pt x="146" y="946"/>
                  <a:pt x="96" y="924"/>
                  <a:pt x="80" y="920"/>
                </a:cubicBezTo>
                <a:cubicBezTo>
                  <a:pt x="64" y="916"/>
                  <a:pt x="40" y="906"/>
                  <a:pt x="48" y="870"/>
                </a:cubicBezTo>
                <a:cubicBezTo>
                  <a:pt x="56" y="834"/>
                  <a:pt x="72" y="754"/>
                  <a:pt x="74" y="736"/>
                </a:cubicBezTo>
                <a:cubicBezTo>
                  <a:pt x="76" y="718"/>
                  <a:pt x="94" y="712"/>
                  <a:pt x="106" y="712"/>
                </a:cubicBezTo>
                <a:cubicBezTo>
                  <a:pt x="118" y="712"/>
                  <a:pt x="144" y="712"/>
                  <a:pt x="144" y="712"/>
                </a:cubicBezTo>
                <a:cubicBezTo>
                  <a:pt x="154" y="696"/>
                  <a:pt x="154" y="696"/>
                  <a:pt x="154" y="696"/>
                </a:cubicBezTo>
                <a:cubicBezTo>
                  <a:pt x="154" y="696"/>
                  <a:pt x="154" y="62"/>
                  <a:pt x="154" y="36"/>
                </a:cubicBezTo>
                <a:cubicBezTo>
                  <a:pt x="154" y="10"/>
                  <a:pt x="166" y="0"/>
                  <a:pt x="184" y="0"/>
                </a:cubicBezTo>
                <a:cubicBezTo>
                  <a:pt x="185" y="0"/>
                  <a:pt x="190" y="0"/>
                  <a:pt x="199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0" name="Freeform 16"/>
          <p:cNvSpPr>
            <a:spLocks/>
          </p:cNvSpPr>
          <p:nvPr/>
        </p:nvSpPr>
        <p:spPr bwMode="auto">
          <a:xfrm>
            <a:off x="4776788" y="2247900"/>
            <a:ext cx="3328987" cy="4508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1094" y="10"/>
              </a:cxn>
              <a:cxn ang="0">
                <a:pos x="1052" y="66"/>
              </a:cxn>
              <a:cxn ang="0">
                <a:pos x="1116" y="76"/>
              </a:cxn>
              <a:cxn ang="0">
                <a:pos x="1170" y="120"/>
              </a:cxn>
              <a:cxn ang="0">
                <a:pos x="1124" y="152"/>
              </a:cxn>
              <a:cxn ang="0">
                <a:pos x="28" y="152"/>
              </a:cxn>
              <a:cxn ang="0">
                <a:pos x="0" y="104"/>
              </a:cxn>
              <a:cxn ang="0">
                <a:pos x="32" y="78"/>
              </a:cxn>
              <a:cxn ang="0">
                <a:pos x="100" y="78"/>
              </a:cxn>
              <a:cxn ang="0">
                <a:pos x="132" y="70"/>
              </a:cxn>
              <a:cxn ang="0">
                <a:pos x="136" y="36"/>
              </a:cxn>
              <a:cxn ang="0">
                <a:pos x="38" y="10"/>
              </a:cxn>
            </a:cxnLst>
            <a:rect l="0" t="0" r="r" b="b"/>
            <a:pathLst>
              <a:path w="1170" h="158">
                <a:moveTo>
                  <a:pt x="1116" y="0"/>
                </a:moveTo>
                <a:cubicBezTo>
                  <a:pt x="1116" y="0"/>
                  <a:pt x="1106" y="4"/>
                  <a:pt x="1094" y="10"/>
                </a:cubicBezTo>
                <a:cubicBezTo>
                  <a:pt x="1082" y="16"/>
                  <a:pt x="1052" y="50"/>
                  <a:pt x="1052" y="66"/>
                </a:cubicBezTo>
                <a:cubicBezTo>
                  <a:pt x="1052" y="82"/>
                  <a:pt x="1106" y="76"/>
                  <a:pt x="1116" y="76"/>
                </a:cubicBezTo>
                <a:cubicBezTo>
                  <a:pt x="1126" y="76"/>
                  <a:pt x="1170" y="112"/>
                  <a:pt x="1170" y="120"/>
                </a:cubicBezTo>
                <a:cubicBezTo>
                  <a:pt x="1170" y="128"/>
                  <a:pt x="1150" y="152"/>
                  <a:pt x="1124" y="152"/>
                </a:cubicBezTo>
                <a:cubicBezTo>
                  <a:pt x="1098" y="152"/>
                  <a:pt x="48" y="158"/>
                  <a:pt x="28" y="152"/>
                </a:cubicBezTo>
                <a:cubicBezTo>
                  <a:pt x="8" y="146"/>
                  <a:pt x="0" y="112"/>
                  <a:pt x="0" y="104"/>
                </a:cubicBezTo>
                <a:cubicBezTo>
                  <a:pt x="0" y="96"/>
                  <a:pt x="32" y="78"/>
                  <a:pt x="32" y="78"/>
                </a:cubicBezTo>
                <a:cubicBezTo>
                  <a:pt x="100" y="78"/>
                  <a:pt x="100" y="78"/>
                  <a:pt x="100" y="78"/>
                </a:cubicBezTo>
                <a:cubicBezTo>
                  <a:pt x="100" y="78"/>
                  <a:pt x="124" y="70"/>
                  <a:pt x="132" y="70"/>
                </a:cubicBezTo>
                <a:cubicBezTo>
                  <a:pt x="140" y="70"/>
                  <a:pt x="160" y="50"/>
                  <a:pt x="136" y="36"/>
                </a:cubicBezTo>
                <a:cubicBezTo>
                  <a:pt x="112" y="22"/>
                  <a:pt x="46" y="10"/>
                  <a:pt x="38" y="1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4992688" y="352425"/>
            <a:ext cx="2846387" cy="1793875"/>
          </a:xfrm>
          <a:prstGeom prst="rect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>
            <a:off x="5756275" y="2692400"/>
            <a:ext cx="1246188" cy="473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0" y="138"/>
              </a:cxn>
              <a:cxn ang="0">
                <a:pos x="140" y="58"/>
              </a:cxn>
              <a:cxn ang="0">
                <a:pos x="212" y="24"/>
              </a:cxn>
              <a:cxn ang="0">
                <a:pos x="234" y="32"/>
              </a:cxn>
              <a:cxn ang="0">
                <a:pos x="288" y="22"/>
              </a:cxn>
              <a:cxn ang="0">
                <a:pos x="394" y="154"/>
              </a:cxn>
              <a:cxn ang="0">
                <a:pos x="438" y="2"/>
              </a:cxn>
            </a:cxnLst>
            <a:rect l="0" t="0" r="r" b="b"/>
            <a:pathLst>
              <a:path w="438" h="166">
                <a:moveTo>
                  <a:pt x="0" y="0"/>
                </a:moveTo>
                <a:cubicBezTo>
                  <a:pt x="0" y="0"/>
                  <a:pt x="50" y="130"/>
                  <a:pt x="50" y="138"/>
                </a:cubicBezTo>
                <a:cubicBezTo>
                  <a:pt x="50" y="146"/>
                  <a:pt x="128" y="74"/>
                  <a:pt x="140" y="58"/>
                </a:cubicBezTo>
                <a:cubicBezTo>
                  <a:pt x="152" y="42"/>
                  <a:pt x="198" y="24"/>
                  <a:pt x="212" y="24"/>
                </a:cubicBezTo>
                <a:cubicBezTo>
                  <a:pt x="226" y="24"/>
                  <a:pt x="234" y="32"/>
                  <a:pt x="234" y="32"/>
                </a:cubicBezTo>
                <a:cubicBezTo>
                  <a:pt x="234" y="32"/>
                  <a:pt x="270" y="16"/>
                  <a:pt x="288" y="22"/>
                </a:cubicBezTo>
                <a:cubicBezTo>
                  <a:pt x="306" y="28"/>
                  <a:pt x="384" y="142"/>
                  <a:pt x="394" y="154"/>
                </a:cubicBezTo>
                <a:cubicBezTo>
                  <a:pt x="404" y="166"/>
                  <a:pt x="438" y="2"/>
                  <a:pt x="438" y="2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3" name="Freeform 19"/>
          <p:cNvSpPr>
            <a:spLocks/>
          </p:cNvSpPr>
          <p:nvPr/>
        </p:nvSpPr>
        <p:spPr bwMode="auto">
          <a:xfrm>
            <a:off x="4891088" y="2943225"/>
            <a:ext cx="898525" cy="330200"/>
          </a:xfrm>
          <a:custGeom>
            <a:avLst/>
            <a:gdLst/>
            <a:ahLst/>
            <a:cxnLst>
              <a:cxn ang="0">
                <a:pos x="246" y="36"/>
              </a:cxn>
              <a:cxn ang="0">
                <a:pos x="238" y="82"/>
              </a:cxn>
              <a:cxn ang="0">
                <a:pos x="152" y="112"/>
              </a:cxn>
              <a:cxn ang="0">
                <a:pos x="91" y="74"/>
              </a:cxn>
              <a:cxn ang="0">
                <a:pos x="88" y="44"/>
              </a:cxn>
              <a:cxn ang="0">
                <a:pos x="0" y="0"/>
              </a:cxn>
            </a:cxnLst>
            <a:rect l="0" t="0" r="r" b="b"/>
            <a:pathLst>
              <a:path w="316" h="116">
                <a:moveTo>
                  <a:pt x="246" y="36"/>
                </a:moveTo>
                <a:cubicBezTo>
                  <a:pt x="316" y="44"/>
                  <a:pt x="238" y="82"/>
                  <a:pt x="238" y="82"/>
                </a:cubicBezTo>
                <a:cubicBezTo>
                  <a:pt x="238" y="82"/>
                  <a:pt x="178" y="116"/>
                  <a:pt x="152" y="112"/>
                </a:cubicBezTo>
                <a:cubicBezTo>
                  <a:pt x="126" y="108"/>
                  <a:pt x="91" y="74"/>
                  <a:pt x="91" y="74"/>
                </a:cubicBezTo>
                <a:cubicBezTo>
                  <a:pt x="91" y="74"/>
                  <a:pt x="93" y="49"/>
                  <a:pt x="88" y="44"/>
                </a:cubicBezTo>
                <a:cubicBezTo>
                  <a:pt x="77" y="33"/>
                  <a:pt x="0" y="0"/>
                  <a:pt x="0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4" name="Freeform 20"/>
          <p:cNvSpPr>
            <a:spLocks/>
          </p:cNvSpPr>
          <p:nvPr/>
        </p:nvSpPr>
        <p:spPr bwMode="auto">
          <a:xfrm>
            <a:off x="5462588" y="2689225"/>
            <a:ext cx="122237" cy="4730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5" y="95"/>
              </a:cxn>
              <a:cxn ang="0">
                <a:pos x="43" y="166"/>
              </a:cxn>
            </a:cxnLst>
            <a:rect l="0" t="0" r="r" b="b"/>
            <a:pathLst>
              <a:path w="43" h="166">
                <a:moveTo>
                  <a:pt x="0" y="0"/>
                </a:moveTo>
                <a:cubicBezTo>
                  <a:pt x="0" y="0"/>
                  <a:pt x="31" y="85"/>
                  <a:pt x="35" y="95"/>
                </a:cubicBezTo>
                <a:cubicBezTo>
                  <a:pt x="38" y="102"/>
                  <a:pt x="43" y="149"/>
                  <a:pt x="43" y="166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5" name="Freeform 21"/>
          <p:cNvSpPr>
            <a:spLocks/>
          </p:cNvSpPr>
          <p:nvPr/>
        </p:nvSpPr>
        <p:spPr bwMode="auto">
          <a:xfrm>
            <a:off x="7092950" y="3027363"/>
            <a:ext cx="706438" cy="296862"/>
          </a:xfrm>
          <a:custGeom>
            <a:avLst/>
            <a:gdLst/>
            <a:ahLst/>
            <a:cxnLst>
              <a:cxn ang="0">
                <a:pos x="2" y="37"/>
              </a:cxn>
              <a:cxn ang="0">
                <a:pos x="18" y="74"/>
              </a:cxn>
              <a:cxn ang="0">
                <a:pos x="100" y="104"/>
              </a:cxn>
              <a:cxn ang="0">
                <a:pos x="186" y="50"/>
              </a:cxn>
              <a:cxn ang="0">
                <a:pos x="214" y="6"/>
              </a:cxn>
              <a:cxn ang="0">
                <a:pos x="248" y="0"/>
              </a:cxn>
            </a:cxnLst>
            <a:rect l="0" t="0" r="r" b="b"/>
            <a:pathLst>
              <a:path w="248" h="104">
                <a:moveTo>
                  <a:pt x="2" y="37"/>
                </a:moveTo>
                <a:cubicBezTo>
                  <a:pt x="0" y="51"/>
                  <a:pt x="18" y="74"/>
                  <a:pt x="18" y="74"/>
                </a:cubicBezTo>
                <a:cubicBezTo>
                  <a:pt x="18" y="74"/>
                  <a:pt x="74" y="104"/>
                  <a:pt x="100" y="104"/>
                </a:cubicBezTo>
                <a:cubicBezTo>
                  <a:pt x="126" y="104"/>
                  <a:pt x="186" y="60"/>
                  <a:pt x="186" y="50"/>
                </a:cubicBezTo>
                <a:cubicBezTo>
                  <a:pt x="186" y="40"/>
                  <a:pt x="194" y="10"/>
                  <a:pt x="214" y="6"/>
                </a:cubicBezTo>
                <a:cubicBezTo>
                  <a:pt x="234" y="2"/>
                  <a:pt x="248" y="0"/>
                  <a:pt x="248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6" name="Freeform 22"/>
          <p:cNvSpPr>
            <a:spLocks/>
          </p:cNvSpPr>
          <p:nvPr/>
        </p:nvSpPr>
        <p:spPr bwMode="auto">
          <a:xfrm>
            <a:off x="7145338" y="2689225"/>
            <a:ext cx="138112" cy="549275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44" y="53"/>
              </a:cxn>
              <a:cxn ang="0">
                <a:pos x="12" y="153"/>
              </a:cxn>
              <a:cxn ang="0">
                <a:pos x="0" y="193"/>
              </a:cxn>
            </a:cxnLst>
            <a:rect l="0" t="0" r="r" b="b"/>
            <a:pathLst>
              <a:path w="49" h="193">
                <a:moveTo>
                  <a:pt x="49" y="0"/>
                </a:moveTo>
                <a:cubicBezTo>
                  <a:pt x="49" y="0"/>
                  <a:pt x="48" y="43"/>
                  <a:pt x="44" y="53"/>
                </a:cubicBezTo>
                <a:cubicBezTo>
                  <a:pt x="40" y="63"/>
                  <a:pt x="20" y="141"/>
                  <a:pt x="12" y="153"/>
                </a:cubicBezTo>
                <a:cubicBezTo>
                  <a:pt x="8" y="159"/>
                  <a:pt x="1" y="187"/>
                  <a:pt x="0" y="193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7" name="Freeform 23"/>
          <p:cNvSpPr>
            <a:spLocks/>
          </p:cNvSpPr>
          <p:nvPr/>
        </p:nvSpPr>
        <p:spPr bwMode="auto">
          <a:xfrm>
            <a:off x="4833938" y="3148013"/>
            <a:ext cx="315912" cy="1155700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84" y="284"/>
              </a:cxn>
              <a:cxn ang="0">
                <a:pos x="54" y="328"/>
              </a:cxn>
              <a:cxn ang="0">
                <a:pos x="0" y="406"/>
              </a:cxn>
            </a:cxnLst>
            <a:rect l="0" t="0" r="r" b="b"/>
            <a:pathLst>
              <a:path w="111" h="406">
                <a:moveTo>
                  <a:pt x="111" y="0"/>
                </a:moveTo>
                <a:cubicBezTo>
                  <a:pt x="111" y="0"/>
                  <a:pt x="84" y="264"/>
                  <a:pt x="84" y="284"/>
                </a:cubicBezTo>
                <a:cubicBezTo>
                  <a:pt x="84" y="304"/>
                  <a:pt x="72" y="318"/>
                  <a:pt x="54" y="328"/>
                </a:cubicBezTo>
                <a:cubicBezTo>
                  <a:pt x="36" y="338"/>
                  <a:pt x="8" y="396"/>
                  <a:pt x="0" y="406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8" name="Freeform 24"/>
          <p:cNvSpPr>
            <a:spLocks/>
          </p:cNvSpPr>
          <p:nvPr/>
        </p:nvSpPr>
        <p:spPr bwMode="auto">
          <a:xfrm>
            <a:off x="5570538" y="3098800"/>
            <a:ext cx="322262" cy="2254250"/>
          </a:xfrm>
          <a:custGeom>
            <a:avLst/>
            <a:gdLst/>
            <a:ahLst/>
            <a:cxnLst>
              <a:cxn ang="0">
                <a:pos x="0" y="792"/>
              </a:cxn>
              <a:cxn ang="0">
                <a:pos x="101" y="661"/>
              </a:cxn>
              <a:cxn ang="0">
                <a:pos x="97" y="503"/>
              </a:cxn>
              <a:cxn ang="0">
                <a:pos x="57" y="261"/>
              </a:cxn>
              <a:cxn ang="0">
                <a:pos x="36" y="0"/>
              </a:cxn>
            </a:cxnLst>
            <a:rect l="0" t="0" r="r" b="b"/>
            <a:pathLst>
              <a:path w="113" h="792">
                <a:moveTo>
                  <a:pt x="0" y="792"/>
                </a:moveTo>
                <a:cubicBezTo>
                  <a:pt x="4" y="790"/>
                  <a:pt x="99" y="745"/>
                  <a:pt x="101" y="661"/>
                </a:cubicBezTo>
                <a:cubicBezTo>
                  <a:pt x="103" y="577"/>
                  <a:pt x="113" y="577"/>
                  <a:pt x="97" y="503"/>
                </a:cubicBezTo>
                <a:cubicBezTo>
                  <a:pt x="80" y="424"/>
                  <a:pt x="61" y="277"/>
                  <a:pt x="57" y="261"/>
                </a:cubicBezTo>
                <a:cubicBezTo>
                  <a:pt x="53" y="245"/>
                  <a:pt x="36" y="0"/>
                  <a:pt x="36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9" name="Freeform 25"/>
          <p:cNvSpPr>
            <a:spLocks/>
          </p:cNvSpPr>
          <p:nvPr/>
        </p:nvSpPr>
        <p:spPr bwMode="auto">
          <a:xfrm>
            <a:off x="4919663" y="5162550"/>
            <a:ext cx="650875" cy="261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" y="52"/>
              </a:cxn>
              <a:cxn ang="0">
                <a:pos x="229" y="67"/>
              </a:cxn>
            </a:cxnLst>
            <a:rect l="0" t="0" r="r" b="b"/>
            <a:pathLst>
              <a:path w="229" h="92">
                <a:moveTo>
                  <a:pt x="0" y="0"/>
                </a:moveTo>
                <a:cubicBezTo>
                  <a:pt x="4" y="14"/>
                  <a:pt x="56" y="52"/>
                  <a:pt x="80" y="52"/>
                </a:cubicBezTo>
                <a:cubicBezTo>
                  <a:pt x="102" y="52"/>
                  <a:pt x="179" y="92"/>
                  <a:pt x="229" y="67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0" name="Freeform 26"/>
          <p:cNvSpPr>
            <a:spLocks/>
          </p:cNvSpPr>
          <p:nvPr/>
        </p:nvSpPr>
        <p:spPr bwMode="auto">
          <a:xfrm>
            <a:off x="7053263" y="5181600"/>
            <a:ext cx="709612" cy="288925"/>
          </a:xfrm>
          <a:custGeom>
            <a:avLst/>
            <a:gdLst/>
            <a:ahLst/>
            <a:cxnLst>
              <a:cxn ang="0">
                <a:pos x="249" y="0"/>
              </a:cxn>
              <a:cxn ang="0">
                <a:pos x="124" y="61"/>
              </a:cxn>
              <a:cxn ang="0">
                <a:pos x="0" y="63"/>
              </a:cxn>
            </a:cxnLst>
            <a:rect l="0" t="0" r="r" b="b"/>
            <a:pathLst>
              <a:path w="249" h="101">
                <a:moveTo>
                  <a:pt x="249" y="0"/>
                </a:moveTo>
                <a:cubicBezTo>
                  <a:pt x="235" y="10"/>
                  <a:pt x="140" y="59"/>
                  <a:pt x="124" y="61"/>
                </a:cubicBezTo>
                <a:cubicBezTo>
                  <a:pt x="108" y="63"/>
                  <a:pt x="36" y="101"/>
                  <a:pt x="0" y="63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1" name="Freeform 27"/>
          <p:cNvSpPr>
            <a:spLocks/>
          </p:cNvSpPr>
          <p:nvPr/>
        </p:nvSpPr>
        <p:spPr bwMode="auto">
          <a:xfrm>
            <a:off x="7605713" y="3187700"/>
            <a:ext cx="198437" cy="9953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" y="126"/>
              </a:cxn>
              <a:cxn ang="0">
                <a:pos x="2" y="162"/>
              </a:cxn>
              <a:cxn ang="0">
                <a:pos x="28" y="254"/>
              </a:cxn>
              <a:cxn ang="0">
                <a:pos x="58" y="350"/>
              </a:cxn>
            </a:cxnLst>
            <a:rect l="0" t="0" r="r" b="b"/>
            <a:pathLst>
              <a:path w="70" h="350">
                <a:moveTo>
                  <a:pt x="3" y="0"/>
                </a:moveTo>
                <a:cubicBezTo>
                  <a:pt x="3" y="0"/>
                  <a:pt x="4" y="102"/>
                  <a:pt x="2" y="126"/>
                </a:cubicBezTo>
                <a:cubicBezTo>
                  <a:pt x="0" y="150"/>
                  <a:pt x="2" y="162"/>
                  <a:pt x="2" y="162"/>
                </a:cubicBezTo>
                <a:cubicBezTo>
                  <a:pt x="28" y="254"/>
                  <a:pt x="28" y="254"/>
                  <a:pt x="28" y="254"/>
                </a:cubicBezTo>
                <a:cubicBezTo>
                  <a:pt x="28" y="254"/>
                  <a:pt x="70" y="308"/>
                  <a:pt x="58" y="35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2" name="Freeform 28"/>
          <p:cNvSpPr>
            <a:spLocks/>
          </p:cNvSpPr>
          <p:nvPr/>
        </p:nvSpPr>
        <p:spPr bwMode="auto">
          <a:xfrm>
            <a:off x="7053263" y="3101975"/>
            <a:ext cx="133350" cy="488950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13" y="18"/>
              </a:cxn>
              <a:cxn ang="0">
                <a:pos x="0" y="106"/>
              </a:cxn>
              <a:cxn ang="0">
                <a:pos x="6" y="172"/>
              </a:cxn>
            </a:cxnLst>
            <a:rect l="0" t="0" r="r" b="b"/>
            <a:pathLst>
              <a:path w="47" h="172">
                <a:moveTo>
                  <a:pt x="47" y="0"/>
                </a:moveTo>
                <a:cubicBezTo>
                  <a:pt x="23" y="3"/>
                  <a:pt x="14" y="10"/>
                  <a:pt x="13" y="18"/>
                </a:cubicBezTo>
                <a:cubicBezTo>
                  <a:pt x="13" y="18"/>
                  <a:pt x="0" y="86"/>
                  <a:pt x="0" y="106"/>
                </a:cubicBezTo>
                <a:cubicBezTo>
                  <a:pt x="0" y="126"/>
                  <a:pt x="6" y="172"/>
                  <a:pt x="6" y="172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H="1" flipV="1">
            <a:off x="7007225" y="2720975"/>
            <a:ext cx="260350" cy="82550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V="1">
            <a:off x="5484813" y="2714625"/>
            <a:ext cx="276225" cy="28575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5" name="Freeform 31"/>
          <p:cNvSpPr>
            <a:spLocks/>
          </p:cNvSpPr>
          <p:nvPr/>
        </p:nvSpPr>
        <p:spPr bwMode="auto">
          <a:xfrm>
            <a:off x="4824413" y="2552700"/>
            <a:ext cx="3213100" cy="36513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41" y="0"/>
              </a:cxn>
              <a:cxn ang="0">
                <a:pos x="1085" y="0"/>
              </a:cxn>
              <a:cxn ang="0">
                <a:pos x="1129" y="6"/>
              </a:cxn>
            </a:cxnLst>
            <a:rect l="0" t="0" r="r" b="b"/>
            <a:pathLst>
              <a:path w="1129" h="13">
                <a:moveTo>
                  <a:pt x="0" y="13"/>
                </a:moveTo>
                <a:cubicBezTo>
                  <a:pt x="5" y="9"/>
                  <a:pt x="25" y="0"/>
                  <a:pt x="41" y="0"/>
                </a:cubicBezTo>
                <a:cubicBezTo>
                  <a:pt x="57" y="0"/>
                  <a:pt x="1072" y="0"/>
                  <a:pt x="1085" y="0"/>
                </a:cubicBezTo>
                <a:cubicBezTo>
                  <a:pt x="1098" y="0"/>
                  <a:pt x="1122" y="1"/>
                  <a:pt x="1129" y="6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96" name="Freeform 32"/>
          <p:cNvSpPr>
            <a:spLocks/>
          </p:cNvSpPr>
          <p:nvPr/>
        </p:nvSpPr>
        <p:spPr bwMode="auto">
          <a:xfrm>
            <a:off x="5178425" y="2308225"/>
            <a:ext cx="2663825" cy="90488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52" y="11"/>
              </a:cxn>
              <a:cxn ang="0">
                <a:pos x="52" y="54"/>
              </a:cxn>
              <a:cxn ang="0">
                <a:pos x="260" y="54"/>
              </a:cxn>
              <a:cxn ang="0">
                <a:pos x="260" y="11"/>
              </a:cxn>
              <a:cxn ang="0">
                <a:pos x="1326" y="11"/>
              </a:cxn>
              <a:cxn ang="0">
                <a:pos x="1326" y="57"/>
              </a:cxn>
              <a:cxn ang="0">
                <a:pos x="1531" y="57"/>
              </a:cxn>
              <a:cxn ang="0">
                <a:pos x="1531" y="0"/>
              </a:cxn>
              <a:cxn ang="0">
                <a:pos x="1678" y="0"/>
              </a:cxn>
            </a:cxnLst>
            <a:rect l="0" t="0" r="r" b="b"/>
            <a:pathLst>
              <a:path w="1678" h="57">
                <a:moveTo>
                  <a:pt x="0" y="11"/>
                </a:moveTo>
                <a:lnTo>
                  <a:pt x="52" y="11"/>
                </a:lnTo>
                <a:lnTo>
                  <a:pt x="52" y="54"/>
                </a:lnTo>
                <a:lnTo>
                  <a:pt x="260" y="54"/>
                </a:lnTo>
                <a:lnTo>
                  <a:pt x="260" y="11"/>
                </a:lnTo>
                <a:lnTo>
                  <a:pt x="1326" y="11"/>
                </a:lnTo>
                <a:lnTo>
                  <a:pt x="1326" y="57"/>
                </a:lnTo>
                <a:lnTo>
                  <a:pt x="1531" y="57"/>
                </a:lnTo>
                <a:lnTo>
                  <a:pt x="1531" y="0"/>
                </a:lnTo>
                <a:lnTo>
                  <a:pt x="1678" y="0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08" name="Freeform 44"/>
          <p:cNvSpPr>
            <a:spLocks/>
          </p:cNvSpPr>
          <p:nvPr/>
        </p:nvSpPr>
        <p:spPr bwMode="auto">
          <a:xfrm>
            <a:off x="1924050" y="4949825"/>
            <a:ext cx="312738" cy="485775"/>
          </a:xfrm>
          <a:custGeom>
            <a:avLst/>
            <a:gdLst/>
            <a:ahLst/>
            <a:cxnLst>
              <a:cxn ang="0">
                <a:pos x="197" y="0"/>
              </a:cxn>
              <a:cxn ang="0">
                <a:pos x="0" y="0"/>
              </a:cxn>
              <a:cxn ang="0">
                <a:pos x="0" y="306"/>
              </a:cxn>
            </a:cxnLst>
            <a:rect l="0" t="0" r="r" b="b"/>
            <a:pathLst>
              <a:path w="197" h="306">
                <a:moveTo>
                  <a:pt x="197" y="0"/>
                </a:moveTo>
                <a:lnTo>
                  <a:pt x="0" y="0"/>
                </a:lnTo>
                <a:lnTo>
                  <a:pt x="0" y="306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09" name="Freeform 45"/>
          <p:cNvSpPr>
            <a:spLocks/>
          </p:cNvSpPr>
          <p:nvPr/>
        </p:nvSpPr>
        <p:spPr bwMode="auto">
          <a:xfrm>
            <a:off x="1508125" y="2695575"/>
            <a:ext cx="763588" cy="2254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2" y="0"/>
              </a:cxn>
              <a:cxn ang="0">
                <a:pos x="262" y="1122"/>
              </a:cxn>
              <a:cxn ang="0">
                <a:pos x="481" y="1122"/>
              </a:cxn>
              <a:cxn ang="0">
                <a:pos x="481" y="1420"/>
              </a:cxn>
              <a:cxn ang="0">
                <a:pos x="459" y="1420"/>
              </a:cxn>
            </a:cxnLst>
            <a:rect l="0" t="0" r="r" b="b"/>
            <a:pathLst>
              <a:path w="481" h="1420">
                <a:moveTo>
                  <a:pt x="0" y="0"/>
                </a:moveTo>
                <a:lnTo>
                  <a:pt x="262" y="0"/>
                </a:lnTo>
                <a:lnTo>
                  <a:pt x="262" y="1122"/>
                </a:lnTo>
                <a:lnTo>
                  <a:pt x="481" y="1122"/>
                </a:lnTo>
                <a:lnTo>
                  <a:pt x="481" y="1420"/>
                </a:lnTo>
                <a:lnTo>
                  <a:pt x="459" y="1420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10" name="Freeform 46"/>
          <p:cNvSpPr>
            <a:spLocks/>
          </p:cNvSpPr>
          <p:nvPr/>
        </p:nvSpPr>
        <p:spPr bwMode="auto">
          <a:xfrm>
            <a:off x="255588" y="2695575"/>
            <a:ext cx="1252537" cy="2219325"/>
          </a:xfrm>
          <a:custGeom>
            <a:avLst/>
            <a:gdLst/>
            <a:ahLst/>
            <a:cxnLst>
              <a:cxn ang="0">
                <a:pos x="0" y="1398"/>
              </a:cxn>
              <a:cxn ang="0">
                <a:pos x="0" y="1124"/>
              </a:cxn>
              <a:cxn ang="0">
                <a:pos x="764" y="0"/>
              </a:cxn>
              <a:cxn ang="0">
                <a:pos x="789" y="0"/>
              </a:cxn>
            </a:cxnLst>
            <a:rect l="0" t="0" r="r" b="b"/>
            <a:pathLst>
              <a:path w="789" h="1398">
                <a:moveTo>
                  <a:pt x="0" y="1398"/>
                </a:moveTo>
                <a:lnTo>
                  <a:pt x="0" y="1124"/>
                </a:lnTo>
                <a:lnTo>
                  <a:pt x="764" y="0"/>
                </a:lnTo>
                <a:lnTo>
                  <a:pt x="789" y="0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11" name="Freeform 47"/>
          <p:cNvSpPr>
            <a:spLocks/>
          </p:cNvSpPr>
          <p:nvPr/>
        </p:nvSpPr>
        <p:spPr bwMode="auto">
          <a:xfrm>
            <a:off x="255588" y="4914900"/>
            <a:ext cx="1144587" cy="523875"/>
          </a:xfrm>
          <a:custGeom>
            <a:avLst/>
            <a:gdLst/>
            <a:ahLst/>
            <a:cxnLst>
              <a:cxn ang="0">
                <a:pos x="721" y="330"/>
              </a:cxn>
              <a:cxn ang="0">
                <a:pos x="721" y="22"/>
              </a:cxn>
              <a:cxn ang="0">
                <a:pos x="0" y="22"/>
              </a:cxn>
              <a:cxn ang="0">
                <a:pos x="0" y="0"/>
              </a:cxn>
            </a:cxnLst>
            <a:rect l="0" t="0" r="r" b="b"/>
            <a:pathLst>
              <a:path w="721" h="330">
                <a:moveTo>
                  <a:pt x="721" y="330"/>
                </a:moveTo>
                <a:lnTo>
                  <a:pt x="721" y="22"/>
                </a:lnTo>
                <a:lnTo>
                  <a:pt x="0" y="22"/>
                </a:lnTo>
                <a:lnTo>
                  <a:pt x="0" y="0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12" name="Freeform 48"/>
          <p:cNvSpPr>
            <a:spLocks/>
          </p:cNvSpPr>
          <p:nvPr/>
        </p:nvSpPr>
        <p:spPr bwMode="auto">
          <a:xfrm>
            <a:off x="760413" y="3522663"/>
            <a:ext cx="639762" cy="954087"/>
          </a:xfrm>
          <a:custGeom>
            <a:avLst/>
            <a:gdLst/>
            <a:ahLst/>
            <a:cxnLst>
              <a:cxn ang="0">
                <a:pos x="403" y="601"/>
              </a:cxn>
              <a:cxn ang="0">
                <a:pos x="403" y="0"/>
              </a:cxn>
              <a:cxn ang="0">
                <a:pos x="0" y="601"/>
              </a:cxn>
              <a:cxn ang="0">
                <a:pos x="403" y="601"/>
              </a:cxn>
            </a:cxnLst>
            <a:rect l="0" t="0" r="r" b="b"/>
            <a:pathLst>
              <a:path w="403" h="601">
                <a:moveTo>
                  <a:pt x="403" y="601"/>
                </a:moveTo>
                <a:lnTo>
                  <a:pt x="403" y="0"/>
                </a:lnTo>
                <a:lnTo>
                  <a:pt x="0" y="601"/>
                </a:lnTo>
                <a:lnTo>
                  <a:pt x="403" y="601"/>
                </a:lnTo>
                <a:close/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17" name="Text Box 53"/>
          <p:cNvSpPr txBox="1">
            <a:spLocks noChangeArrowheads="1"/>
          </p:cNvSpPr>
          <p:nvPr/>
        </p:nvSpPr>
        <p:spPr bwMode="auto">
          <a:xfrm>
            <a:off x="5014913" y="387350"/>
            <a:ext cx="27717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r>
              <a:rPr lang="en-GB" altLang="zh-CN" sz="3600">
                <a:solidFill>
                  <a:schemeClr val="bg1"/>
                </a:solidFill>
                <a:ea typeface="宋体" pitchFamily="2" charset="-122"/>
              </a:rPr>
              <a:t>Lack of structure</a:t>
            </a:r>
          </a:p>
        </p:txBody>
      </p:sp>
      <p:sp>
        <p:nvSpPr>
          <p:cNvPr id="11318" name="Text Box 54"/>
          <p:cNvSpPr txBox="1">
            <a:spLocks noChangeArrowheads="1"/>
          </p:cNvSpPr>
          <p:nvPr/>
        </p:nvSpPr>
        <p:spPr bwMode="auto">
          <a:xfrm>
            <a:off x="5014913" y="387350"/>
            <a:ext cx="27717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r>
              <a:rPr lang="en-GB" altLang="zh-CN" sz="3600">
                <a:solidFill>
                  <a:schemeClr val="bg1"/>
                </a:solidFill>
                <a:ea typeface="宋体" pitchFamily="2" charset="-122"/>
              </a:rPr>
              <a:t>Poor </a:t>
            </a:r>
            <a:br>
              <a:rPr lang="en-GB" altLang="zh-CN" sz="3600">
                <a:solidFill>
                  <a:schemeClr val="bg1"/>
                </a:solidFill>
                <a:ea typeface="宋体" pitchFamily="2" charset="-122"/>
              </a:rPr>
            </a:br>
            <a:r>
              <a:rPr lang="en-GB" altLang="zh-CN" sz="3600">
                <a:solidFill>
                  <a:schemeClr val="bg1"/>
                </a:solidFill>
                <a:ea typeface="宋体" pitchFamily="2" charset="-122"/>
              </a:rPr>
              <a:t>design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5014913" y="387350"/>
            <a:ext cx="2771775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r>
              <a:rPr lang="en-GB" altLang="zh-CN" sz="3600">
                <a:solidFill>
                  <a:schemeClr val="bg1"/>
                </a:solidFill>
                <a:ea typeface="宋体" pitchFamily="2" charset="-122"/>
              </a:rPr>
              <a:t>Credibility Crumbles</a:t>
            </a:r>
          </a:p>
        </p:txBody>
      </p:sp>
    </p:spTree>
  </p:cSld>
  <p:clrMapOvr>
    <a:masterClrMapping/>
  </p:clrMapOvr>
  <p:transition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3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4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3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3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3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3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3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800"/>
                            </p:stCondLst>
                            <p:childTnLst>
                              <p:par>
                                <p:cTn id="8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3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1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4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9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900"/>
                            </p:stCondLst>
                            <p:childTnLst>
                              <p:par>
                                <p:cTn id="104" presetID="50" presetClass="exit" presetSubtype="0" accel="10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400"/>
                            </p:stCondLst>
                            <p:childTnLst>
                              <p:par>
                                <p:cTn id="115" presetID="50" presetClass="exit" presetSubtype="0" accel="10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1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900"/>
                            </p:stCondLst>
                            <p:childTnLst>
                              <p:par>
                                <p:cTn id="126" presetID="50" presetClass="exit" presetSubtype="0" accel="10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4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4" grpId="0"/>
      <p:bldP spid="11304" grpId="1"/>
      <p:bldP spid="11268" grpId="0"/>
      <p:bldP spid="11269" grpId="0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nimBg="1"/>
      <p:bldP spid="11282" grpId="0" animBg="1"/>
      <p:bldP spid="11283" grpId="0" animBg="1"/>
      <p:bldP spid="11284" grpId="0" animBg="1"/>
      <p:bldP spid="11285" grpId="0" animBg="1"/>
      <p:bldP spid="11286" grpId="0" animBg="1"/>
      <p:bldP spid="11287" grpId="0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308" grpId="0" animBg="1"/>
      <p:bldP spid="11309" grpId="0" animBg="1"/>
      <p:bldP spid="11310" grpId="0" animBg="1"/>
      <p:bldP spid="11311" grpId="0" animBg="1"/>
      <p:bldP spid="11312" grpId="0" animBg="1"/>
      <p:bldP spid="11317" grpId="0"/>
      <p:bldP spid="11317" grpId="1"/>
      <p:bldP spid="11318" grpId="0"/>
      <p:bldP spid="11318" grpId="1"/>
      <p:bldP spid="113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Freeform 8"/>
          <p:cNvSpPr>
            <a:spLocks/>
          </p:cNvSpPr>
          <p:nvPr/>
        </p:nvSpPr>
        <p:spPr bwMode="auto">
          <a:xfrm>
            <a:off x="3800475" y="5248275"/>
            <a:ext cx="65088" cy="9382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330"/>
              </a:cxn>
            </a:cxnLst>
            <a:rect l="0" t="0" r="r" b="b"/>
            <a:pathLst>
              <a:path w="23" h="330">
                <a:moveTo>
                  <a:pt x="0" y="0"/>
                </a:moveTo>
                <a:cubicBezTo>
                  <a:pt x="3" y="57"/>
                  <a:pt x="23" y="330"/>
                  <a:pt x="23" y="33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>
            <a:off x="3800475" y="4541838"/>
            <a:ext cx="1508125" cy="706437"/>
          </a:xfrm>
          <a:custGeom>
            <a:avLst/>
            <a:gdLst/>
            <a:ahLst/>
            <a:cxnLst>
              <a:cxn ang="0">
                <a:pos x="530" y="0"/>
              </a:cxn>
              <a:cxn ang="0">
                <a:pos x="520" y="7"/>
              </a:cxn>
              <a:cxn ang="0">
                <a:pos x="434" y="55"/>
              </a:cxn>
              <a:cxn ang="0">
                <a:pos x="339" y="80"/>
              </a:cxn>
              <a:cxn ang="0">
                <a:pos x="296" y="183"/>
              </a:cxn>
              <a:cxn ang="0">
                <a:pos x="199" y="173"/>
              </a:cxn>
              <a:cxn ang="0">
                <a:pos x="133" y="180"/>
              </a:cxn>
              <a:cxn ang="0">
                <a:pos x="43" y="187"/>
              </a:cxn>
              <a:cxn ang="0">
                <a:pos x="0" y="238"/>
              </a:cxn>
              <a:cxn ang="0">
                <a:pos x="0" y="248"/>
              </a:cxn>
            </a:cxnLst>
            <a:rect l="0" t="0" r="r" b="b"/>
            <a:pathLst>
              <a:path w="530" h="248">
                <a:moveTo>
                  <a:pt x="530" y="0"/>
                </a:moveTo>
                <a:cubicBezTo>
                  <a:pt x="527" y="2"/>
                  <a:pt x="524" y="4"/>
                  <a:pt x="520" y="7"/>
                </a:cubicBezTo>
                <a:cubicBezTo>
                  <a:pt x="480" y="28"/>
                  <a:pt x="466" y="48"/>
                  <a:pt x="434" y="55"/>
                </a:cubicBezTo>
                <a:cubicBezTo>
                  <a:pt x="402" y="63"/>
                  <a:pt x="340" y="76"/>
                  <a:pt x="339" y="80"/>
                </a:cubicBezTo>
                <a:cubicBezTo>
                  <a:pt x="338" y="83"/>
                  <a:pt x="328" y="176"/>
                  <a:pt x="296" y="183"/>
                </a:cubicBezTo>
                <a:cubicBezTo>
                  <a:pt x="263" y="190"/>
                  <a:pt x="232" y="192"/>
                  <a:pt x="199" y="173"/>
                </a:cubicBezTo>
                <a:cubicBezTo>
                  <a:pt x="166" y="154"/>
                  <a:pt x="147" y="180"/>
                  <a:pt x="133" y="180"/>
                </a:cubicBezTo>
                <a:cubicBezTo>
                  <a:pt x="118" y="180"/>
                  <a:pt x="58" y="174"/>
                  <a:pt x="43" y="187"/>
                </a:cubicBezTo>
                <a:cubicBezTo>
                  <a:pt x="27" y="201"/>
                  <a:pt x="0" y="223"/>
                  <a:pt x="0" y="238"/>
                </a:cubicBezTo>
                <a:cubicBezTo>
                  <a:pt x="0" y="240"/>
                  <a:pt x="0" y="243"/>
                  <a:pt x="0" y="248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8" name="Freeform 10"/>
          <p:cNvSpPr>
            <a:spLocks/>
          </p:cNvSpPr>
          <p:nvPr/>
        </p:nvSpPr>
        <p:spPr bwMode="auto">
          <a:xfrm>
            <a:off x="3783013" y="2300288"/>
            <a:ext cx="1606550" cy="2241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" y="105"/>
              </a:cxn>
              <a:cxn ang="0">
                <a:pos x="170" y="213"/>
              </a:cxn>
              <a:cxn ang="0">
                <a:pos x="330" y="387"/>
              </a:cxn>
              <a:cxn ang="0">
                <a:pos x="502" y="615"/>
              </a:cxn>
              <a:cxn ang="0">
                <a:pos x="561" y="725"/>
              </a:cxn>
              <a:cxn ang="0">
                <a:pos x="536" y="788"/>
              </a:cxn>
            </a:cxnLst>
            <a:rect l="0" t="0" r="r" b="b"/>
            <a:pathLst>
              <a:path w="564" h="788">
                <a:moveTo>
                  <a:pt x="0" y="0"/>
                </a:moveTo>
                <a:cubicBezTo>
                  <a:pt x="13" y="20"/>
                  <a:pt x="50" y="84"/>
                  <a:pt x="67" y="105"/>
                </a:cubicBezTo>
                <a:cubicBezTo>
                  <a:pt x="87" y="130"/>
                  <a:pt x="159" y="199"/>
                  <a:pt x="170" y="213"/>
                </a:cubicBezTo>
                <a:cubicBezTo>
                  <a:pt x="181" y="227"/>
                  <a:pt x="315" y="373"/>
                  <a:pt x="330" y="387"/>
                </a:cubicBezTo>
                <a:cubicBezTo>
                  <a:pt x="344" y="401"/>
                  <a:pt x="478" y="581"/>
                  <a:pt x="502" y="615"/>
                </a:cubicBezTo>
                <a:cubicBezTo>
                  <a:pt x="527" y="649"/>
                  <a:pt x="562" y="703"/>
                  <a:pt x="561" y="725"/>
                </a:cubicBezTo>
                <a:cubicBezTo>
                  <a:pt x="560" y="745"/>
                  <a:pt x="564" y="768"/>
                  <a:pt x="536" y="788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9" name="Freeform 11"/>
          <p:cNvSpPr>
            <a:spLocks/>
          </p:cNvSpPr>
          <p:nvPr/>
        </p:nvSpPr>
        <p:spPr bwMode="auto">
          <a:xfrm>
            <a:off x="3225800" y="2157413"/>
            <a:ext cx="557213" cy="142875"/>
          </a:xfrm>
          <a:custGeom>
            <a:avLst/>
            <a:gdLst/>
            <a:ahLst/>
            <a:cxnLst>
              <a:cxn ang="0">
                <a:pos x="0" y="47"/>
              </a:cxn>
              <a:cxn ang="0">
                <a:pos x="55" y="10"/>
              </a:cxn>
              <a:cxn ang="0">
                <a:pos x="100" y="11"/>
              </a:cxn>
              <a:cxn ang="0">
                <a:pos x="143" y="34"/>
              </a:cxn>
              <a:cxn ang="0">
                <a:pos x="191" y="43"/>
              </a:cxn>
              <a:cxn ang="0">
                <a:pos x="196" y="50"/>
              </a:cxn>
            </a:cxnLst>
            <a:rect l="0" t="0" r="r" b="b"/>
            <a:pathLst>
              <a:path w="196" h="50">
                <a:moveTo>
                  <a:pt x="0" y="47"/>
                </a:moveTo>
                <a:cubicBezTo>
                  <a:pt x="14" y="33"/>
                  <a:pt x="46" y="14"/>
                  <a:pt x="55" y="10"/>
                </a:cubicBezTo>
                <a:cubicBezTo>
                  <a:pt x="65" y="6"/>
                  <a:pt x="89" y="0"/>
                  <a:pt x="100" y="11"/>
                </a:cubicBezTo>
                <a:cubicBezTo>
                  <a:pt x="111" y="22"/>
                  <a:pt x="139" y="32"/>
                  <a:pt x="143" y="34"/>
                </a:cubicBezTo>
                <a:cubicBezTo>
                  <a:pt x="148" y="37"/>
                  <a:pt x="185" y="39"/>
                  <a:pt x="191" y="43"/>
                </a:cubicBezTo>
                <a:cubicBezTo>
                  <a:pt x="192" y="44"/>
                  <a:pt x="193" y="46"/>
                  <a:pt x="196" y="5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3186113" y="2290763"/>
            <a:ext cx="98425" cy="236537"/>
          </a:xfrm>
          <a:custGeom>
            <a:avLst/>
            <a:gdLst/>
            <a:ahLst/>
            <a:cxnLst>
              <a:cxn ang="0">
                <a:pos x="62" y="78"/>
              </a:cxn>
              <a:cxn ang="0">
                <a:pos x="45" y="149"/>
              </a:cxn>
              <a:cxn ang="0">
                <a:pos x="4" y="83"/>
              </a:cxn>
              <a:cxn ang="0">
                <a:pos x="16" y="9"/>
              </a:cxn>
              <a:cxn ang="0">
                <a:pos x="25" y="0"/>
              </a:cxn>
            </a:cxnLst>
            <a:rect l="0" t="0" r="r" b="b"/>
            <a:pathLst>
              <a:path w="62" h="149">
                <a:moveTo>
                  <a:pt x="62" y="78"/>
                </a:moveTo>
                <a:cubicBezTo>
                  <a:pt x="55" y="99"/>
                  <a:pt x="55" y="149"/>
                  <a:pt x="45" y="149"/>
                </a:cubicBezTo>
                <a:cubicBezTo>
                  <a:pt x="29" y="149"/>
                  <a:pt x="4" y="108"/>
                  <a:pt x="4" y="83"/>
                </a:cubicBezTo>
                <a:cubicBezTo>
                  <a:pt x="4" y="59"/>
                  <a:pt x="0" y="34"/>
                  <a:pt x="16" y="9"/>
                </a:cubicBezTo>
                <a:cubicBezTo>
                  <a:pt x="18" y="7"/>
                  <a:pt x="21" y="4"/>
                  <a:pt x="25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1" name="Freeform 13"/>
          <p:cNvSpPr>
            <a:spLocks/>
          </p:cNvSpPr>
          <p:nvPr/>
        </p:nvSpPr>
        <p:spPr bwMode="auto">
          <a:xfrm>
            <a:off x="3273425" y="2405063"/>
            <a:ext cx="1155700" cy="1676400"/>
          </a:xfrm>
          <a:custGeom>
            <a:avLst/>
            <a:gdLst/>
            <a:ahLst/>
            <a:cxnLst>
              <a:cxn ang="0">
                <a:pos x="728" y="1056"/>
              </a:cxn>
              <a:cxn ang="0">
                <a:pos x="626" y="810"/>
              </a:cxn>
              <a:cxn ang="0">
                <a:pos x="447" y="432"/>
              </a:cxn>
              <a:cxn ang="0">
                <a:pos x="372" y="368"/>
              </a:cxn>
              <a:cxn ang="0">
                <a:pos x="246" y="337"/>
              </a:cxn>
              <a:cxn ang="0">
                <a:pos x="187" y="294"/>
              </a:cxn>
              <a:cxn ang="0">
                <a:pos x="135" y="276"/>
              </a:cxn>
              <a:cxn ang="0">
                <a:pos x="58" y="237"/>
              </a:cxn>
              <a:cxn ang="0">
                <a:pos x="17" y="199"/>
              </a:cxn>
              <a:cxn ang="0">
                <a:pos x="8" y="152"/>
              </a:cxn>
              <a:cxn ang="0">
                <a:pos x="26" y="84"/>
              </a:cxn>
              <a:cxn ang="0">
                <a:pos x="36" y="0"/>
              </a:cxn>
              <a:cxn ang="0">
                <a:pos x="6" y="6"/>
              </a:cxn>
            </a:cxnLst>
            <a:rect l="0" t="0" r="r" b="b"/>
            <a:pathLst>
              <a:path w="728" h="1056">
                <a:moveTo>
                  <a:pt x="728" y="1056"/>
                </a:moveTo>
                <a:cubicBezTo>
                  <a:pt x="723" y="1017"/>
                  <a:pt x="701" y="914"/>
                  <a:pt x="626" y="810"/>
                </a:cubicBezTo>
                <a:cubicBezTo>
                  <a:pt x="531" y="676"/>
                  <a:pt x="465" y="446"/>
                  <a:pt x="447" y="432"/>
                </a:cubicBezTo>
                <a:cubicBezTo>
                  <a:pt x="429" y="420"/>
                  <a:pt x="416" y="375"/>
                  <a:pt x="372" y="368"/>
                </a:cubicBezTo>
                <a:cubicBezTo>
                  <a:pt x="329" y="359"/>
                  <a:pt x="269" y="357"/>
                  <a:pt x="246" y="337"/>
                </a:cubicBezTo>
                <a:cubicBezTo>
                  <a:pt x="225" y="317"/>
                  <a:pt x="201" y="298"/>
                  <a:pt x="187" y="294"/>
                </a:cubicBezTo>
                <a:cubicBezTo>
                  <a:pt x="173" y="290"/>
                  <a:pt x="151" y="283"/>
                  <a:pt x="135" y="276"/>
                </a:cubicBezTo>
                <a:cubicBezTo>
                  <a:pt x="119" y="267"/>
                  <a:pt x="60" y="247"/>
                  <a:pt x="58" y="237"/>
                </a:cubicBezTo>
                <a:cubicBezTo>
                  <a:pt x="56" y="228"/>
                  <a:pt x="19" y="206"/>
                  <a:pt x="17" y="199"/>
                </a:cubicBezTo>
                <a:cubicBezTo>
                  <a:pt x="13" y="190"/>
                  <a:pt x="8" y="152"/>
                  <a:pt x="8" y="152"/>
                </a:cubicBezTo>
                <a:cubicBezTo>
                  <a:pt x="8" y="152"/>
                  <a:pt x="26" y="93"/>
                  <a:pt x="26" y="84"/>
                </a:cubicBezTo>
                <a:cubicBezTo>
                  <a:pt x="26" y="74"/>
                  <a:pt x="36" y="0"/>
                  <a:pt x="36" y="0"/>
                </a:cubicBezTo>
                <a:cubicBezTo>
                  <a:pt x="36" y="0"/>
                  <a:pt x="0" y="0"/>
                  <a:pt x="6" y="6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2" name="Freeform 14"/>
          <p:cNvSpPr>
            <a:spLocks/>
          </p:cNvSpPr>
          <p:nvPr/>
        </p:nvSpPr>
        <p:spPr bwMode="auto">
          <a:xfrm>
            <a:off x="2855913" y="3887788"/>
            <a:ext cx="1576387" cy="222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" y="28"/>
              </a:cxn>
              <a:cxn ang="0">
                <a:pos x="121" y="39"/>
              </a:cxn>
              <a:cxn ang="0">
                <a:pos x="152" y="31"/>
              </a:cxn>
              <a:cxn ang="0">
                <a:pos x="262" y="29"/>
              </a:cxn>
              <a:cxn ang="0">
                <a:pos x="356" y="49"/>
              </a:cxn>
              <a:cxn ang="0">
                <a:pos x="483" y="71"/>
              </a:cxn>
              <a:cxn ang="0">
                <a:pos x="554" y="78"/>
              </a:cxn>
              <a:cxn ang="0">
                <a:pos x="553" y="68"/>
              </a:cxn>
            </a:cxnLst>
            <a:rect l="0" t="0" r="r" b="b"/>
            <a:pathLst>
              <a:path w="554" h="78">
                <a:moveTo>
                  <a:pt x="0" y="0"/>
                </a:moveTo>
                <a:cubicBezTo>
                  <a:pt x="14" y="7"/>
                  <a:pt x="45" y="23"/>
                  <a:pt x="64" y="28"/>
                </a:cubicBezTo>
                <a:cubicBezTo>
                  <a:pt x="90" y="35"/>
                  <a:pt x="121" y="39"/>
                  <a:pt x="121" y="39"/>
                </a:cubicBezTo>
                <a:cubicBezTo>
                  <a:pt x="121" y="39"/>
                  <a:pt x="140" y="33"/>
                  <a:pt x="152" y="31"/>
                </a:cubicBezTo>
                <a:cubicBezTo>
                  <a:pt x="164" y="30"/>
                  <a:pt x="249" y="27"/>
                  <a:pt x="262" y="29"/>
                </a:cubicBezTo>
                <a:cubicBezTo>
                  <a:pt x="274" y="31"/>
                  <a:pt x="326" y="40"/>
                  <a:pt x="356" y="49"/>
                </a:cubicBezTo>
                <a:cubicBezTo>
                  <a:pt x="386" y="58"/>
                  <a:pt x="460" y="69"/>
                  <a:pt x="483" y="71"/>
                </a:cubicBezTo>
                <a:cubicBezTo>
                  <a:pt x="507" y="74"/>
                  <a:pt x="554" y="78"/>
                  <a:pt x="554" y="78"/>
                </a:cubicBezTo>
                <a:cubicBezTo>
                  <a:pt x="554" y="78"/>
                  <a:pt x="554" y="75"/>
                  <a:pt x="553" y="68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3" name="Freeform 15"/>
          <p:cNvSpPr>
            <a:spLocks/>
          </p:cNvSpPr>
          <p:nvPr/>
        </p:nvSpPr>
        <p:spPr bwMode="auto">
          <a:xfrm>
            <a:off x="2835275" y="2390775"/>
            <a:ext cx="412750" cy="1497013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144" y="75"/>
              </a:cxn>
              <a:cxn ang="0">
                <a:pos x="131" y="233"/>
              </a:cxn>
              <a:cxn ang="0">
                <a:pos x="121" y="245"/>
              </a:cxn>
              <a:cxn ang="0">
                <a:pos x="122" y="261"/>
              </a:cxn>
              <a:cxn ang="0">
                <a:pos x="100" y="312"/>
              </a:cxn>
              <a:cxn ang="0">
                <a:pos x="81" y="358"/>
              </a:cxn>
              <a:cxn ang="0">
                <a:pos x="58" y="377"/>
              </a:cxn>
              <a:cxn ang="0">
                <a:pos x="36" y="389"/>
              </a:cxn>
              <a:cxn ang="0">
                <a:pos x="4" y="460"/>
              </a:cxn>
              <a:cxn ang="0">
                <a:pos x="0" y="493"/>
              </a:cxn>
              <a:cxn ang="0">
                <a:pos x="0" y="522"/>
              </a:cxn>
              <a:cxn ang="0">
                <a:pos x="7" y="526"/>
              </a:cxn>
            </a:cxnLst>
            <a:rect l="0" t="0" r="r" b="b"/>
            <a:pathLst>
              <a:path w="145" h="526">
                <a:moveTo>
                  <a:pt x="118" y="0"/>
                </a:moveTo>
                <a:cubicBezTo>
                  <a:pt x="130" y="21"/>
                  <a:pt x="145" y="51"/>
                  <a:pt x="144" y="75"/>
                </a:cubicBezTo>
                <a:cubicBezTo>
                  <a:pt x="143" y="114"/>
                  <a:pt x="137" y="227"/>
                  <a:pt x="131" y="233"/>
                </a:cubicBezTo>
                <a:cubicBezTo>
                  <a:pt x="126" y="238"/>
                  <a:pt x="121" y="245"/>
                  <a:pt x="121" y="245"/>
                </a:cubicBezTo>
                <a:cubicBezTo>
                  <a:pt x="121" y="245"/>
                  <a:pt x="124" y="248"/>
                  <a:pt x="122" y="261"/>
                </a:cubicBezTo>
                <a:cubicBezTo>
                  <a:pt x="120" y="275"/>
                  <a:pt x="108" y="297"/>
                  <a:pt x="100" y="312"/>
                </a:cubicBezTo>
                <a:cubicBezTo>
                  <a:pt x="92" y="328"/>
                  <a:pt x="82" y="350"/>
                  <a:pt x="81" y="358"/>
                </a:cubicBezTo>
                <a:cubicBezTo>
                  <a:pt x="80" y="366"/>
                  <a:pt x="63" y="377"/>
                  <a:pt x="58" y="377"/>
                </a:cubicBezTo>
                <a:cubicBezTo>
                  <a:pt x="52" y="377"/>
                  <a:pt x="41" y="372"/>
                  <a:pt x="36" y="389"/>
                </a:cubicBezTo>
                <a:cubicBezTo>
                  <a:pt x="30" y="406"/>
                  <a:pt x="4" y="460"/>
                  <a:pt x="4" y="460"/>
                </a:cubicBezTo>
                <a:cubicBezTo>
                  <a:pt x="4" y="460"/>
                  <a:pt x="0" y="486"/>
                  <a:pt x="0" y="493"/>
                </a:cubicBezTo>
                <a:cubicBezTo>
                  <a:pt x="0" y="500"/>
                  <a:pt x="0" y="522"/>
                  <a:pt x="0" y="522"/>
                </a:cubicBezTo>
                <a:cubicBezTo>
                  <a:pt x="0" y="522"/>
                  <a:pt x="3" y="523"/>
                  <a:pt x="7" y="526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4" name="Freeform 16"/>
          <p:cNvSpPr>
            <a:spLocks/>
          </p:cNvSpPr>
          <p:nvPr/>
        </p:nvSpPr>
        <p:spPr bwMode="auto">
          <a:xfrm>
            <a:off x="2409825" y="2136775"/>
            <a:ext cx="762000" cy="254000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80" y="2"/>
              </a:cxn>
              <a:cxn ang="0">
                <a:pos x="199" y="39"/>
              </a:cxn>
              <a:cxn ang="0">
                <a:pos x="253" y="66"/>
              </a:cxn>
              <a:cxn ang="0">
                <a:pos x="268" y="89"/>
              </a:cxn>
            </a:cxnLst>
            <a:rect l="0" t="0" r="r" b="b"/>
            <a:pathLst>
              <a:path w="268" h="89">
                <a:moveTo>
                  <a:pt x="0" y="14"/>
                </a:moveTo>
                <a:cubicBezTo>
                  <a:pt x="20" y="9"/>
                  <a:pt x="59" y="0"/>
                  <a:pt x="80" y="2"/>
                </a:cubicBezTo>
                <a:cubicBezTo>
                  <a:pt x="110" y="5"/>
                  <a:pt x="182" y="30"/>
                  <a:pt x="199" y="39"/>
                </a:cubicBezTo>
                <a:cubicBezTo>
                  <a:pt x="216" y="48"/>
                  <a:pt x="253" y="66"/>
                  <a:pt x="253" y="66"/>
                </a:cubicBezTo>
                <a:cubicBezTo>
                  <a:pt x="254" y="68"/>
                  <a:pt x="260" y="77"/>
                  <a:pt x="268" y="89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5" name="Freeform 17"/>
          <p:cNvSpPr>
            <a:spLocks/>
          </p:cNvSpPr>
          <p:nvPr/>
        </p:nvSpPr>
        <p:spPr bwMode="auto">
          <a:xfrm>
            <a:off x="598488" y="2176463"/>
            <a:ext cx="1811337" cy="3265487"/>
          </a:xfrm>
          <a:custGeom>
            <a:avLst/>
            <a:gdLst/>
            <a:ahLst/>
            <a:cxnLst>
              <a:cxn ang="0">
                <a:pos x="0" y="1147"/>
              </a:cxn>
              <a:cxn ang="0">
                <a:pos x="105" y="902"/>
              </a:cxn>
              <a:cxn ang="0">
                <a:pos x="191" y="776"/>
              </a:cxn>
              <a:cxn ang="0">
                <a:pos x="489" y="610"/>
              </a:cxn>
              <a:cxn ang="0">
                <a:pos x="509" y="468"/>
              </a:cxn>
              <a:cxn ang="0">
                <a:pos x="505" y="374"/>
              </a:cxn>
              <a:cxn ang="0">
                <a:pos x="482" y="352"/>
              </a:cxn>
              <a:cxn ang="0">
                <a:pos x="481" y="319"/>
              </a:cxn>
              <a:cxn ang="0">
                <a:pos x="474" y="286"/>
              </a:cxn>
              <a:cxn ang="0">
                <a:pos x="485" y="217"/>
              </a:cxn>
              <a:cxn ang="0">
                <a:pos x="490" y="177"/>
              </a:cxn>
              <a:cxn ang="0">
                <a:pos x="557" y="52"/>
              </a:cxn>
              <a:cxn ang="0">
                <a:pos x="623" y="4"/>
              </a:cxn>
              <a:cxn ang="0">
                <a:pos x="636" y="0"/>
              </a:cxn>
            </a:cxnLst>
            <a:rect l="0" t="0" r="r" b="b"/>
            <a:pathLst>
              <a:path w="636" h="1147">
                <a:moveTo>
                  <a:pt x="0" y="1147"/>
                </a:moveTo>
                <a:cubicBezTo>
                  <a:pt x="0" y="1147"/>
                  <a:pt x="103" y="910"/>
                  <a:pt x="105" y="902"/>
                </a:cubicBezTo>
                <a:cubicBezTo>
                  <a:pt x="108" y="894"/>
                  <a:pt x="146" y="802"/>
                  <a:pt x="191" y="776"/>
                </a:cubicBezTo>
                <a:cubicBezTo>
                  <a:pt x="235" y="749"/>
                  <a:pt x="481" y="624"/>
                  <a:pt x="489" y="610"/>
                </a:cubicBezTo>
                <a:cubicBezTo>
                  <a:pt x="497" y="597"/>
                  <a:pt x="510" y="492"/>
                  <a:pt x="509" y="468"/>
                </a:cubicBezTo>
                <a:cubicBezTo>
                  <a:pt x="508" y="445"/>
                  <a:pt x="505" y="374"/>
                  <a:pt x="505" y="374"/>
                </a:cubicBezTo>
                <a:cubicBezTo>
                  <a:pt x="505" y="374"/>
                  <a:pt x="484" y="363"/>
                  <a:pt x="482" y="352"/>
                </a:cubicBezTo>
                <a:cubicBezTo>
                  <a:pt x="481" y="341"/>
                  <a:pt x="481" y="331"/>
                  <a:pt x="481" y="319"/>
                </a:cubicBezTo>
                <a:cubicBezTo>
                  <a:pt x="481" y="306"/>
                  <a:pt x="474" y="299"/>
                  <a:pt x="474" y="286"/>
                </a:cubicBezTo>
                <a:cubicBezTo>
                  <a:pt x="474" y="274"/>
                  <a:pt x="481" y="223"/>
                  <a:pt x="485" y="217"/>
                </a:cubicBezTo>
                <a:cubicBezTo>
                  <a:pt x="488" y="210"/>
                  <a:pt x="490" y="191"/>
                  <a:pt x="490" y="177"/>
                </a:cubicBezTo>
                <a:cubicBezTo>
                  <a:pt x="490" y="162"/>
                  <a:pt x="516" y="78"/>
                  <a:pt x="557" y="52"/>
                </a:cubicBezTo>
                <a:cubicBezTo>
                  <a:pt x="598" y="27"/>
                  <a:pt x="623" y="4"/>
                  <a:pt x="623" y="4"/>
                </a:cubicBezTo>
                <a:cubicBezTo>
                  <a:pt x="623" y="4"/>
                  <a:pt x="628" y="2"/>
                  <a:pt x="636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6" name="Freeform 18"/>
          <p:cNvSpPr>
            <a:spLocks/>
          </p:cNvSpPr>
          <p:nvPr/>
        </p:nvSpPr>
        <p:spPr bwMode="auto">
          <a:xfrm>
            <a:off x="3567113" y="2451100"/>
            <a:ext cx="161925" cy="166688"/>
          </a:xfrm>
          <a:custGeom>
            <a:avLst/>
            <a:gdLst/>
            <a:ahLst/>
            <a:cxnLst>
              <a:cxn ang="0">
                <a:pos x="57" y="13"/>
              </a:cxn>
              <a:cxn ang="0">
                <a:pos x="35" y="8"/>
              </a:cxn>
              <a:cxn ang="0">
                <a:pos x="21" y="5"/>
              </a:cxn>
              <a:cxn ang="0">
                <a:pos x="0" y="18"/>
              </a:cxn>
              <a:cxn ang="0">
                <a:pos x="4" y="39"/>
              </a:cxn>
              <a:cxn ang="0">
                <a:pos x="26" y="50"/>
              </a:cxn>
              <a:cxn ang="0">
                <a:pos x="56" y="54"/>
              </a:cxn>
              <a:cxn ang="0">
                <a:pos x="57" y="13"/>
              </a:cxn>
            </a:cxnLst>
            <a:rect l="0" t="0" r="r" b="b"/>
            <a:pathLst>
              <a:path w="57" h="59">
                <a:moveTo>
                  <a:pt x="57" y="13"/>
                </a:moveTo>
                <a:cubicBezTo>
                  <a:pt x="57" y="13"/>
                  <a:pt x="41" y="16"/>
                  <a:pt x="35" y="8"/>
                </a:cubicBezTo>
                <a:cubicBezTo>
                  <a:pt x="29" y="0"/>
                  <a:pt x="21" y="5"/>
                  <a:pt x="21" y="5"/>
                </a:cubicBezTo>
                <a:cubicBezTo>
                  <a:pt x="0" y="18"/>
                  <a:pt x="0" y="18"/>
                  <a:pt x="0" y="18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20" y="48"/>
                  <a:pt x="26" y="50"/>
                </a:cubicBezTo>
                <a:cubicBezTo>
                  <a:pt x="31" y="51"/>
                  <a:pt x="55" y="59"/>
                  <a:pt x="56" y="54"/>
                </a:cubicBezTo>
                <a:cubicBezTo>
                  <a:pt x="57" y="49"/>
                  <a:pt x="57" y="13"/>
                  <a:pt x="57" y="13"/>
                </a:cubicBezTo>
                <a:close/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0" y="5435600"/>
            <a:ext cx="604838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>
            <a:off x="3843338" y="6186488"/>
            <a:ext cx="5300662" cy="1587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3000375" y="1895475"/>
            <a:ext cx="204788" cy="204788"/>
          </a:xfrm>
          <a:prstGeom prst="ellips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3376613" y="1485900"/>
            <a:ext cx="376237" cy="374650"/>
          </a:xfrm>
          <a:prstGeom prst="ellips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3968750" y="1166813"/>
            <a:ext cx="523875" cy="523875"/>
          </a:xfrm>
          <a:prstGeom prst="ellips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2" name="Oval 24"/>
          <p:cNvSpPr>
            <a:spLocks noChangeArrowheads="1"/>
          </p:cNvSpPr>
          <p:nvPr/>
        </p:nvSpPr>
        <p:spPr bwMode="auto">
          <a:xfrm>
            <a:off x="4697413" y="427038"/>
            <a:ext cx="3551237" cy="1733550"/>
          </a:xfrm>
          <a:prstGeom prst="ellips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136775" y="152400"/>
            <a:ext cx="272891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5400">
                <a:solidFill>
                  <a:schemeClr val="bg1"/>
                </a:solidFill>
                <a:ea typeface="宋体" pitchFamily="2" charset="-122"/>
              </a:rPr>
              <a:t>Got you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4740275" y="485775"/>
            <a:ext cx="350678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4800" b="1">
                <a:solidFill>
                  <a:schemeClr val="bg1"/>
                </a:solidFill>
                <a:ea typeface="宋体" pitchFamily="2" charset="-122"/>
              </a:rPr>
              <a:t>thinking?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4330700" y="5378450"/>
            <a:ext cx="48133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3200">
                <a:solidFill>
                  <a:schemeClr val="bg1"/>
                </a:solidFill>
                <a:ea typeface="宋体" pitchFamily="2" charset="-122"/>
              </a:rPr>
              <a:t>We haven’t finished yet</a:t>
            </a:r>
          </a:p>
        </p:txBody>
      </p:sp>
    </p:spTree>
  </p:cSld>
  <p:clrMapOvr>
    <a:masterClrMapping/>
  </p:clrMapOvr>
  <p:transition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4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4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12297" grpId="0" animBg="1"/>
      <p:bldP spid="12298" grpId="0" animBg="1"/>
      <p:bldP spid="12299" grpId="0" animBg="1"/>
      <p:bldP spid="12300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  <p:bldP spid="12310" grpId="0" animBg="1"/>
      <p:bldP spid="12311" grpId="0" animBg="1"/>
      <p:bldP spid="12312" grpId="0" animBg="1"/>
      <p:bldP spid="12314" grpId="0"/>
      <p:bldP spid="12315" grpId="0"/>
      <p:bldP spid="12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5" name="Group 13"/>
          <p:cNvGrpSpPr>
            <a:grpSpLocks/>
          </p:cNvGrpSpPr>
          <p:nvPr/>
        </p:nvGrpSpPr>
        <p:grpSpPr bwMode="auto">
          <a:xfrm>
            <a:off x="1658938" y="25400"/>
            <a:ext cx="6550025" cy="6550025"/>
            <a:chOff x="1072" y="43"/>
            <a:chExt cx="4078" cy="4078"/>
          </a:xfrm>
        </p:grpSpPr>
        <p:sp>
          <p:nvSpPr>
            <p:cNvPr id="13324" name="Oval 12"/>
            <p:cNvSpPr>
              <a:spLocks noChangeArrowheads="1"/>
            </p:cNvSpPr>
            <p:nvPr/>
          </p:nvSpPr>
          <p:spPr bwMode="auto">
            <a:xfrm>
              <a:off x="1072" y="43"/>
              <a:ext cx="4078" cy="4078"/>
            </a:xfrm>
            <a:prstGeom prst="ellipse">
              <a:avLst/>
            </a:prstGeom>
            <a:solidFill>
              <a:srgbClr val="0079C5">
                <a:alpha val="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auto">
            <a:xfrm>
              <a:off x="3109" y="929"/>
              <a:ext cx="1678" cy="1154"/>
            </a:xfrm>
            <a:custGeom>
              <a:avLst/>
              <a:gdLst/>
              <a:ahLst/>
              <a:cxnLst>
                <a:cxn ang="0">
                  <a:pos x="0" y="1154"/>
                </a:cxn>
                <a:cxn ang="0">
                  <a:pos x="1455" y="566"/>
                </a:cxn>
                <a:cxn ang="0">
                  <a:pos x="1678" y="0"/>
                </a:cxn>
              </a:cxnLst>
              <a:rect l="0" t="0" r="r" b="b"/>
              <a:pathLst>
                <a:path w="1678" h="1154">
                  <a:moveTo>
                    <a:pt x="0" y="1154"/>
                  </a:moveTo>
                  <a:lnTo>
                    <a:pt x="1455" y="566"/>
                  </a:lnTo>
                  <a:lnTo>
                    <a:pt x="1678" y="0"/>
                  </a:lnTo>
                </a:path>
              </a:pathLst>
            </a:custGeom>
            <a:noFill/>
            <a:ln w="33338" cap="flat">
              <a:solidFill>
                <a:schemeClr val="bg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320" name="Freeform 8"/>
          <p:cNvSpPr>
            <a:spLocks/>
          </p:cNvSpPr>
          <p:nvPr/>
        </p:nvSpPr>
        <p:spPr bwMode="auto">
          <a:xfrm>
            <a:off x="139700" y="3289300"/>
            <a:ext cx="4803775" cy="2914650"/>
          </a:xfrm>
          <a:custGeom>
            <a:avLst/>
            <a:gdLst/>
            <a:ahLst/>
            <a:cxnLst>
              <a:cxn ang="0">
                <a:pos x="1500" y="4"/>
              </a:cxn>
              <a:cxn ang="0">
                <a:pos x="1147" y="419"/>
              </a:cxn>
              <a:cxn ang="0">
                <a:pos x="993" y="352"/>
              </a:cxn>
              <a:cxn ang="0">
                <a:pos x="589" y="582"/>
              </a:cxn>
              <a:cxn ang="0">
                <a:pos x="403" y="767"/>
              </a:cxn>
              <a:cxn ang="0">
                <a:pos x="278" y="934"/>
              </a:cxn>
              <a:cxn ang="0">
                <a:pos x="0" y="1024"/>
              </a:cxn>
              <a:cxn ang="0">
                <a:pos x="165" y="1024"/>
              </a:cxn>
              <a:cxn ang="0">
                <a:pos x="308" y="971"/>
              </a:cxn>
              <a:cxn ang="0">
                <a:pos x="426" y="799"/>
              </a:cxn>
              <a:cxn ang="0">
                <a:pos x="606" y="608"/>
              </a:cxn>
              <a:cxn ang="0">
                <a:pos x="992" y="375"/>
              </a:cxn>
              <a:cxn ang="0">
                <a:pos x="1157" y="438"/>
              </a:cxn>
              <a:cxn ang="0">
                <a:pos x="1504" y="19"/>
              </a:cxn>
              <a:cxn ang="0">
                <a:pos x="1688" y="12"/>
              </a:cxn>
              <a:cxn ang="0">
                <a:pos x="1684" y="0"/>
              </a:cxn>
              <a:cxn ang="0">
                <a:pos x="1500" y="4"/>
              </a:cxn>
            </a:cxnLst>
            <a:rect l="0" t="0" r="r" b="b"/>
            <a:pathLst>
              <a:path w="1688" h="1024">
                <a:moveTo>
                  <a:pt x="1500" y="4"/>
                </a:moveTo>
                <a:cubicBezTo>
                  <a:pt x="1147" y="419"/>
                  <a:pt x="1147" y="419"/>
                  <a:pt x="1147" y="419"/>
                </a:cubicBezTo>
                <a:cubicBezTo>
                  <a:pt x="993" y="352"/>
                  <a:pt x="993" y="352"/>
                  <a:pt x="993" y="352"/>
                </a:cubicBezTo>
                <a:cubicBezTo>
                  <a:pt x="589" y="582"/>
                  <a:pt x="589" y="582"/>
                  <a:pt x="589" y="582"/>
                </a:cubicBezTo>
                <a:cubicBezTo>
                  <a:pt x="403" y="767"/>
                  <a:pt x="403" y="767"/>
                  <a:pt x="403" y="767"/>
                </a:cubicBezTo>
                <a:cubicBezTo>
                  <a:pt x="278" y="934"/>
                  <a:pt x="278" y="934"/>
                  <a:pt x="278" y="934"/>
                </a:cubicBezTo>
                <a:cubicBezTo>
                  <a:pt x="0" y="1024"/>
                  <a:pt x="0" y="1024"/>
                  <a:pt x="0" y="1024"/>
                </a:cubicBezTo>
                <a:cubicBezTo>
                  <a:pt x="165" y="1024"/>
                  <a:pt x="165" y="1024"/>
                  <a:pt x="165" y="1024"/>
                </a:cubicBezTo>
                <a:cubicBezTo>
                  <a:pt x="165" y="1024"/>
                  <a:pt x="304" y="976"/>
                  <a:pt x="308" y="971"/>
                </a:cubicBezTo>
                <a:cubicBezTo>
                  <a:pt x="313" y="968"/>
                  <a:pt x="426" y="799"/>
                  <a:pt x="426" y="799"/>
                </a:cubicBezTo>
                <a:cubicBezTo>
                  <a:pt x="606" y="608"/>
                  <a:pt x="606" y="608"/>
                  <a:pt x="606" y="608"/>
                </a:cubicBezTo>
                <a:cubicBezTo>
                  <a:pt x="992" y="375"/>
                  <a:pt x="992" y="375"/>
                  <a:pt x="992" y="375"/>
                </a:cubicBezTo>
                <a:cubicBezTo>
                  <a:pt x="1157" y="438"/>
                  <a:pt x="1157" y="438"/>
                  <a:pt x="1157" y="438"/>
                </a:cubicBezTo>
                <a:cubicBezTo>
                  <a:pt x="1504" y="19"/>
                  <a:pt x="1504" y="19"/>
                  <a:pt x="1504" y="19"/>
                </a:cubicBezTo>
                <a:cubicBezTo>
                  <a:pt x="1688" y="12"/>
                  <a:pt x="1688" y="12"/>
                  <a:pt x="1688" y="12"/>
                </a:cubicBezTo>
                <a:cubicBezTo>
                  <a:pt x="1684" y="0"/>
                  <a:pt x="1684" y="0"/>
                  <a:pt x="1684" y="0"/>
                </a:cubicBezTo>
                <a:lnTo>
                  <a:pt x="1500" y="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0" y="6186488"/>
            <a:ext cx="590550" cy="1587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756400" y="5970588"/>
            <a:ext cx="2387600" cy="1587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276225" y="385763"/>
            <a:ext cx="45259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4400">
                <a:solidFill>
                  <a:schemeClr val="bg1"/>
                </a:solidFill>
                <a:ea typeface="宋体" pitchFamily="2" charset="-122"/>
              </a:rPr>
              <a:t>Are you really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881188" y="576263"/>
            <a:ext cx="4351337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5400" b="1">
                <a:solidFill>
                  <a:schemeClr val="bg1"/>
                </a:solidFill>
                <a:ea typeface="宋体" pitchFamily="2" charset="-122"/>
              </a:rPr>
              <a:t>supporting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163888" y="1303338"/>
            <a:ext cx="4351337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8800" b="1">
                <a:solidFill>
                  <a:schemeClr val="bg1"/>
                </a:solidFill>
                <a:ea typeface="宋体" pitchFamily="2" charset="-122"/>
              </a:rPr>
              <a:t>sales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376988" y="4819650"/>
            <a:ext cx="9620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8800" b="1">
                <a:solidFill>
                  <a:schemeClr val="bg1"/>
                </a:solidFill>
                <a:ea typeface="宋体" pitchFamily="2" charset="-122"/>
              </a:rPr>
              <a:t>?</a:t>
            </a:r>
          </a:p>
        </p:txBody>
      </p:sp>
    </p:spTree>
  </p:cSld>
  <p:clrMapOvr>
    <a:masterClrMapping/>
  </p:clrMapOvr>
  <p:transition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9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8" presetClass="emp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" dur="2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6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2 -0.37784 L -0.09062 -0.04998 L 0.0059 -0.0044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1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6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animBg="1"/>
      <p:bldP spid="13321" grpId="0" animBg="1"/>
      <p:bldP spid="13322" grpId="0" animBg="1"/>
      <p:bldP spid="13326" grpId="0"/>
      <p:bldP spid="13327" grpId="0"/>
      <p:bldP spid="13328" grpId="0"/>
      <p:bldP spid="13329" grpId="0"/>
      <p:bldP spid="133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2" name="Text Box 76"/>
          <p:cNvSpPr txBox="1">
            <a:spLocks noChangeArrowheads="1"/>
          </p:cNvSpPr>
          <p:nvPr/>
        </p:nvSpPr>
        <p:spPr bwMode="auto">
          <a:xfrm>
            <a:off x="5126038" y="2827338"/>
            <a:ext cx="25241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3200">
                <a:solidFill>
                  <a:schemeClr val="bg1"/>
                </a:solidFill>
                <a:ea typeface="宋体" pitchFamily="2" charset="-122"/>
              </a:rPr>
              <a:t>Your</a:t>
            </a:r>
            <a:br>
              <a:rPr lang="en-GB" altLang="zh-CN" sz="3200">
                <a:solidFill>
                  <a:schemeClr val="bg1"/>
                </a:solidFill>
                <a:ea typeface="宋体" pitchFamily="2" charset="-122"/>
              </a:rPr>
            </a:br>
            <a:r>
              <a:rPr lang="en-GB" altLang="zh-CN" sz="3200">
                <a:solidFill>
                  <a:schemeClr val="bg1"/>
                </a:solidFill>
                <a:ea typeface="宋体" pitchFamily="2" charset="-122"/>
              </a:rPr>
              <a:t>business</a:t>
            </a:r>
          </a:p>
        </p:txBody>
      </p:sp>
      <p:sp>
        <p:nvSpPr>
          <p:cNvPr id="14414" name="Rectangle 78"/>
          <p:cNvSpPr>
            <a:spLocks noChangeArrowheads="1"/>
          </p:cNvSpPr>
          <p:nvPr/>
        </p:nvSpPr>
        <p:spPr bwMode="auto">
          <a:xfrm>
            <a:off x="4938713" y="5868988"/>
            <a:ext cx="2900362" cy="9890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 flipH="1">
            <a:off x="4932363" y="5594350"/>
            <a:ext cx="284162" cy="379413"/>
          </a:xfrm>
          <a:prstGeom prst="lin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7518400" y="5592763"/>
            <a:ext cx="307975" cy="377825"/>
          </a:xfrm>
          <a:prstGeom prst="lin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/>
          </p:cNvSpPr>
          <p:nvPr/>
        </p:nvSpPr>
        <p:spPr bwMode="auto">
          <a:xfrm>
            <a:off x="5222875" y="2111375"/>
            <a:ext cx="2295525" cy="3481388"/>
          </a:xfrm>
          <a:custGeom>
            <a:avLst/>
            <a:gdLst/>
            <a:ahLst/>
            <a:cxnLst>
              <a:cxn ang="0">
                <a:pos x="1446" y="2"/>
              </a:cxn>
              <a:cxn ang="0">
                <a:pos x="1446" y="2193"/>
              </a:cxn>
              <a:cxn ang="0">
                <a:pos x="0" y="2193"/>
              </a:cxn>
              <a:cxn ang="0">
                <a:pos x="0" y="0"/>
              </a:cxn>
            </a:cxnLst>
            <a:rect l="0" t="0" r="r" b="b"/>
            <a:pathLst>
              <a:path w="1446" h="2193">
                <a:moveTo>
                  <a:pt x="1446" y="2"/>
                </a:moveTo>
                <a:lnTo>
                  <a:pt x="1446" y="2193"/>
                </a:lnTo>
                <a:lnTo>
                  <a:pt x="0" y="2193"/>
                </a:lnTo>
                <a:lnTo>
                  <a:pt x="0" y="0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8" name="Freeform 42"/>
          <p:cNvSpPr>
            <a:spLocks/>
          </p:cNvSpPr>
          <p:nvPr/>
        </p:nvSpPr>
        <p:spPr bwMode="auto">
          <a:xfrm>
            <a:off x="1641475" y="2111375"/>
            <a:ext cx="2293938" cy="3481388"/>
          </a:xfrm>
          <a:custGeom>
            <a:avLst/>
            <a:gdLst/>
            <a:ahLst/>
            <a:cxnLst>
              <a:cxn ang="0">
                <a:pos x="1445" y="2"/>
              </a:cxn>
              <a:cxn ang="0">
                <a:pos x="1445" y="2193"/>
              </a:cxn>
              <a:cxn ang="0">
                <a:pos x="0" y="2193"/>
              </a:cxn>
              <a:cxn ang="0">
                <a:pos x="0" y="0"/>
              </a:cxn>
            </a:cxnLst>
            <a:rect l="0" t="0" r="r" b="b"/>
            <a:pathLst>
              <a:path w="1445" h="2193">
                <a:moveTo>
                  <a:pt x="1445" y="2"/>
                </a:moveTo>
                <a:lnTo>
                  <a:pt x="1445" y="2193"/>
                </a:lnTo>
                <a:lnTo>
                  <a:pt x="0" y="2193"/>
                </a:lnTo>
                <a:lnTo>
                  <a:pt x="0" y="0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 flipH="1">
            <a:off x="1349375" y="5594350"/>
            <a:ext cx="284163" cy="379413"/>
          </a:xfrm>
          <a:prstGeom prst="lin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3935413" y="5592763"/>
            <a:ext cx="307975" cy="377825"/>
          </a:xfrm>
          <a:prstGeom prst="line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11" name="Text Box 75"/>
          <p:cNvSpPr txBox="1">
            <a:spLocks noChangeArrowheads="1"/>
          </p:cNvSpPr>
          <p:nvPr/>
        </p:nvSpPr>
        <p:spPr bwMode="auto">
          <a:xfrm>
            <a:off x="1524000" y="2827338"/>
            <a:ext cx="252412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3200">
                <a:solidFill>
                  <a:schemeClr val="bg1"/>
                </a:solidFill>
                <a:ea typeface="宋体" pitchFamily="2" charset="-122"/>
              </a:rPr>
              <a:t>Your</a:t>
            </a:r>
            <a:br>
              <a:rPr lang="en-GB" altLang="zh-CN" sz="3200">
                <a:solidFill>
                  <a:schemeClr val="bg1"/>
                </a:solidFill>
                <a:ea typeface="宋体" pitchFamily="2" charset="-122"/>
              </a:rPr>
            </a:br>
            <a:r>
              <a:rPr lang="en-GB" altLang="zh-CN" sz="3200">
                <a:solidFill>
                  <a:schemeClr val="bg1"/>
                </a:solidFill>
                <a:ea typeface="宋体" pitchFamily="2" charset="-122"/>
              </a:rPr>
              <a:t>competition</a:t>
            </a:r>
          </a:p>
        </p:txBody>
      </p:sp>
      <p:sp>
        <p:nvSpPr>
          <p:cNvPr id="14381" name="Freeform 45"/>
          <p:cNvSpPr>
            <a:spLocks noEditPoints="1"/>
          </p:cNvSpPr>
          <p:nvPr/>
        </p:nvSpPr>
        <p:spPr bwMode="auto">
          <a:xfrm>
            <a:off x="1414463" y="2100263"/>
            <a:ext cx="1371600" cy="378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82"/>
              </a:cxn>
              <a:cxn ang="0">
                <a:pos x="864" y="2382"/>
              </a:cxn>
              <a:cxn ang="0">
                <a:pos x="864" y="0"/>
              </a:cxn>
              <a:cxn ang="0">
                <a:pos x="0" y="0"/>
              </a:cxn>
              <a:cxn ang="0">
                <a:pos x="681" y="1289"/>
              </a:cxn>
              <a:cxn ang="0">
                <a:pos x="183" y="1289"/>
              </a:cxn>
              <a:cxn ang="0">
                <a:pos x="183" y="301"/>
              </a:cxn>
              <a:cxn ang="0">
                <a:pos x="681" y="301"/>
              </a:cxn>
              <a:cxn ang="0">
                <a:pos x="681" y="1289"/>
              </a:cxn>
            </a:cxnLst>
            <a:rect l="0" t="0" r="r" b="b"/>
            <a:pathLst>
              <a:path w="864" h="2382">
                <a:moveTo>
                  <a:pt x="0" y="0"/>
                </a:moveTo>
                <a:lnTo>
                  <a:pt x="0" y="2382"/>
                </a:lnTo>
                <a:lnTo>
                  <a:pt x="864" y="2382"/>
                </a:lnTo>
                <a:lnTo>
                  <a:pt x="864" y="0"/>
                </a:lnTo>
                <a:lnTo>
                  <a:pt x="0" y="0"/>
                </a:lnTo>
                <a:close/>
                <a:moveTo>
                  <a:pt x="681" y="1289"/>
                </a:moveTo>
                <a:lnTo>
                  <a:pt x="183" y="1289"/>
                </a:lnTo>
                <a:lnTo>
                  <a:pt x="183" y="301"/>
                </a:lnTo>
                <a:lnTo>
                  <a:pt x="681" y="301"/>
                </a:lnTo>
                <a:lnTo>
                  <a:pt x="681" y="1289"/>
                </a:lnTo>
                <a:close/>
              </a:path>
            </a:pathLst>
          </a:custGeom>
          <a:solidFill>
            <a:schemeClr val="accent1"/>
          </a:solidFill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2" name="Freeform 46"/>
          <p:cNvSpPr>
            <a:spLocks noEditPoints="1"/>
          </p:cNvSpPr>
          <p:nvPr/>
        </p:nvSpPr>
        <p:spPr bwMode="auto">
          <a:xfrm>
            <a:off x="2803525" y="2100263"/>
            <a:ext cx="1371600" cy="378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82"/>
              </a:cxn>
              <a:cxn ang="0">
                <a:pos x="864" y="2382"/>
              </a:cxn>
              <a:cxn ang="0">
                <a:pos x="864" y="0"/>
              </a:cxn>
              <a:cxn ang="0">
                <a:pos x="0" y="0"/>
              </a:cxn>
              <a:cxn ang="0">
                <a:pos x="681" y="1289"/>
              </a:cxn>
              <a:cxn ang="0">
                <a:pos x="183" y="1289"/>
              </a:cxn>
              <a:cxn ang="0">
                <a:pos x="183" y="301"/>
              </a:cxn>
              <a:cxn ang="0">
                <a:pos x="681" y="301"/>
              </a:cxn>
              <a:cxn ang="0">
                <a:pos x="681" y="1289"/>
              </a:cxn>
            </a:cxnLst>
            <a:rect l="0" t="0" r="r" b="b"/>
            <a:pathLst>
              <a:path w="864" h="2382">
                <a:moveTo>
                  <a:pt x="0" y="0"/>
                </a:moveTo>
                <a:lnTo>
                  <a:pt x="0" y="2382"/>
                </a:lnTo>
                <a:lnTo>
                  <a:pt x="864" y="2382"/>
                </a:lnTo>
                <a:lnTo>
                  <a:pt x="864" y="0"/>
                </a:lnTo>
                <a:lnTo>
                  <a:pt x="0" y="0"/>
                </a:lnTo>
                <a:close/>
                <a:moveTo>
                  <a:pt x="681" y="1289"/>
                </a:moveTo>
                <a:lnTo>
                  <a:pt x="183" y="1289"/>
                </a:lnTo>
                <a:lnTo>
                  <a:pt x="183" y="301"/>
                </a:lnTo>
                <a:lnTo>
                  <a:pt x="681" y="301"/>
                </a:lnTo>
                <a:lnTo>
                  <a:pt x="681" y="1289"/>
                </a:lnTo>
                <a:close/>
              </a:path>
            </a:pathLst>
          </a:custGeom>
          <a:solidFill>
            <a:schemeClr val="accent1"/>
          </a:solidFill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3" name="Freeform 47"/>
          <p:cNvSpPr>
            <a:spLocks noEditPoints="1"/>
          </p:cNvSpPr>
          <p:nvPr/>
        </p:nvSpPr>
        <p:spPr bwMode="auto">
          <a:xfrm>
            <a:off x="4994275" y="2100263"/>
            <a:ext cx="1374775" cy="378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82"/>
              </a:cxn>
              <a:cxn ang="0">
                <a:pos x="866" y="2382"/>
              </a:cxn>
              <a:cxn ang="0">
                <a:pos x="866" y="0"/>
              </a:cxn>
              <a:cxn ang="0">
                <a:pos x="0" y="0"/>
              </a:cxn>
              <a:cxn ang="0">
                <a:pos x="681" y="1289"/>
              </a:cxn>
              <a:cxn ang="0">
                <a:pos x="185" y="1289"/>
              </a:cxn>
              <a:cxn ang="0">
                <a:pos x="185" y="301"/>
              </a:cxn>
              <a:cxn ang="0">
                <a:pos x="681" y="301"/>
              </a:cxn>
              <a:cxn ang="0">
                <a:pos x="681" y="1289"/>
              </a:cxn>
            </a:cxnLst>
            <a:rect l="0" t="0" r="r" b="b"/>
            <a:pathLst>
              <a:path w="866" h="2382">
                <a:moveTo>
                  <a:pt x="0" y="0"/>
                </a:moveTo>
                <a:lnTo>
                  <a:pt x="0" y="2382"/>
                </a:lnTo>
                <a:lnTo>
                  <a:pt x="866" y="2382"/>
                </a:lnTo>
                <a:lnTo>
                  <a:pt x="866" y="0"/>
                </a:lnTo>
                <a:lnTo>
                  <a:pt x="0" y="0"/>
                </a:lnTo>
                <a:close/>
                <a:moveTo>
                  <a:pt x="681" y="1289"/>
                </a:moveTo>
                <a:lnTo>
                  <a:pt x="185" y="1289"/>
                </a:lnTo>
                <a:lnTo>
                  <a:pt x="185" y="301"/>
                </a:lnTo>
                <a:lnTo>
                  <a:pt x="681" y="301"/>
                </a:lnTo>
                <a:lnTo>
                  <a:pt x="681" y="1289"/>
                </a:lnTo>
                <a:close/>
              </a:path>
            </a:pathLst>
          </a:custGeom>
          <a:solidFill>
            <a:schemeClr val="accent1"/>
          </a:solidFill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6383338" y="2100263"/>
            <a:ext cx="1374775" cy="3781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82"/>
              </a:cxn>
              <a:cxn ang="0">
                <a:pos x="866" y="2382"/>
              </a:cxn>
              <a:cxn ang="0">
                <a:pos x="866" y="0"/>
              </a:cxn>
              <a:cxn ang="0">
                <a:pos x="0" y="0"/>
              </a:cxn>
              <a:cxn ang="0">
                <a:pos x="681" y="1289"/>
              </a:cxn>
              <a:cxn ang="0">
                <a:pos x="185" y="1289"/>
              </a:cxn>
              <a:cxn ang="0">
                <a:pos x="185" y="301"/>
              </a:cxn>
              <a:cxn ang="0">
                <a:pos x="681" y="301"/>
              </a:cxn>
              <a:cxn ang="0">
                <a:pos x="681" y="1289"/>
              </a:cxn>
            </a:cxnLst>
            <a:rect l="0" t="0" r="r" b="b"/>
            <a:pathLst>
              <a:path w="866" h="2382">
                <a:moveTo>
                  <a:pt x="0" y="0"/>
                </a:moveTo>
                <a:lnTo>
                  <a:pt x="0" y="2382"/>
                </a:lnTo>
                <a:lnTo>
                  <a:pt x="866" y="2382"/>
                </a:lnTo>
                <a:lnTo>
                  <a:pt x="866" y="0"/>
                </a:lnTo>
                <a:lnTo>
                  <a:pt x="0" y="0"/>
                </a:lnTo>
                <a:close/>
                <a:moveTo>
                  <a:pt x="681" y="1289"/>
                </a:moveTo>
                <a:lnTo>
                  <a:pt x="185" y="1289"/>
                </a:lnTo>
                <a:lnTo>
                  <a:pt x="185" y="301"/>
                </a:lnTo>
                <a:lnTo>
                  <a:pt x="681" y="301"/>
                </a:lnTo>
                <a:lnTo>
                  <a:pt x="681" y="1289"/>
                </a:lnTo>
                <a:close/>
              </a:path>
            </a:pathLst>
          </a:custGeom>
          <a:solidFill>
            <a:schemeClr val="accent1"/>
          </a:solidFill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5" name="Freeform 49"/>
          <p:cNvSpPr>
            <a:spLocks/>
          </p:cNvSpPr>
          <p:nvPr/>
        </p:nvSpPr>
        <p:spPr bwMode="auto">
          <a:xfrm>
            <a:off x="17463" y="0"/>
            <a:ext cx="9105900" cy="5953125"/>
          </a:xfrm>
          <a:custGeom>
            <a:avLst/>
            <a:gdLst/>
            <a:ahLst/>
            <a:cxnLst>
              <a:cxn ang="0">
                <a:pos x="833" y="3746"/>
              </a:cxn>
              <a:cxn ang="0">
                <a:pos x="880" y="3693"/>
              </a:cxn>
              <a:cxn ang="0">
                <a:pos x="880" y="1312"/>
              </a:cxn>
              <a:cxn ang="0">
                <a:pos x="2619" y="1312"/>
              </a:cxn>
              <a:cxn ang="0">
                <a:pos x="2619" y="3694"/>
              </a:cxn>
              <a:cxn ang="0">
                <a:pos x="2617" y="3693"/>
              </a:cxn>
              <a:cxn ang="0">
                <a:pos x="2662" y="3750"/>
              </a:cxn>
              <a:cxn ang="0">
                <a:pos x="2662" y="3750"/>
              </a:cxn>
              <a:cxn ang="0">
                <a:pos x="3090" y="3750"/>
              </a:cxn>
              <a:cxn ang="0">
                <a:pos x="3135" y="3694"/>
              </a:cxn>
              <a:cxn ang="0">
                <a:pos x="3135" y="1312"/>
              </a:cxn>
              <a:cxn ang="0">
                <a:pos x="4876" y="1312"/>
              </a:cxn>
              <a:cxn ang="0">
                <a:pos x="4876" y="3694"/>
              </a:cxn>
              <a:cxn ang="0">
                <a:pos x="4919" y="3750"/>
              </a:cxn>
              <a:cxn ang="0">
                <a:pos x="5736" y="3750"/>
              </a:cxn>
              <a:cxn ang="0">
                <a:pos x="5736" y="0"/>
              </a:cxn>
              <a:cxn ang="0">
                <a:pos x="0" y="0"/>
              </a:cxn>
              <a:cxn ang="0">
                <a:pos x="0" y="3750"/>
              </a:cxn>
              <a:cxn ang="0">
                <a:pos x="824" y="3750"/>
              </a:cxn>
              <a:cxn ang="0">
                <a:pos x="833" y="3746"/>
              </a:cxn>
            </a:cxnLst>
            <a:rect l="0" t="0" r="r" b="b"/>
            <a:pathLst>
              <a:path w="5736" h="3750">
                <a:moveTo>
                  <a:pt x="833" y="3746"/>
                </a:moveTo>
                <a:lnTo>
                  <a:pt x="880" y="3693"/>
                </a:lnTo>
                <a:lnTo>
                  <a:pt x="880" y="1312"/>
                </a:lnTo>
                <a:lnTo>
                  <a:pt x="2619" y="1312"/>
                </a:lnTo>
                <a:lnTo>
                  <a:pt x="2619" y="3694"/>
                </a:lnTo>
                <a:lnTo>
                  <a:pt x="2617" y="3693"/>
                </a:lnTo>
                <a:lnTo>
                  <a:pt x="2662" y="3750"/>
                </a:lnTo>
                <a:lnTo>
                  <a:pt x="2662" y="3750"/>
                </a:lnTo>
                <a:lnTo>
                  <a:pt x="3090" y="3750"/>
                </a:lnTo>
                <a:lnTo>
                  <a:pt x="3135" y="3694"/>
                </a:lnTo>
                <a:lnTo>
                  <a:pt x="3135" y="1312"/>
                </a:lnTo>
                <a:lnTo>
                  <a:pt x="4876" y="1312"/>
                </a:lnTo>
                <a:lnTo>
                  <a:pt x="4876" y="3694"/>
                </a:lnTo>
                <a:lnTo>
                  <a:pt x="4919" y="3750"/>
                </a:lnTo>
                <a:lnTo>
                  <a:pt x="5736" y="3750"/>
                </a:lnTo>
                <a:lnTo>
                  <a:pt x="5736" y="0"/>
                </a:lnTo>
                <a:lnTo>
                  <a:pt x="0" y="0"/>
                </a:lnTo>
                <a:lnTo>
                  <a:pt x="0" y="3750"/>
                </a:lnTo>
                <a:lnTo>
                  <a:pt x="824" y="3750"/>
                </a:lnTo>
                <a:lnTo>
                  <a:pt x="833" y="3746"/>
                </a:lnTo>
                <a:close/>
              </a:path>
            </a:pathLst>
          </a:custGeom>
          <a:solidFill>
            <a:schemeClr val="accent1"/>
          </a:solidFill>
          <a:ln w="33338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6" name="Line 50"/>
          <p:cNvSpPr>
            <a:spLocks noChangeShapeType="1"/>
          </p:cNvSpPr>
          <p:nvPr/>
        </p:nvSpPr>
        <p:spPr bwMode="auto">
          <a:xfrm>
            <a:off x="7815263" y="5970588"/>
            <a:ext cx="1328737" cy="1587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7" name="Line 51"/>
          <p:cNvSpPr>
            <a:spLocks noChangeShapeType="1"/>
          </p:cNvSpPr>
          <p:nvPr/>
        </p:nvSpPr>
        <p:spPr bwMode="auto">
          <a:xfrm>
            <a:off x="4225925" y="5970588"/>
            <a:ext cx="717550" cy="1587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8" name="Line 52"/>
          <p:cNvSpPr>
            <a:spLocks noChangeShapeType="1"/>
          </p:cNvSpPr>
          <p:nvPr/>
        </p:nvSpPr>
        <p:spPr bwMode="auto">
          <a:xfrm>
            <a:off x="0" y="5970588"/>
            <a:ext cx="1360488" cy="1587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89" name="Line 53"/>
          <p:cNvSpPr>
            <a:spLocks noChangeShapeType="1"/>
          </p:cNvSpPr>
          <p:nvPr/>
        </p:nvSpPr>
        <p:spPr bwMode="auto">
          <a:xfrm>
            <a:off x="1428750" y="5881688"/>
            <a:ext cx="2746375" cy="1587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5000625" y="5881688"/>
            <a:ext cx="2746375" cy="1587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1" name="Line 55"/>
          <p:cNvSpPr>
            <a:spLocks noChangeShapeType="1"/>
          </p:cNvSpPr>
          <p:nvPr/>
        </p:nvSpPr>
        <p:spPr bwMode="auto">
          <a:xfrm>
            <a:off x="1346200" y="2128838"/>
            <a:ext cx="1588" cy="3856037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2" name="Freeform 56"/>
          <p:cNvSpPr>
            <a:spLocks/>
          </p:cNvSpPr>
          <p:nvPr/>
        </p:nvSpPr>
        <p:spPr bwMode="auto">
          <a:xfrm>
            <a:off x="1346200" y="2100263"/>
            <a:ext cx="2897188" cy="39687"/>
          </a:xfrm>
          <a:custGeom>
            <a:avLst/>
            <a:gdLst/>
            <a:ahLst/>
            <a:cxnLst>
              <a:cxn ang="0">
                <a:pos x="1825" y="25"/>
              </a:cxn>
              <a:cxn ang="0">
                <a:pos x="1825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w="1825" h="25">
                <a:moveTo>
                  <a:pt x="1825" y="25"/>
                </a:moveTo>
                <a:lnTo>
                  <a:pt x="1825" y="0"/>
                </a:ln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3" name="Line 57"/>
          <p:cNvSpPr>
            <a:spLocks noChangeShapeType="1"/>
          </p:cNvSpPr>
          <p:nvPr/>
        </p:nvSpPr>
        <p:spPr bwMode="auto">
          <a:xfrm flipV="1">
            <a:off x="4243388" y="2139950"/>
            <a:ext cx="1587" cy="3844925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4" name="Rectangle 58"/>
          <p:cNvSpPr>
            <a:spLocks noChangeArrowheads="1"/>
          </p:cNvSpPr>
          <p:nvPr/>
        </p:nvSpPr>
        <p:spPr bwMode="auto">
          <a:xfrm>
            <a:off x="2193925" y="1673225"/>
            <a:ext cx="1181100" cy="415925"/>
          </a:xfrm>
          <a:prstGeom prst="rect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5" name="Freeform 59"/>
          <p:cNvSpPr>
            <a:spLocks/>
          </p:cNvSpPr>
          <p:nvPr/>
        </p:nvSpPr>
        <p:spPr bwMode="auto">
          <a:xfrm>
            <a:off x="2308225" y="1781175"/>
            <a:ext cx="500063" cy="203200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158" y="0"/>
              </a:cxn>
              <a:cxn ang="0">
                <a:pos x="315" y="128"/>
              </a:cxn>
              <a:cxn ang="0">
                <a:pos x="0" y="128"/>
              </a:cxn>
            </a:cxnLst>
            <a:rect l="0" t="0" r="r" b="b"/>
            <a:pathLst>
              <a:path w="315" h="128">
                <a:moveTo>
                  <a:pt x="0" y="128"/>
                </a:moveTo>
                <a:lnTo>
                  <a:pt x="158" y="0"/>
                </a:lnTo>
                <a:lnTo>
                  <a:pt x="315" y="128"/>
                </a:lnTo>
                <a:lnTo>
                  <a:pt x="0" y="128"/>
                </a:lnTo>
                <a:close/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6" name="Freeform 60"/>
          <p:cNvSpPr>
            <a:spLocks/>
          </p:cNvSpPr>
          <p:nvPr/>
        </p:nvSpPr>
        <p:spPr bwMode="auto">
          <a:xfrm>
            <a:off x="2771775" y="1781175"/>
            <a:ext cx="501650" cy="203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8" y="128"/>
              </a:cxn>
              <a:cxn ang="0">
                <a:pos x="316" y="0"/>
              </a:cxn>
              <a:cxn ang="0">
                <a:pos x="0" y="0"/>
              </a:cxn>
            </a:cxnLst>
            <a:rect l="0" t="0" r="r" b="b"/>
            <a:pathLst>
              <a:path w="316" h="128">
                <a:moveTo>
                  <a:pt x="0" y="0"/>
                </a:moveTo>
                <a:lnTo>
                  <a:pt x="158" y="128"/>
                </a:lnTo>
                <a:lnTo>
                  <a:pt x="316" y="0"/>
                </a:lnTo>
                <a:lnTo>
                  <a:pt x="0" y="0"/>
                </a:lnTo>
                <a:close/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7" name="Line 61"/>
          <p:cNvSpPr>
            <a:spLocks noChangeShapeType="1"/>
          </p:cNvSpPr>
          <p:nvPr/>
        </p:nvSpPr>
        <p:spPr bwMode="auto">
          <a:xfrm>
            <a:off x="4929188" y="2128838"/>
            <a:ext cx="3175" cy="3859212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8" name="Freeform 62"/>
          <p:cNvSpPr>
            <a:spLocks/>
          </p:cNvSpPr>
          <p:nvPr/>
        </p:nvSpPr>
        <p:spPr bwMode="auto">
          <a:xfrm>
            <a:off x="4929188" y="2100263"/>
            <a:ext cx="2897187" cy="34925"/>
          </a:xfrm>
          <a:custGeom>
            <a:avLst/>
            <a:gdLst/>
            <a:ahLst/>
            <a:cxnLst>
              <a:cxn ang="0">
                <a:pos x="1825" y="22"/>
              </a:cxn>
              <a:cxn ang="0">
                <a:pos x="1825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w="1825" h="22">
                <a:moveTo>
                  <a:pt x="1825" y="22"/>
                </a:moveTo>
                <a:lnTo>
                  <a:pt x="1825" y="0"/>
                </a:ln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99" name="Line 63"/>
          <p:cNvSpPr>
            <a:spLocks noChangeShapeType="1"/>
          </p:cNvSpPr>
          <p:nvPr/>
        </p:nvSpPr>
        <p:spPr bwMode="auto">
          <a:xfrm flipV="1">
            <a:off x="7826375" y="2135188"/>
            <a:ext cx="1588" cy="3849687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0" name="Rectangle 64"/>
          <p:cNvSpPr>
            <a:spLocks noChangeArrowheads="1"/>
          </p:cNvSpPr>
          <p:nvPr/>
        </p:nvSpPr>
        <p:spPr bwMode="auto">
          <a:xfrm>
            <a:off x="5776913" y="1673225"/>
            <a:ext cx="1181100" cy="415925"/>
          </a:xfrm>
          <a:prstGeom prst="rect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1" name="Freeform 65"/>
          <p:cNvSpPr>
            <a:spLocks/>
          </p:cNvSpPr>
          <p:nvPr/>
        </p:nvSpPr>
        <p:spPr bwMode="auto">
          <a:xfrm>
            <a:off x="5891213" y="1781175"/>
            <a:ext cx="500062" cy="203200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158" y="0"/>
              </a:cxn>
              <a:cxn ang="0">
                <a:pos x="315" y="128"/>
              </a:cxn>
              <a:cxn ang="0">
                <a:pos x="0" y="128"/>
              </a:cxn>
            </a:cxnLst>
            <a:rect l="0" t="0" r="r" b="b"/>
            <a:pathLst>
              <a:path w="315" h="128">
                <a:moveTo>
                  <a:pt x="0" y="128"/>
                </a:moveTo>
                <a:lnTo>
                  <a:pt x="158" y="0"/>
                </a:lnTo>
                <a:lnTo>
                  <a:pt x="315" y="128"/>
                </a:lnTo>
                <a:lnTo>
                  <a:pt x="0" y="128"/>
                </a:lnTo>
                <a:close/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2" name="Freeform 66"/>
          <p:cNvSpPr>
            <a:spLocks/>
          </p:cNvSpPr>
          <p:nvPr/>
        </p:nvSpPr>
        <p:spPr bwMode="auto">
          <a:xfrm>
            <a:off x="6354763" y="1781175"/>
            <a:ext cx="501650" cy="203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8" y="128"/>
              </a:cxn>
              <a:cxn ang="0">
                <a:pos x="316" y="0"/>
              </a:cxn>
              <a:cxn ang="0">
                <a:pos x="0" y="0"/>
              </a:cxn>
            </a:cxnLst>
            <a:rect l="0" t="0" r="r" b="b"/>
            <a:pathLst>
              <a:path w="316" h="128">
                <a:moveTo>
                  <a:pt x="0" y="0"/>
                </a:moveTo>
                <a:lnTo>
                  <a:pt x="158" y="128"/>
                </a:lnTo>
                <a:lnTo>
                  <a:pt x="316" y="0"/>
                </a:lnTo>
                <a:lnTo>
                  <a:pt x="0" y="0"/>
                </a:lnTo>
                <a:close/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08" name="Text Box 72"/>
          <p:cNvSpPr txBox="1">
            <a:spLocks noChangeArrowheads="1"/>
          </p:cNvSpPr>
          <p:nvPr/>
        </p:nvSpPr>
        <p:spPr bwMode="auto">
          <a:xfrm>
            <a:off x="2308225" y="627063"/>
            <a:ext cx="228758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3200">
                <a:solidFill>
                  <a:schemeClr val="bg1"/>
                </a:solidFill>
                <a:ea typeface="宋体" pitchFamily="2" charset="-122"/>
              </a:rPr>
              <a:t>against the</a:t>
            </a:r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4103688" y="568325"/>
            <a:ext cx="49307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5400" b="1">
                <a:solidFill>
                  <a:schemeClr val="bg1"/>
                </a:solidFill>
                <a:ea typeface="宋体" pitchFamily="2" charset="-122"/>
              </a:rPr>
              <a:t>competition?</a:t>
            </a:r>
          </a:p>
        </p:txBody>
      </p:sp>
      <p:sp>
        <p:nvSpPr>
          <p:cNvPr id="14415" name="Freeform 79"/>
          <p:cNvSpPr>
            <a:spLocks/>
          </p:cNvSpPr>
          <p:nvPr/>
        </p:nvSpPr>
        <p:spPr bwMode="auto">
          <a:xfrm>
            <a:off x="2308225" y="1781175"/>
            <a:ext cx="500063" cy="203200"/>
          </a:xfrm>
          <a:custGeom>
            <a:avLst/>
            <a:gdLst/>
            <a:ahLst/>
            <a:cxnLst>
              <a:cxn ang="0">
                <a:pos x="0" y="128"/>
              </a:cxn>
              <a:cxn ang="0">
                <a:pos x="158" y="0"/>
              </a:cxn>
              <a:cxn ang="0">
                <a:pos x="315" y="128"/>
              </a:cxn>
              <a:cxn ang="0">
                <a:pos x="0" y="128"/>
              </a:cxn>
            </a:cxnLst>
            <a:rect l="0" t="0" r="r" b="b"/>
            <a:pathLst>
              <a:path w="315" h="128">
                <a:moveTo>
                  <a:pt x="0" y="128"/>
                </a:moveTo>
                <a:lnTo>
                  <a:pt x="158" y="0"/>
                </a:lnTo>
                <a:lnTo>
                  <a:pt x="315" y="128"/>
                </a:lnTo>
                <a:lnTo>
                  <a:pt x="0" y="128"/>
                </a:lnTo>
                <a:close/>
              </a:path>
            </a:pathLst>
          </a:custGeom>
          <a:solidFill>
            <a:srgbClr val="00CC00"/>
          </a:solidFill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17" name="Freeform 81"/>
          <p:cNvSpPr>
            <a:spLocks/>
          </p:cNvSpPr>
          <p:nvPr/>
        </p:nvSpPr>
        <p:spPr bwMode="auto">
          <a:xfrm>
            <a:off x="6354763" y="1781175"/>
            <a:ext cx="501650" cy="203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8" y="128"/>
              </a:cxn>
              <a:cxn ang="0">
                <a:pos x="316" y="0"/>
              </a:cxn>
              <a:cxn ang="0">
                <a:pos x="0" y="0"/>
              </a:cxn>
            </a:cxnLst>
            <a:rect l="0" t="0" r="r" b="b"/>
            <a:pathLst>
              <a:path w="316" h="128">
                <a:moveTo>
                  <a:pt x="0" y="0"/>
                </a:moveTo>
                <a:lnTo>
                  <a:pt x="158" y="128"/>
                </a:lnTo>
                <a:lnTo>
                  <a:pt x="316" y="0"/>
                </a:lnTo>
                <a:lnTo>
                  <a:pt x="0" y="0"/>
                </a:lnTo>
                <a:close/>
              </a:path>
            </a:pathLst>
          </a:custGeom>
          <a:solidFill>
            <a:srgbClr val="BC0000"/>
          </a:solidFill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418" name="Text Box 82"/>
          <p:cNvSpPr txBox="1">
            <a:spLocks noChangeArrowheads="1"/>
          </p:cNvSpPr>
          <p:nvPr/>
        </p:nvSpPr>
        <p:spPr bwMode="auto">
          <a:xfrm>
            <a:off x="292100" y="0"/>
            <a:ext cx="70739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3600">
                <a:solidFill>
                  <a:schemeClr val="bg1"/>
                </a:solidFill>
                <a:ea typeface="宋体" pitchFamily="2" charset="-122"/>
              </a:rPr>
              <a:t>How are you holding up</a:t>
            </a:r>
          </a:p>
        </p:txBody>
      </p:sp>
    </p:spTree>
  </p:cSld>
  <p:clrMapOvr>
    <a:masterClrMapping/>
  </p:clrMapOvr>
  <p:transition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8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300"/>
                            </p:stCondLst>
                            <p:childTnLst>
                              <p:par>
                                <p:cTn id="10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7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0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800"/>
                            </p:stCondLst>
                            <p:childTnLst>
                              <p:par>
                                <p:cTn id="112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1000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8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300"/>
                            </p:stCondLst>
                            <p:childTnLst>
                              <p:par>
                                <p:cTn id="1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3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6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800"/>
                            </p:stCondLst>
                            <p:childTnLst>
                              <p:par>
                                <p:cTn id="1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14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2" grpId="0"/>
      <p:bldP spid="14412" grpId="1"/>
      <p:bldP spid="14375" grpId="0" animBg="1"/>
      <p:bldP spid="14376" grpId="0" animBg="1"/>
      <p:bldP spid="14377" grpId="0" animBg="1"/>
      <p:bldP spid="14378" grpId="0" animBg="1"/>
      <p:bldP spid="14379" grpId="0" animBg="1"/>
      <p:bldP spid="14380" grpId="0" animBg="1"/>
      <p:bldP spid="14411" grpId="0"/>
      <p:bldP spid="14411" grpId="1"/>
      <p:bldP spid="14381" grpId="0" animBg="1"/>
      <p:bldP spid="14382" grpId="0" animBg="1"/>
      <p:bldP spid="14383" grpId="0" animBg="1"/>
      <p:bldP spid="14384" grpId="0" animBg="1"/>
      <p:bldP spid="14386" grpId="0" animBg="1"/>
      <p:bldP spid="14387" grpId="0" animBg="1"/>
      <p:bldP spid="14388" grpId="0" animBg="1"/>
      <p:bldP spid="14389" grpId="0" animBg="1"/>
      <p:bldP spid="14390" grpId="0" animBg="1"/>
      <p:bldP spid="14391" grpId="0" animBg="1"/>
      <p:bldP spid="14392" grpId="0" animBg="1"/>
      <p:bldP spid="14393" grpId="0" animBg="1"/>
      <p:bldP spid="14394" grpId="0" animBg="1"/>
      <p:bldP spid="14395" grpId="0" animBg="1"/>
      <p:bldP spid="14396" grpId="0" animBg="1"/>
      <p:bldP spid="14397" grpId="0" animBg="1"/>
      <p:bldP spid="14398" grpId="0" animBg="1"/>
      <p:bldP spid="14399" grpId="0" animBg="1"/>
      <p:bldP spid="14400" grpId="0" animBg="1"/>
      <p:bldP spid="14401" grpId="0" animBg="1"/>
      <p:bldP spid="14402" grpId="0" animBg="1"/>
      <p:bldP spid="14408" grpId="0"/>
      <p:bldP spid="14410" grpId="0"/>
      <p:bldP spid="14415" grpId="0" animBg="1"/>
      <p:bldP spid="14417" grpId="0" animBg="1"/>
      <p:bldP spid="144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9" name="Group 49"/>
          <p:cNvGrpSpPr>
            <a:grpSpLocks/>
          </p:cNvGrpSpPr>
          <p:nvPr/>
        </p:nvGrpSpPr>
        <p:grpSpPr bwMode="auto">
          <a:xfrm>
            <a:off x="2384425" y="1851025"/>
            <a:ext cx="777875" cy="777875"/>
            <a:chOff x="1502" y="1166"/>
            <a:chExt cx="490" cy="490"/>
          </a:xfrm>
        </p:grpSpPr>
        <p:sp>
          <p:nvSpPr>
            <p:cNvPr id="15408" name="Oval 48"/>
            <p:cNvSpPr>
              <a:spLocks noChangeArrowheads="1"/>
            </p:cNvSpPr>
            <p:nvPr/>
          </p:nvSpPr>
          <p:spPr bwMode="auto">
            <a:xfrm>
              <a:off x="1502" y="1166"/>
              <a:ext cx="490" cy="490"/>
            </a:xfrm>
            <a:prstGeom prst="ellipse">
              <a:avLst/>
            </a:prstGeom>
            <a:solidFill>
              <a:srgbClr val="0079C5">
                <a:alpha val="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>
              <a:off x="1655" y="1187"/>
              <a:ext cx="188" cy="22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29" y="0"/>
                </a:cxn>
                <a:cxn ang="0">
                  <a:pos x="0" y="29"/>
                </a:cxn>
                <a:cxn ang="0">
                  <a:pos x="29" y="57"/>
                </a:cxn>
                <a:cxn ang="0">
                  <a:pos x="45" y="57"/>
                </a:cxn>
                <a:cxn ang="0">
                  <a:pos x="45" y="119"/>
                </a:cxn>
                <a:cxn ang="0">
                  <a:pos x="53" y="127"/>
                </a:cxn>
                <a:cxn ang="0">
                  <a:pos x="60" y="119"/>
                </a:cxn>
                <a:cxn ang="0">
                  <a:pos x="60" y="57"/>
                </a:cxn>
                <a:cxn ang="0">
                  <a:pos x="77" y="57"/>
                </a:cxn>
                <a:cxn ang="0">
                  <a:pos x="105" y="29"/>
                </a:cxn>
                <a:cxn ang="0">
                  <a:pos x="77" y="0"/>
                </a:cxn>
              </a:cxnLst>
              <a:rect l="0" t="0" r="r" b="b"/>
              <a:pathLst>
                <a:path w="105" h="127">
                  <a:moveTo>
                    <a:pt x="77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7"/>
                    <a:pt x="29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45" y="123"/>
                    <a:pt x="49" y="127"/>
                    <a:pt x="53" y="127"/>
                  </a:cubicBezTo>
                  <a:cubicBezTo>
                    <a:pt x="57" y="127"/>
                    <a:pt x="60" y="123"/>
                    <a:pt x="60" y="119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93" y="57"/>
                    <a:pt x="105" y="45"/>
                    <a:pt x="105" y="29"/>
                  </a:cubicBezTo>
                  <a:cubicBezTo>
                    <a:pt x="105" y="13"/>
                    <a:pt x="93" y="0"/>
                    <a:pt x="77" y="0"/>
                  </a:cubicBezTo>
                  <a:close/>
                </a:path>
              </a:pathLst>
            </a:custGeom>
            <a:noFill/>
            <a:ln w="33338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403" name="Group 43"/>
          <p:cNvGrpSpPr>
            <a:grpSpLocks/>
          </p:cNvGrpSpPr>
          <p:nvPr/>
        </p:nvGrpSpPr>
        <p:grpSpPr bwMode="auto">
          <a:xfrm>
            <a:off x="1189038" y="2530475"/>
            <a:ext cx="3165475" cy="3160713"/>
            <a:chOff x="749" y="1594"/>
            <a:chExt cx="1994" cy="1991"/>
          </a:xfrm>
        </p:grpSpPr>
        <p:sp>
          <p:nvSpPr>
            <p:cNvPr id="15402" name="Oval 42"/>
            <p:cNvSpPr>
              <a:spLocks noChangeArrowheads="1"/>
            </p:cNvSpPr>
            <p:nvPr/>
          </p:nvSpPr>
          <p:spPr bwMode="auto">
            <a:xfrm>
              <a:off x="749" y="1594"/>
              <a:ext cx="1994" cy="1991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33338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>
              <a:off x="1712" y="1768"/>
              <a:ext cx="65" cy="77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274"/>
                </a:cxn>
                <a:cxn ang="0">
                  <a:pos x="32" y="821"/>
                </a:cxn>
                <a:cxn ang="0">
                  <a:pos x="65" y="274"/>
                </a:cxn>
                <a:cxn ang="0">
                  <a:pos x="32" y="0"/>
                </a:cxn>
              </a:cxnLst>
              <a:rect l="0" t="0" r="r" b="b"/>
              <a:pathLst>
                <a:path w="65" h="821">
                  <a:moveTo>
                    <a:pt x="32" y="0"/>
                  </a:moveTo>
                  <a:lnTo>
                    <a:pt x="0" y="274"/>
                  </a:lnTo>
                  <a:lnTo>
                    <a:pt x="32" y="821"/>
                  </a:lnTo>
                  <a:lnTo>
                    <a:pt x="65" y="274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33338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407" name="Group 47"/>
          <p:cNvGrpSpPr>
            <a:grpSpLocks/>
          </p:cNvGrpSpPr>
          <p:nvPr/>
        </p:nvGrpSpPr>
        <p:grpSpPr bwMode="auto">
          <a:xfrm flipH="1">
            <a:off x="1189038" y="2530475"/>
            <a:ext cx="3165475" cy="3160713"/>
            <a:chOff x="749" y="1594"/>
            <a:chExt cx="1994" cy="1991"/>
          </a:xfrm>
        </p:grpSpPr>
        <p:sp>
          <p:nvSpPr>
            <p:cNvPr id="15398" name="Freeform 38"/>
            <p:cNvSpPr>
              <a:spLocks/>
            </p:cNvSpPr>
            <p:nvPr/>
          </p:nvSpPr>
          <p:spPr bwMode="auto">
            <a:xfrm>
              <a:off x="1790" y="2556"/>
              <a:ext cx="580" cy="65"/>
            </a:xfrm>
            <a:custGeom>
              <a:avLst/>
              <a:gdLst/>
              <a:ahLst/>
              <a:cxnLst>
                <a:cxn ang="0">
                  <a:pos x="626" y="33"/>
                </a:cxn>
                <a:cxn ang="0">
                  <a:pos x="418" y="0"/>
                </a:cxn>
                <a:cxn ang="0">
                  <a:pos x="0" y="33"/>
                </a:cxn>
                <a:cxn ang="0">
                  <a:pos x="418" y="65"/>
                </a:cxn>
                <a:cxn ang="0">
                  <a:pos x="626" y="33"/>
                </a:cxn>
              </a:cxnLst>
              <a:rect l="0" t="0" r="r" b="b"/>
              <a:pathLst>
                <a:path w="626" h="65">
                  <a:moveTo>
                    <a:pt x="626" y="33"/>
                  </a:moveTo>
                  <a:lnTo>
                    <a:pt x="418" y="0"/>
                  </a:lnTo>
                  <a:lnTo>
                    <a:pt x="0" y="33"/>
                  </a:lnTo>
                  <a:lnTo>
                    <a:pt x="418" y="65"/>
                  </a:lnTo>
                  <a:lnTo>
                    <a:pt x="626" y="33"/>
                  </a:lnTo>
                  <a:close/>
                </a:path>
              </a:pathLst>
            </a:custGeom>
            <a:noFill/>
            <a:ln w="33338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5" name="Oval 45"/>
            <p:cNvSpPr>
              <a:spLocks noChangeArrowheads="1"/>
            </p:cNvSpPr>
            <p:nvPr/>
          </p:nvSpPr>
          <p:spPr bwMode="auto">
            <a:xfrm>
              <a:off x="749" y="1594"/>
              <a:ext cx="1994" cy="1991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33338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68" name="Line 8"/>
          <p:cNvSpPr>
            <a:spLocks noChangeShapeType="1"/>
          </p:cNvSpPr>
          <p:nvPr/>
        </p:nvSpPr>
        <p:spPr bwMode="auto">
          <a:xfrm flipH="1">
            <a:off x="0" y="5970588"/>
            <a:ext cx="1543050" cy="1587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>
            <a:off x="3975100" y="5970588"/>
            <a:ext cx="5168900" cy="1587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1189038" y="2530475"/>
            <a:ext cx="3165475" cy="3160713"/>
          </a:xfrm>
          <a:prstGeom prst="ellips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2728913" y="2578100"/>
            <a:ext cx="77787" cy="182563"/>
          </a:xfrm>
          <a:prstGeom prst="rect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1970088" y="2767013"/>
            <a:ext cx="158750" cy="198437"/>
          </a:xfrm>
          <a:custGeom>
            <a:avLst/>
            <a:gdLst/>
            <a:ahLst/>
            <a:cxnLst>
              <a:cxn ang="0">
                <a:pos x="100" y="100"/>
              </a:cxn>
              <a:cxn ang="0">
                <a:pos x="57" y="125"/>
              </a:cxn>
              <a:cxn ang="0">
                <a:pos x="0" y="25"/>
              </a:cxn>
              <a:cxn ang="0">
                <a:pos x="43" y="0"/>
              </a:cxn>
              <a:cxn ang="0">
                <a:pos x="100" y="100"/>
              </a:cxn>
            </a:cxnLst>
            <a:rect l="0" t="0" r="r" b="b"/>
            <a:pathLst>
              <a:path w="100" h="125">
                <a:moveTo>
                  <a:pt x="100" y="100"/>
                </a:moveTo>
                <a:lnTo>
                  <a:pt x="57" y="125"/>
                </a:lnTo>
                <a:lnTo>
                  <a:pt x="0" y="25"/>
                </a:lnTo>
                <a:lnTo>
                  <a:pt x="43" y="0"/>
                </a:lnTo>
                <a:lnTo>
                  <a:pt x="100" y="100"/>
                </a:lnTo>
                <a:close/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1422400" y="3316288"/>
            <a:ext cx="196850" cy="158750"/>
          </a:xfrm>
          <a:custGeom>
            <a:avLst/>
            <a:gdLst/>
            <a:ahLst/>
            <a:cxnLst>
              <a:cxn ang="0">
                <a:pos x="124" y="57"/>
              </a:cxn>
              <a:cxn ang="0">
                <a:pos x="101" y="100"/>
              </a:cxn>
              <a:cxn ang="0">
                <a:pos x="0" y="43"/>
              </a:cxn>
              <a:cxn ang="0">
                <a:pos x="26" y="0"/>
              </a:cxn>
              <a:cxn ang="0">
                <a:pos x="124" y="57"/>
              </a:cxn>
            </a:cxnLst>
            <a:rect l="0" t="0" r="r" b="b"/>
            <a:pathLst>
              <a:path w="124" h="100">
                <a:moveTo>
                  <a:pt x="124" y="57"/>
                </a:moveTo>
                <a:lnTo>
                  <a:pt x="101" y="100"/>
                </a:lnTo>
                <a:lnTo>
                  <a:pt x="0" y="43"/>
                </a:lnTo>
                <a:lnTo>
                  <a:pt x="26" y="0"/>
                </a:lnTo>
                <a:lnTo>
                  <a:pt x="124" y="57"/>
                </a:lnTo>
                <a:close/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1241425" y="4075113"/>
            <a:ext cx="180975" cy="79375"/>
          </a:xfrm>
          <a:prstGeom prst="rect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1428750" y="4756150"/>
            <a:ext cx="196850" cy="158750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124" y="43"/>
              </a:cxn>
              <a:cxn ang="0">
                <a:pos x="23" y="100"/>
              </a:cxn>
              <a:cxn ang="0">
                <a:pos x="0" y="57"/>
              </a:cxn>
              <a:cxn ang="0">
                <a:pos x="99" y="0"/>
              </a:cxn>
            </a:cxnLst>
            <a:rect l="0" t="0" r="r" b="b"/>
            <a:pathLst>
              <a:path w="124" h="100">
                <a:moveTo>
                  <a:pt x="99" y="0"/>
                </a:moveTo>
                <a:lnTo>
                  <a:pt x="124" y="43"/>
                </a:lnTo>
                <a:lnTo>
                  <a:pt x="23" y="100"/>
                </a:lnTo>
                <a:lnTo>
                  <a:pt x="0" y="57"/>
                </a:lnTo>
                <a:lnTo>
                  <a:pt x="99" y="0"/>
                </a:lnTo>
                <a:close/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1974850" y="5262563"/>
            <a:ext cx="160338" cy="195262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101" y="25"/>
              </a:cxn>
              <a:cxn ang="0">
                <a:pos x="43" y="123"/>
              </a:cxn>
              <a:cxn ang="0">
                <a:pos x="0" y="100"/>
              </a:cxn>
              <a:cxn ang="0">
                <a:pos x="58" y="0"/>
              </a:cxn>
            </a:cxnLst>
            <a:rect l="0" t="0" r="r" b="b"/>
            <a:pathLst>
              <a:path w="101" h="123">
                <a:moveTo>
                  <a:pt x="58" y="0"/>
                </a:moveTo>
                <a:lnTo>
                  <a:pt x="101" y="25"/>
                </a:lnTo>
                <a:lnTo>
                  <a:pt x="43" y="123"/>
                </a:lnTo>
                <a:lnTo>
                  <a:pt x="0" y="100"/>
                </a:lnTo>
                <a:lnTo>
                  <a:pt x="58" y="0"/>
                </a:lnTo>
                <a:close/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2738438" y="5461000"/>
            <a:ext cx="76200" cy="182563"/>
          </a:xfrm>
          <a:prstGeom prst="rect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3414713" y="5259388"/>
            <a:ext cx="160337" cy="196850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43" y="0"/>
              </a:cxn>
              <a:cxn ang="0">
                <a:pos x="101" y="98"/>
              </a:cxn>
              <a:cxn ang="0">
                <a:pos x="58" y="124"/>
              </a:cxn>
              <a:cxn ang="0">
                <a:pos x="0" y="25"/>
              </a:cxn>
            </a:cxnLst>
            <a:rect l="0" t="0" r="r" b="b"/>
            <a:pathLst>
              <a:path w="101" h="124">
                <a:moveTo>
                  <a:pt x="0" y="25"/>
                </a:moveTo>
                <a:lnTo>
                  <a:pt x="43" y="0"/>
                </a:lnTo>
                <a:lnTo>
                  <a:pt x="101" y="98"/>
                </a:lnTo>
                <a:lnTo>
                  <a:pt x="58" y="124"/>
                </a:lnTo>
                <a:lnTo>
                  <a:pt x="0" y="25"/>
                </a:lnTo>
                <a:close/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>
            <a:off x="3924300" y="4749800"/>
            <a:ext cx="196850" cy="158750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23" y="0"/>
              </a:cxn>
              <a:cxn ang="0">
                <a:pos x="124" y="57"/>
              </a:cxn>
              <a:cxn ang="0">
                <a:pos x="99" y="100"/>
              </a:cxn>
              <a:cxn ang="0">
                <a:pos x="0" y="43"/>
              </a:cxn>
            </a:cxnLst>
            <a:rect l="0" t="0" r="r" b="b"/>
            <a:pathLst>
              <a:path w="124" h="100">
                <a:moveTo>
                  <a:pt x="0" y="43"/>
                </a:moveTo>
                <a:lnTo>
                  <a:pt x="23" y="0"/>
                </a:lnTo>
                <a:lnTo>
                  <a:pt x="124" y="57"/>
                </a:lnTo>
                <a:lnTo>
                  <a:pt x="99" y="100"/>
                </a:lnTo>
                <a:lnTo>
                  <a:pt x="0" y="43"/>
                </a:lnTo>
                <a:close/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4121150" y="4067175"/>
            <a:ext cx="182563" cy="79375"/>
          </a:xfrm>
          <a:prstGeom prst="rect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3919538" y="3306763"/>
            <a:ext cx="195262" cy="160337"/>
          </a:xfrm>
          <a:custGeom>
            <a:avLst/>
            <a:gdLst/>
            <a:ahLst/>
            <a:cxnLst>
              <a:cxn ang="0">
                <a:pos x="25" y="101"/>
              </a:cxn>
              <a:cxn ang="0">
                <a:pos x="0" y="58"/>
              </a:cxn>
              <a:cxn ang="0">
                <a:pos x="100" y="0"/>
              </a:cxn>
              <a:cxn ang="0">
                <a:pos x="123" y="43"/>
              </a:cxn>
              <a:cxn ang="0">
                <a:pos x="25" y="101"/>
              </a:cxn>
            </a:cxnLst>
            <a:rect l="0" t="0" r="r" b="b"/>
            <a:pathLst>
              <a:path w="123" h="101">
                <a:moveTo>
                  <a:pt x="25" y="101"/>
                </a:moveTo>
                <a:lnTo>
                  <a:pt x="0" y="58"/>
                </a:lnTo>
                <a:lnTo>
                  <a:pt x="100" y="0"/>
                </a:lnTo>
                <a:lnTo>
                  <a:pt x="123" y="43"/>
                </a:lnTo>
                <a:lnTo>
                  <a:pt x="25" y="101"/>
                </a:lnTo>
                <a:close/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3" name="Freeform 23"/>
          <p:cNvSpPr>
            <a:spLocks/>
          </p:cNvSpPr>
          <p:nvPr/>
        </p:nvSpPr>
        <p:spPr bwMode="auto">
          <a:xfrm>
            <a:off x="3409950" y="2763838"/>
            <a:ext cx="158750" cy="195262"/>
          </a:xfrm>
          <a:custGeom>
            <a:avLst/>
            <a:gdLst/>
            <a:ahLst/>
            <a:cxnLst>
              <a:cxn ang="0">
                <a:pos x="43" y="123"/>
              </a:cxn>
              <a:cxn ang="0">
                <a:pos x="0" y="98"/>
              </a:cxn>
              <a:cxn ang="0">
                <a:pos x="57" y="0"/>
              </a:cxn>
              <a:cxn ang="0">
                <a:pos x="100" y="25"/>
              </a:cxn>
              <a:cxn ang="0">
                <a:pos x="43" y="123"/>
              </a:cxn>
            </a:cxnLst>
            <a:rect l="0" t="0" r="r" b="b"/>
            <a:pathLst>
              <a:path w="100" h="123">
                <a:moveTo>
                  <a:pt x="43" y="123"/>
                </a:moveTo>
                <a:lnTo>
                  <a:pt x="0" y="98"/>
                </a:lnTo>
                <a:lnTo>
                  <a:pt x="57" y="0"/>
                </a:lnTo>
                <a:lnTo>
                  <a:pt x="100" y="25"/>
                </a:lnTo>
                <a:lnTo>
                  <a:pt x="43" y="123"/>
                </a:lnTo>
                <a:close/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4" name="Freeform 24"/>
          <p:cNvSpPr>
            <a:spLocks/>
          </p:cNvSpPr>
          <p:nvPr/>
        </p:nvSpPr>
        <p:spPr bwMode="auto">
          <a:xfrm>
            <a:off x="1408113" y="5489575"/>
            <a:ext cx="276225" cy="481013"/>
          </a:xfrm>
          <a:custGeom>
            <a:avLst/>
            <a:gdLst/>
            <a:ahLst/>
            <a:cxnLst>
              <a:cxn ang="0">
                <a:pos x="97" y="0"/>
              </a:cxn>
              <a:cxn ang="0">
                <a:pos x="8" y="134"/>
              </a:cxn>
              <a:cxn ang="0">
                <a:pos x="46" y="169"/>
              </a:cxn>
            </a:cxnLst>
            <a:rect l="0" t="0" r="r" b="b"/>
            <a:pathLst>
              <a:path w="97" h="169">
                <a:moveTo>
                  <a:pt x="97" y="0"/>
                </a:moveTo>
                <a:cubicBezTo>
                  <a:pt x="97" y="0"/>
                  <a:pt x="16" y="124"/>
                  <a:pt x="8" y="134"/>
                </a:cubicBezTo>
                <a:cubicBezTo>
                  <a:pt x="0" y="145"/>
                  <a:pt x="24" y="169"/>
                  <a:pt x="46" y="169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5" name="Freeform 25"/>
          <p:cNvSpPr>
            <a:spLocks/>
          </p:cNvSpPr>
          <p:nvPr/>
        </p:nvSpPr>
        <p:spPr bwMode="auto">
          <a:xfrm>
            <a:off x="3844925" y="5500688"/>
            <a:ext cx="265113" cy="469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5" y="130"/>
              </a:cxn>
              <a:cxn ang="0">
                <a:pos x="48" y="165"/>
              </a:cxn>
            </a:cxnLst>
            <a:rect l="0" t="0" r="r" b="b"/>
            <a:pathLst>
              <a:path w="93" h="165">
                <a:moveTo>
                  <a:pt x="0" y="0"/>
                </a:moveTo>
                <a:cubicBezTo>
                  <a:pt x="0" y="0"/>
                  <a:pt x="77" y="120"/>
                  <a:pt x="85" y="130"/>
                </a:cubicBezTo>
                <a:cubicBezTo>
                  <a:pt x="93" y="141"/>
                  <a:pt x="69" y="165"/>
                  <a:pt x="48" y="165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7" name="Freeform 27"/>
          <p:cNvSpPr>
            <a:spLocks/>
          </p:cNvSpPr>
          <p:nvPr/>
        </p:nvSpPr>
        <p:spPr bwMode="auto">
          <a:xfrm>
            <a:off x="1008063" y="2132013"/>
            <a:ext cx="244475" cy="574675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80" y="4"/>
              </a:cxn>
              <a:cxn ang="0">
                <a:pos x="45" y="202"/>
              </a:cxn>
            </a:cxnLst>
            <a:rect l="0" t="0" r="r" b="b"/>
            <a:pathLst>
              <a:path w="86" h="202">
                <a:moveTo>
                  <a:pt x="86" y="0"/>
                </a:moveTo>
                <a:cubicBezTo>
                  <a:pt x="84" y="1"/>
                  <a:pt x="82" y="2"/>
                  <a:pt x="80" y="4"/>
                </a:cubicBezTo>
                <a:cubicBezTo>
                  <a:pt x="0" y="51"/>
                  <a:pt x="31" y="170"/>
                  <a:pt x="45" y="202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8" name="Freeform 28"/>
          <p:cNvSpPr>
            <a:spLocks/>
          </p:cNvSpPr>
          <p:nvPr/>
        </p:nvSpPr>
        <p:spPr bwMode="auto">
          <a:xfrm>
            <a:off x="1252538" y="1644650"/>
            <a:ext cx="1206500" cy="487363"/>
          </a:xfrm>
          <a:custGeom>
            <a:avLst/>
            <a:gdLst/>
            <a:ahLst/>
            <a:cxnLst>
              <a:cxn ang="0">
                <a:pos x="417" y="131"/>
              </a:cxn>
              <a:cxn ang="0">
                <a:pos x="423" y="121"/>
              </a:cxn>
              <a:cxn ang="0">
                <a:pos x="222" y="51"/>
              </a:cxn>
              <a:cxn ang="0">
                <a:pos x="145" y="91"/>
              </a:cxn>
              <a:cxn ang="0">
                <a:pos x="140" y="81"/>
              </a:cxn>
              <a:cxn ang="0">
                <a:pos x="124" y="76"/>
              </a:cxn>
              <a:cxn ang="0">
                <a:pos x="104" y="87"/>
              </a:cxn>
              <a:cxn ang="0">
                <a:pos x="99" y="103"/>
              </a:cxn>
              <a:cxn ang="0">
                <a:pos x="104" y="112"/>
              </a:cxn>
              <a:cxn ang="0">
                <a:pos x="0" y="171"/>
              </a:cxn>
            </a:cxnLst>
            <a:rect l="0" t="0" r="r" b="b"/>
            <a:pathLst>
              <a:path w="424" h="171">
                <a:moveTo>
                  <a:pt x="417" y="131"/>
                </a:moveTo>
                <a:cubicBezTo>
                  <a:pt x="422" y="127"/>
                  <a:pt x="424" y="123"/>
                  <a:pt x="423" y="121"/>
                </a:cubicBezTo>
                <a:cubicBezTo>
                  <a:pt x="415" y="107"/>
                  <a:pt x="319" y="0"/>
                  <a:pt x="222" y="51"/>
                </a:cubicBezTo>
                <a:cubicBezTo>
                  <a:pt x="198" y="63"/>
                  <a:pt x="172" y="76"/>
                  <a:pt x="145" y="91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37" y="75"/>
                  <a:pt x="129" y="73"/>
                  <a:pt x="124" y="76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98" y="91"/>
                  <a:pt x="96" y="98"/>
                  <a:pt x="99" y="103"/>
                </a:cubicBezTo>
                <a:cubicBezTo>
                  <a:pt x="104" y="112"/>
                  <a:pt x="104" y="112"/>
                  <a:pt x="104" y="112"/>
                </a:cubicBezTo>
                <a:cubicBezTo>
                  <a:pt x="71" y="130"/>
                  <a:pt x="36" y="149"/>
                  <a:pt x="0" y="171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89" name="Freeform 29"/>
          <p:cNvSpPr>
            <a:spLocks/>
          </p:cNvSpPr>
          <p:nvPr/>
        </p:nvSpPr>
        <p:spPr bwMode="auto">
          <a:xfrm>
            <a:off x="1909763" y="2017713"/>
            <a:ext cx="528637" cy="498475"/>
          </a:xfrm>
          <a:custGeom>
            <a:avLst/>
            <a:gdLst/>
            <a:ahLst/>
            <a:cxnLst>
              <a:cxn ang="0">
                <a:pos x="42" y="170"/>
              </a:cxn>
              <a:cxn ang="0">
                <a:pos x="32" y="175"/>
              </a:cxn>
              <a:cxn ang="0">
                <a:pos x="0" y="117"/>
              </a:cxn>
              <a:cxn ang="0">
                <a:pos x="186" y="0"/>
              </a:cxn>
            </a:cxnLst>
            <a:rect l="0" t="0" r="r" b="b"/>
            <a:pathLst>
              <a:path w="186" h="175">
                <a:moveTo>
                  <a:pt x="42" y="170"/>
                </a:moveTo>
                <a:cubicBezTo>
                  <a:pt x="39" y="172"/>
                  <a:pt x="35" y="173"/>
                  <a:pt x="32" y="175"/>
                </a:cubicBezTo>
                <a:cubicBezTo>
                  <a:pt x="0" y="117"/>
                  <a:pt x="0" y="117"/>
                  <a:pt x="0" y="117"/>
                </a:cubicBezTo>
                <a:cubicBezTo>
                  <a:pt x="47" y="91"/>
                  <a:pt x="158" y="27"/>
                  <a:pt x="186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0" name="Freeform 30"/>
          <p:cNvSpPr>
            <a:spLocks/>
          </p:cNvSpPr>
          <p:nvPr/>
        </p:nvSpPr>
        <p:spPr bwMode="auto">
          <a:xfrm>
            <a:off x="2028825" y="2246313"/>
            <a:ext cx="1614488" cy="273050"/>
          </a:xfrm>
          <a:custGeom>
            <a:avLst/>
            <a:gdLst/>
            <a:ahLst/>
            <a:cxnLst>
              <a:cxn ang="0">
                <a:pos x="559" y="33"/>
              </a:cxn>
              <a:cxn ang="0">
                <a:pos x="567" y="37"/>
              </a:cxn>
              <a:cxn ang="0">
                <a:pos x="535" y="96"/>
              </a:cxn>
              <a:cxn ang="0">
                <a:pos x="304" y="35"/>
              </a:cxn>
              <a:cxn ang="0">
                <a:pos x="274" y="0"/>
              </a:cxn>
              <a:cxn ang="0">
                <a:pos x="251" y="0"/>
              </a:cxn>
              <a:cxn ang="0">
                <a:pos x="222" y="34"/>
              </a:cxn>
              <a:cxn ang="0">
                <a:pos x="0" y="90"/>
              </a:cxn>
            </a:cxnLst>
            <a:rect l="0" t="0" r="r" b="b"/>
            <a:pathLst>
              <a:path w="567" h="96">
                <a:moveTo>
                  <a:pt x="559" y="33"/>
                </a:moveTo>
                <a:cubicBezTo>
                  <a:pt x="562" y="34"/>
                  <a:pt x="565" y="36"/>
                  <a:pt x="567" y="37"/>
                </a:cubicBezTo>
                <a:cubicBezTo>
                  <a:pt x="535" y="96"/>
                  <a:pt x="535" y="96"/>
                  <a:pt x="535" y="96"/>
                </a:cubicBezTo>
                <a:cubicBezTo>
                  <a:pt x="464" y="62"/>
                  <a:pt x="386" y="40"/>
                  <a:pt x="304" y="35"/>
                </a:cubicBezTo>
                <a:cubicBezTo>
                  <a:pt x="304" y="15"/>
                  <a:pt x="290" y="0"/>
                  <a:pt x="274" y="0"/>
                </a:cubicBezTo>
                <a:cubicBezTo>
                  <a:pt x="251" y="0"/>
                  <a:pt x="251" y="0"/>
                  <a:pt x="251" y="0"/>
                </a:cubicBezTo>
                <a:cubicBezTo>
                  <a:pt x="235" y="0"/>
                  <a:pt x="222" y="15"/>
                  <a:pt x="222" y="34"/>
                </a:cubicBezTo>
                <a:cubicBezTo>
                  <a:pt x="143" y="39"/>
                  <a:pt x="68" y="59"/>
                  <a:pt x="0" y="9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1" name="Freeform 31"/>
          <p:cNvSpPr>
            <a:spLocks/>
          </p:cNvSpPr>
          <p:nvPr/>
        </p:nvSpPr>
        <p:spPr bwMode="auto">
          <a:xfrm>
            <a:off x="3079750" y="1960563"/>
            <a:ext cx="539750" cy="379412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6" y="10"/>
              </a:cxn>
              <a:cxn ang="0">
                <a:pos x="190" y="133"/>
              </a:cxn>
            </a:cxnLst>
            <a:rect l="0" t="0" r="r" b="b"/>
            <a:pathLst>
              <a:path w="190" h="133">
                <a:moveTo>
                  <a:pt x="14" y="0"/>
                </a:moveTo>
                <a:cubicBezTo>
                  <a:pt x="10" y="5"/>
                  <a:pt x="7" y="8"/>
                  <a:pt x="6" y="10"/>
                </a:cubicBezTo>
                <a:cubicBezTo>
                  <a:pt x="0" y="22"/>
                  <a:pt x="130" y="99"/>
                  <a:pt x="190" y="133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2" name="Freeform 32"/>
          <p:cNvSpPr>
            <a:spLocks/>
          </p:cNvSpPr>
          <p:nvPr/>
        </p:nvSpPr>
        <p:spPr bwMode="auto">
          <a:xfrm>
            <a:off x="3119438" y="1665288"/>
            <a:ext cx="1217612" cy="488950"/>
          </a:xfrm>
          <a:custGeom>
            <a:avLst/>
            <a:gdLst/>
            <a:ahLst/>
            <a:cxnLst>
              <a:cxn ang="0">
                <a:pos x="428" y="172"/>
              </a:cxn>
              <a:cxn ang="0">
                <a:pos x="422" y="168"/>
              </a:cxn>
              <a:cxn ang="0">
                <a:pos x="312" y="105"/>
              </a:cxn>
              <a:cxn ang="0">
                <a:pos x="317" y="96"/>
              </a:cxn>
              <a:cxn ang="0">
                <a:pos x="312" y="80"/>
              </a:cxn>
              <a:cxn ang="0">
                <a:pos x="292" y="69"/>
              </a:cxn>
              <a:cxn ang="0">
                <a:pos x="276" y="74"/>
              </a:cxn>
              <a:cxn ang="0">
                <a:pos x="271" y="84"/>
              </a:cxn>
              <a:cxn ang="0">
                <a:pos x="194" y="44"/>
              </a:cxn>
              <a:cxn ang="0">
                <a:pos x="0" y="104"/>
              </a:cxn>
            </a:cxnLst>
            <a:rect l="0" t="0" r="r" b="b"/>
            <a:pathLst>
              <a:path w="428" h="172">
                <a:moveTo>
                  <a:pt x="428" y="172"/>
                </a:moveTo>
                <a:cubicBezTo>
                  <a:pt x="426" y="170"/>
                  <a:pt x="424" y="169"/>
                  <a:pt x="422" y="168"/>
                </a:cubicBezTo>
                <a:cubicBezTo>
                  <a:pt x="383" y="145"/>
                  <a:pt x="346" y="124"/>
                  <a:pt x="312" y="105"/>
                </a:cubicBezTo>
                <a:cubicBezTo>
                  <a:pt x="317" y="96"/>
                  <a:pt x="317" y="96"/>
                  <a:pt x="317" y="96"/>
                </a:cubicBezTo>
                <a:cubicBezTo>
                  <a:pt x="320" y="91"/>
                  <a:pt x="318" y="84"/>
                  <a:pt x="312" y="80"/>
                </a:cubicBezTo>
                <a:cubicBezTo>
                  <a:pt x="292" y="69"/>
                  <a:pt x="292" y="69"/>
                  <a:pt x="292" y="69"/>
                </a:cubicBezTo>
                <a:cubicBezTo>
                  <a:pt x="286" y="66"/>
                  <a:pt x="279" y="68"/>
                  <a:pt x="276" y="74"/>
                </a:cubicBezTo>
                <a:cubicBezTo>
                  <a:pt x="271" y="84"/>
                  <a:pt x="271" y="84"/>
                  <a:pt x="271" y="84"/>
                </a:cubicBezTo>
                <a:cubicBezTo>
                  <a:pt x="243" y="69"/>
                  <a:pt x="217" y="56"/>
                  <a:pt x="194" y="44"/>
                </a:cubicBezTo>
                <a:cubicBezTo>
                  <a:pt x="109" y="0"/>
                  <a:pt x="26" y="74"/>
                  <a:pt x="0" y="104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3" name="Freeform 33"/>
          <p:cNvSpPr>
            <a:spLocks/>
          </p:cNvSpPr>
          <p:nvPr/>
        </p:nvSpPr>
        <p:spPr bwMode="auto">
          <a:xfrm>
            <a:off x="4337050" y="2154238"/>
            <a:ext cx="222250" cy="574675"/>
          </a:xfrm>
          <a:custGeom>
            <a:avLst/>
            <a:gdLst/>
            <a:ahLst/>
            <a:cxnLst>
              <a:cxn ang="0">
                <a:pos x="12" y="199"/>
              </a:cxn>
              <a:cxn ang="0">
                <a:pos x="26" y="200"/>
              </a:cxn>
              <a:cxn ang="0">
                <a:pos x="0" y="0"/>
              </a:cxn>
            </a:cxnLst>
            <a:rect l="0" t="0" r="r" b="b"/>
            <a:pathLst>
              <a:path w="78" h="202">
                <a:moveTo>
                  <a:pt x="12" y="199"/>
                </a:moveTo>
                <a:cubicBezTo>
                  <a:pt x="20" y="201"/>
                  <a:pt x="24" y="202"/>
                  <a:pt x="26" y="200"/>
                </a:cubicBezTo>
                <a:cubicBezTo>
                  <a:pt x="36" y="184"/>
                  <a:pt x="78" y="54"/>
                  <a:pt x="0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4" name="Freeform 34"/>
          <p:cNvSpPr>
            <a:spLocks/>
          </p:cNvSpPr>
          <p:nvPr/>
        </p:nvSpPr>
        <p:spPr bwMode="auto">
          <a:xfrm>
            <a:off x="3783013" y="2427288"/>
            <a:ext cx="588962" cy="2936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7" y="103"/>
              </a:cxn>
            </a:cxnLst>
            <a:rect l="0" t="0" r="r" b="b"/>
            <a:pathLst>
              <a:path w="207" h="103">
                <a:moveTo>
                  <a:pt x="0" y="0"/>
                </a:moveTo>
                <a:cubicBezTo>
                  <a:pt x="56" y="31"/>
                  <a:pt x="168" y="93"/>
                  <a:pt x="207" y="103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5" name="Freeform 35"/>
          <p:cNvSpPr>
            <a:spLocks/>
          </p:cNvSpPr>
          <p:nvPr/>
        </p:nvSpPr>
        <p:spPr bwMode="auto">
          <a:xfrm>
            <a:off x="3668713" y="2416175"/>
            <a:ext cx="876300" cy="3095625"/>
          </a:xfrm>
          <a:custGeom>
            <a:avLst/>
            <a:gdLst/>
            <a:ahLst/>
            <a:cxnLst>
              <a:cxn ang="0">
                <a:pos x="66" y="1088"/>
              </a:cxn>
              <a:cxn ang="0">
                <a:pos x="308" y="596"/>
              </a:cxn>
              <a:cxn ang="0">
                <a:pos x="0" y="59"/>
              </a:cxn>
              <a:cxn ang="0">
                <a:pos x="32" y="0"/>
              </a:cxn>
              <a:cxn ang="0">
                <a:pos x="40" y="4"/>
              </a:cxn>
            </a:cxnLst>
            <a:rect l="0" t="0" r="r" b="b"/>
            <a:pathLst>
              <a:path w="308" h="1088">
                <a:moveTo>
                  <a:pt x="66" y="1088"/>
                </a:moveTo>
                <a:cubicBezTo>
                  <a:pt x="213" y="974"/>
                  <a:pt x="308" y="796"/>
                  <a:pt x="308" y="596"/>
                </a:cubicBezTo>
                <a:cubicBezTo>
                  <a:pt x="308" y="367"/>
                  <a:pt x="184" y="167"/>
                  <a:pt x="0" y="59"/>
                </a:cubicBezTo>
                <a:cubicBezTo>
                  <a:pt x="32" y="0"/>
                  <a:pt x="32" y="0"/>
                  <a:pt x="32" y="0"/>
                </a:cubicBezTo>
                <a:cubicBezTo>
                  <a:pt x="35" y="1"/>
                  <a:pt x="37" y="3"/>
                  <a:pt x="40" y="4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96" name="Freeform 36"/>
          <p:cNvSpPr>
            <a:spLocks/>
          </p:cNvSpPr>
          <p:nvPr/>
        </p:nvSpPr>
        <p:spPr bwMode="auto">
          <a:xfrm>
            <a:off x="998538" y="2416175"/>
            <a:ext cx="885825" cy="3084513"/>
          </a:xfrm>
          <a:custGeom>
            <a:avLst/>
            <a:gdLst/>
            <a:ahLst/>
            <a:cxnLst>
              <a:cxn ang="0">
                <a:pos x="48" y="102"/>
              </a:cxn>
              <a:cxn ang="0">
                <a:pos x="51" y="108"/>
              </a:cxn>
              <a:cxn ang="0">
                <a:pos x="271" y="4"/>
              </a:cxn>
              <a:cxn ang="0">
                <a:pos x="280" y="0"/>
              </a:cxn>
              <a:cxn ang="0">
                <a:pos x="311" y="57"/>
              </a:cxn>
              <a:cxn ang="0">
                <a:pos x="0" y="596"/>
              </a:cxn>
              <a:cxn ang="0">
                <a:pos x="237" y="1084"/>
              </a:cxn>
            </a:cxnLst>
            <a:rect l="0" t="0" r="r" b="b"/>
            <a:pathLst>
              <a:path w="311" h="1084">
                <a:moveTo>
                  <a:pt x="48" y="102"/>
                </a:moveTo>
                <a:cubicBezTo>
                  <a:pt x="49" y="104"/>
                  <a:pt x="50" y="106"/>
                  <a:pt x="51" y="108"/>
                </a:cubicBezTo>
                <a:cubicBezTo>
                  <a:pt x="60" y="121"/>
                  <a:pt x="205" y="41"/>
                  <a:pt x="271" y="4"/>
                </a:cubicBezTo>
                <a:cubicBezTo>
                  <a:pt x="274" y="3"/>
                  <a:pt x="277" y="1"/>
                  <a:pt x="280" y="0"/>
                </a:cubicBezTo>
                <a:cubicBezTo>
                  <a:pt x="311" y="57"/>
                  <a:pt x="311" y="57"/>
                  <a:pt x="311" y="57"/>
                </a:cubicBezTo>
                <a:cubicBezTo>
                  <a:pt x="125" y="165"/>
                  <a:pt x="0" y="366"/>
                  <a:pt x="0" y="596"/>
                </a:cubicBezTo>
                <a:cubicBezTo>
                  <a:pt x="0" y="794"/>
                  <a:pt x="93" y="970"/>
                  <a:pt x="237" y="1084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1963738" y="434975"/>
            <a:ext cx="29876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8000" b="1">
                <a:solidFill>
                  <a:schemeClr val="bg1"/>
                </a:solidFill>
                <a:ea typeface="宋体" pitchFamily="2" charset="-122"/>
              </a:rPr>
              <a:t>act!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730250" y="246063"/>
            <a:ext cx="20478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4000">
                <a:solidFill>
                  <a:schemeClr val="bg1"/>
                </a:solidFill>
                <a:ea typeface="宋体" pitchFamily="2" charset="-122"/>
              </a:rPr>
              <a:t>Time to</a:t>
            </a: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2706688" y="4043363"/>
            <a:ext cx="130175" cy="134937"/>
          </a:xfrm>
          <a:prstGeom prst="ellipse">
            <a:avLst/>
          </a:prstGeom>
          <a:solidFill>
            <a:schemeClr val="accent1"/>
          </a:solidFill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412" name="Text Box 52"/>
          <p:cNvSpPr txBox="1">
            <a:spLocks noChangeArrowheads="1"/>
          </p:cNvSpPr>
          <p:nvPr/>
        </p:nvSpPr>
        <p:spPr bwMode="auto">
          <a:xfrm>
            <a:off x="5429250" y="4510088"/>
            <a:ext cx="38846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9600" b="1">
                <a:solidFill>
                  <a:schemeClr val="bg1"/>
                </a:solidFill>
                <a:ea typeface="宋体" pitchFamily="2" charset="-122"/>
              </a:rPr>
              <a:t>help?</a:t>
            </a:r>
          </a:p>
        </p:txBody>
      </p:sp>
      <p:sp>
        <p:nvSpPr>
          <p:cNvPr id="15413" name="Text Box 53"/>
          <p:cNvSpPr txBox="1">
            <a:spLocks noChangeArrowheads="1"/>
          </p:cNvSpPr>
          <p:nvPr/>
        </p:nvSpPr>
        <p:spPr bwMode="auto">
          <a:xfrm>
            <a:off x="4848225" y="3814763"/>
            <a:ext cx="35877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4800">
                <a:solidFill>
                  <a:schemeClr val="bg1"/>
                </a:solidFill>
                <a:ea typeface="宋体" pitchFamily="2" charset="-122"/>
              </a:rPr>
              <a:t>How can we</a:t>
            </a:r>
          </a:p>
        </p:txBody>
      </p:sp>
    </p:spTree>
  </p:cSld>
  <p:clrMapOvr>
    <a:masterClrMapping/>
  </p:clrMapOvr>
  <p:transition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99" dur="2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1" dur="2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0" presetClass="entr" presetSubtype="0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200"/>
                            </p:stCondLst>
                            <p:childTnLst>
                              <p:par>
                                <p:cTn id="1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6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9" grpId="0" animBg="1"/>
      <p:bldP spid="15370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 animBg="1"/>
      <p:bldP spid="15378" grpId="0" animBg="1"/>
      <p:bldP spid="15379" grpId="0" animBg="1"/>
      <p:bldP spid="15380" grpId="0" animBg="1"/>
      <p:bldP spid="15381" grpId="0" animBg="1"/>
      <p:bldP spid="15382" grpId="0" animBg="1"/>
      <p:bldP spid="15383" grpId="0" animBg="1"/>
      <p:bldP spid="15384" grpId="0" animBg="1"/>
      <p:bldP spid="15385" grpId="0" animBg="1"/>
      <p:bldP spid="15387" grpId="0" animBg="1"/>
      <p:bldP spid="15388" grpId="0" animBg="1"/>
      <p:bldP spid="15389" grpId="0" animBg="1"/>
      <p:bldP spid="15390" grpId="0" animBg="1"/>
      <p:bldP spid="15391" grpId="0" animBg="1"/>
      <p:bldP spid="15392" grpId="0" animBg="1"/>
      <p:bldP spid="15393" grpId="0" animBg="1"/>
      <p:bldP spid="15394" grpId="0" animBg="1"/>
      <p:bldP spid="15395" grpId="0" animBg="1"/>
      <p:bldP spid="15396" grpId="0" animBg="1"/>
      <p:bldP spid="15400" grpId="0"/>
      <p:bldP spid="15401" grpId="0"/>
      <p:bldP spid="15371" grpId="0" animBg="1"/>
      <p:bldP spid="15412" grpId="0"/>
      <p:bldP spid="154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1008063" y="5970588"/>
            <a:ext cx="1587" cy="1587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922338" y="5073650"/>
            <a:ext cx="293687" cy="222250"/>
          </a:xfrm>
          <a:custGeom>
            <a:avLst/>
            <a:gdLst/>
            <a:ahLst/>
            <a:cxnLst>
              <a:cxn ang="0">
                <a:pos x="84" y="0"/>
              </a:cxn>
              <a:cxn ang="0">
                <a:pos x="91" y="8"/>
              </a:cxn>
              <a:cxn ang="0">
                <a:pos x="70" y="61"/>
              </a:cxn>
              <a:cxn ang="0">
                <a:pos x="0" y="57"/>
              </a:cxn>
              <a:cxn ang="0">
                <a:pos x="0" y="48"/>
              </a:cxn>
            </a:cxnLst>
            <a:rect l="0" t="0" r="r" b="b"/>
            <a:pathLst>
              <a:path w="103" h="78">
                <a:moveTo>
                  <a:pt x="84" y="0"/>
                </a:moveTo>
                <a:cubicBezTo>
                  <a:pt x="87" y="3"/>
                  <a:pt x="89" y="5"/>
                  <a:pt x="91" y="8"/>
                </a:cubicBezTo>
                <a:cubicBezTo>
                  <a:pt x="103" y="22"/>
                  <a:pt x="93" y="46"/>
                  <a:pt x="70" y="61"/>
                </a:cubicBezTo>
                <a:cubicBezTo>
                  <a:pt x="47" y="78"/>
                  <a:pt x="0" y="71"/>
                  <a:pt x="0" y="57"/>
                </a:cubicBezTo>
                <a:cubicBezTo>
                  <a:pt x="0" y="55"/>
                  <a:pt x="0" y="52"/>
                  <a:pt x="0" y="48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2" name="Freeform 12"/>
          <p:cNvSpPr>
            <a:spLocks/>
          </p:cNvSpPr>
          <p:nvPr/>
        </p:nvSpPr>
        <p:spPr bwMode="auto">
          <a:xfrm>
            <a:off x="922338" y="4946650"/>
            <a:ext cx="238125" cy="263525"/>
          </a:xfrm>
          <a:custGeom>
            <a:avLst/>
            <a:gdLst/>
            <a:ahLst/>
            <a:cxnLst>
              <a:cxn ang="0">
                <a:pos x="0" y="93"/>
              </a:cxn>
              <a:cxn ang="0">
                <a:pos x="8" y="16"/>
              </a:cxn>
              <a:cxn ang="0">
                <a:pos x="35" y="2"/>
              </a:cxn>
              <a:cxn ang="0">
                <a:pos x="84" y="45"/>
              </a:cxn>
            </a:cxnLst>
            <a:rect l="0" t="0" r="r" b="b"/>
            <a:pathLst>
              <a:path w="84" h="93">
                <a:moveTo>
                  <a:pt x="0" y="93"/>
                </a:moveTo>
                <a:cubicBezTo>
                  <a:pt x="1" y="71"/>
                  <a:pt x="4" y="23"/>
                  <a:pt x="8" y="16"/>
                </a:cubicBezTo>
                <a:cubicBezTo>
                  <a:pt x="12" y="8"/>
                  <a:pt x="23" y="0"/>
                  <a:pt x="35" y="2"/>
                </a:cubicBezTo>
                <a:cubicBezTo>
                  <a:pt x="46" y="4"/>
                  <a:pt x="70" y="29"/>
                  <a:pt x="84" y="45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3" name="Freeform 13"/>
          <p:cNvSpPr>
            <a:spLocks/>
          </p:cNvSpPr>
          <p:nvPr/>
        </p:nvSpPr>
        <p:spPr bwMode="auto">
          <a:xfrm>
            <a:off x="1292225" y="5165725"/>
            <a:ext cx="2168525" cy="1416050"/>
          </a:xfrm>
          <a:custGeom>
            <a:avLst/>
            <a:gdLst/>
            <a:ahLst/>
            <a:cxnLst>
              <a:cxn ang="0">
                <a:pos x="0" y="278"/>
              </a:cxn>
              <a:cxn ang="0">
                <a:pos x="70" y="386"/>
              </a:cxn>
              <a:cxn ang="0">
                <a:pos x="250" y="412"/>
              </a:cxn>
              <a:cxn ang="0">
                <a:pos x="762" y="0"/>
              </a:cxn>
            </a:cxnLst>
            <a:rect l="0" t="0" r="r" b="b"/>
            <a:pathLst>
              <a:path w="762" h="498">
                <a:moveTo>
                  <a:pt x="0" y="278"/>
                </a:moveTo>
                <a:cubicBezTo>
                  <a:pt x="0" y="278"/>
                  <a:pt x="58" y="374"/>
                  <a:pt x="70" y="386"/>
                </a:cubicBezTo>
                <a:cubicBezTo>
                  <a:pt x="82" y="398"/>
                  <a:pt x="134" y="498"/>
                  <a:pt x="250" y="412"/>
                </a:cubicBezTo>
                <a:cubicBezTo>
                  <a:pt x="366" y="326"/>
                  <a:pt x="762" y="0"/>
                  <a:pt x="762" y="0"/>
                </a:cubicBezTo>
              </a:path>
            </a:pathLst>
          </a:custGeom>
          <a:noFill/>
          <a:ln w="6826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4" name="Freeform 14"/>
          <p:cNvSpPr>
            <a:spLocks/>
          </p:cNvSpPr>
          <p:nvPr/>
        </p:nvSpPr>
        <p:spPr bwMode="auto">
          <a:xfrm>
            <a:off x="2714625" y="3408363"/>
            <a:ext cx="1300163" cy="573087"/>
          </a:xfrm>
          <a:custGeom>
            <a:avLst/>
            <a:gdLst/>
            <a:ahLst/>
            <a:cxnLst>
              <a:cxn ang="0">
                <a:pos x="819" y="361"/>
              </a:cxn>
              <a:cxn ang="0">
                <a:pos x="0" y="223"/>
              </a:cxn>
            </a:cxnLst>
            <a:rect l="0" t="0" r="r" b="b"/>
            <a:pathLst>
              <a:path w="819" h="361">
                <a:moveTo>
                  <a:pt x="819" y="361"/>
                </a:moveTo>
                <a:cubicBezTo>
                  <a:pt x="686" y="0"/>
                  <a:pt x="0" y="223"/>
                  <a:pt x="0" y="223"/>
                </a:cubicBezTo>
              </a:path>
            </a:pathLst>
          </a:custGeom>
          <a:noFill/>
          <a:ln w="1587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>
            <a:off x="3432175" y="3973513"/>
            <a:ext cx="720725" cy="1217612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210" y="22"/>
              </a:cxn>
              <a:cxn ang="0">
                <a:pos x="203" y="0"/>
              </a:cxn>
            </a:cxnLst>
            <a:rect l="0" t="0" r="r" b="b"/>
            <a:pathLst>
              <a:path w="253" h="428">
                <a:moveTo>
                  <a:pt x="0" y="428"/>
                </a:moveTo>
                <a:cubicBezTo>
                  <a:pt x="0" y="428"/>
                  <a:pt x="253" y="208"/>
                  <a:pt x="210" y="22"/>
                </a:cubicBezTo>
                <a:cubicBezTo>
                  <a:pt x="208" y="14"/>
                  <a:pt x="206" y="7"/>
                  <a:pt x="203" y="0"/>
                </a:cubicBezTo>
              </a:path>
            </a:pathLst>
          </a:custGeom>
          <a:noFill/>
          <a:ln w="15875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6" name="Freeform 16"/>
          <p:cNvSpPr>
            <a:spLocks/>
          </p:cNvSpPr>
          <p:nvPr/>
        </p:nvSpPr>
        <p:spPr bwMode="auto">
          <a:xfrm>
            <a:off x="1152525" y="3700463"/>
            <a:ext cx="1801813" cy="468312"/>
          </a:xfrm>
          <a:custGeom>
            <a:avLst/>
            <a:gdLst/>
            <a:ahLst/>
            <a:cxnLst>
              <a:cxn ang="0">
                <a:pos x="0" y="165"/>
              </a:cxn>
              <a:cxn ang="0">
                <a:pos x="633" y="0"/>
              </a:cxn>
            </a:cxnLst>
            <a:rect l="0" t="0" r="r" b="b"/>
            <a:pathLst>
              <a:path w="633" h="165">
                <a:moveTo>
                  <a:pt x="0" y="165"/>
                </a:moveTo>
                <a:cubicBezTo>
                  <a:pt x="132" y="129"/>
                  <a:pt x="633" y="0"/>
                  <a:pt x="633" y="0"/>
                </a:cubicBezTo>
              </a:path>
            </a:pathLst>
          </a:custGeom>
          <a:noFill/>
          <a:ln w="6826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7" name="Freeform 17"/>
          <p:cNvSpPr>
            <a:spLocks/>
          </p:cNvSpPr>
          <p:nvPr/>
        </p:nvSpPr>
        <p:spPr bwMode="auto">
          <a:xfrm>
            <a:off x="796925" y="4168775"/>
            <a:ext cx="355600" cy="811213"/>
          </a:xfrm>
          <a:custGeom>
            <a:avLst/>
            <a:gdLst/>
            <a:ahLst/>
            <a:cxnLst>
              <a:cxn ang="0">
                <a:pos x="66" y="285"/>
              </a:cxn>
              <a:cxn ang="0">
                <a:pos x="26" y="165"/>
              </a:cxn>
              <a:cxn ang="0">
                <a:pos x="116" y="3"/>
              </a:cxn>
              <a:cxn ang="0">
                <a:pos x="125" y="0"/>
              </a:cxn>
            </a:cxnLst>
            <a:rect l="0" t="0" r="r" b="b"/>
            <a:pathLst>
              <a:path w="125" h="285">
                <a:moveTo>
                  <a:pt x="66" y="285"/>
                </a:moveTo>
                <a:cubicBezTo>
                  <a:pt x="66" y="285"/>
                  <a:pt x="32" y="201"/>
                  <a:pt x="26" y="165"/>
                </a:cubicBezTo>
                <a:cubicBezTo>
                  <a:pt x="20" y="129"/>
                  <a:pt x="0" y="35"/>
                  <a:pt x="116" y="3"/>
                </a:cubicBezTo>
                <a:cubicBezTo>
                  <a:pt x="119" y="2"/>
                  <a:pt x="122" y="1"/>
                  <a:pt x="125" y="0"/>
                </a:cubicBezTo>
              </a:path>
            </a:pathLst>
          </a:custGeom>
          <a:noFill/>
          <a:ln w="6826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8" name="Freeform 18"/>
          <p:cNvSpPr>
            <a:spLocks/>
          </p:cNvSpPr>
          <p:nvPr/>
        </p:nvSpPr>
        <p:spPr bwMode="auto">
          <a:xfrm>
            <a:off x="7299325" y="4781550"/>
            <a:ext cx="757238" cy="474663"/>
          </a:xfrm>
          <a:custGeom>
            <a:avLst/>
            <a:gdLst/>
            <a:ahLst/>
            <a:cxnLst>
              <a:cxn ang="0">
                <a:pos x="0" y="159"/>
              </a:cxn>
              <a:cxn ang="0">
                <a:pos x="133" y="0"/>
              </a:cxn>
              <a:cxn ang="0">
                <a:pos x="266" y="167"/>
              </a:cxn>
            </a:cxnLst>
            <a:rect l="0" t="0" r="r" b="b"/>
            <a:pathLst>
              <a:path w="266" h="167">
                <a:moveTo>
                  <a:pt x="0" y="159"/>
                </a:moveTo>
                <a:cubicBezTo>
                  <a:pt x="6" y="70"/>
                  <a:pt x="63" y="0"/>
                  <a:pt x="133" y="0"/>
                </a:cubicBezTo>
                <a:cubicBezTo>
                  <a:pt x="204" y="0"/>
                  <a:pt x="263" y="74"/>
                  <a:pt x="266" y="167"/>
                </a:cubicBezTo>
              </a:path>
            </a:pathLst>
          </a:custGeom>
          <a:noFill/>
          <a:ln w="6826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19" name="Freeform 19"/>
          <p:cNvSpPr>
            <a:spLocks/>
          </p:cNvSpPr>
          <p:nvPr/>
        </p:nvSpPr>
        <p:spPr bwMode="auto">
          <a:xfrm>
            <a:off x="7297738" y="5233988"/>
            <a:ext cx="349250" cy="549275"/>
          </a:xfrm>
          <a:custGeom>
            <a:avLst/>
            <a:gdLst/>
            <a:ahLst/>
            <a:cxnLst>
              <a:cxn ang="0">
                <a:pos x="123" y="193"/>
              </a:cxn>
              <a:cxn ang="0">
                <a:pos x="0" y="17"/>
              </a:cxn>
              <a:cxn ang="0">
                <a:pos x="1" y="0"/>
              </a:cxn>
            </a:cxnLst>
            <a:rect l="0" t="0" r="r" b="b"/>
            <a:pathLst>
              <a:path w="123" h="193">
                <a:moveTo>
                  <a:pt x="123" y="193"/>
                </a:moveTo>
                <a:cubicBezTo>
                  <a:pt x="54" y="186"/>
                  <a:pt x="0" y="110"/>
                  <a:pt x="0" y="17"/>
                </a:cubicBezTo>
                <a:cubicBezTo>
                  <a:pt x="0" y="11"/>
                  <a:pt x="0" y="6"/>
                  <a:pt x="1" y="0"/>
                </a:cubicBezTo>
              </a:path>
            </a:pathLst>
          </a:custGeom>
          <a:noFill/>
          <a:ln w="6826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0" name="Freeform 20"/>
          <p:cNvSpPr>
            <a:spLocks/>
          </p:cNvSpPr>
          <p:nvPr/>
        </p:nvSpPr>
        <p:spPr bwMode="auto">
          <a:xfrm>
            <a:off x="7646988" y="5256213"/>
            <a:ext cx="409575" cy="52705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144" y="9"/>
              </a:cxn>
              <a:cxn ang="0">
                <a:pos x="11" y="185"/>
              </a:cxn>
              <a:cxn ang="0">
                <a:pos x="0" y="185"/>
              </a:cxn>
            </a:cxnLst>
            <a:rect l="0" t="0" r="r" b="b"/>
            <a:pathLst>
              <a:path w="144" h="185">
                <a:moveTo>
                  <a:pt x="144" y="0"/>
                </a:moveTo>
                <a:cubicBezTo>
                  <a:pt x="144" y="3"/>
                  <a:pt x="144" y="6"/>
                  <a:pt x="144" y="9"/>
                </a:cubicBezTo>
                <a:cubicBezTo>
                  <a:pt x="144" y="106"/>
                  <a:pt x="84" y="185"/>
                  <a:pt x="11" y="185"/>
                </a:cubicBezTo>
                <a:cubicBezTo>
                  <a:pt x="7" y="185"/>
                  <a:pt x="4" y="185"/>
                  <a:pt x="0" y="185"/>
                </a:cubicBezTo>
              </a:path>
            </a:pathLst>
          </a:custGeom>
          <a:noFill/>
          <a:ln w="6826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1" name="Oval 21"/>
          <p:cNvSpPr>
            <a:spLocks noChangeArrowheads="1"/>
          </p:cNvSpPr>
          <p:nvPr/>
        </p:nvSpPr>
        <p:spPr bwMode="auto">
          <a:xfrm>
            <a:off x="7240588" y="4946650"/>
            <a:ext cx="477837" cy="585788"/>
          </a:xfrm>
          <a:prstGeom prst="ellipse">
            <a:avLst/>
          </a:prstGeom>
          <a:solidFill>
            <a:schemeClr val="accent1"/>
          </a:solidFill>
          <a:ln w="68263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H="1">
            <a:off x="7758113" y="5251450"/>
            <a:ext cx="1385887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4" name="Freeform 24"/>
          <p:cNvSpPr>
            <a:spLocks/>
          </p:cNvSpPr>
          <p:nvPr/>
        </p:nvSpPr>
        <p:spPr bwMode="auto">
          <a:xfrm>
            <a:off x="6921500" y="1655763"/>
            <a:ext cx="1651000" cy="3290887"/>
          </a:xfrm>
          <a:custGeom>
            <a:avLst/>
            <a:gdLst/>
            <a:ahLst/>
            <a:cxnLst>
              <a:cxn ang="0">
                <a:pos x="479" y="0"/>
              </a:cxn>
              <a:cxn ang="0">
                <a:pos x="553" y="136"/>
              </a:cxn>
              <a:cxn ang="0">
                <a:pos x="187" y="658"/>
              </a:cxn>
              <a:cxn ang="0">
                <a:pos x="154" y="1156"/>
              </a:cxn>
            </a:cxnLst>
            <a:rect l="0" t="0" r="r" b="b"/>
            <a:pathLst>
              <a:path w="580" h="1156">
                <a:moveTo>
                  <a:pt x="479" y="0"/>
                </a:moveTo>
                <a:cubicBezTo>
                  <a:pt x="519" y="31"/>
                  <a:pt x="546" y="76"/>
                  <a:pt x="553" y="136"/>
                </a:cubicBezTo>
                <a:cubicBezTo>
                  <a:pt x="580" y="390"/>
                  <a:pt x="343" y="511"/>
                  <a:pt x="187" y="658"/>
                </a:cubicBezTo>
                <a:cubicBezTo>
                  <a:pt x="42" y="794"/>
                  <a:pt x="0" y="1006"/>
                  <a:pt x="154" y="1156"/>
                </a:cubicBezTo>
              </a:path>
            </a:pathLst>
          </a:custGeom>
          <a:noFill/>
          <a:ln w="1143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5" name="Freeform 25"/>
          <p:cNvSpPr>
            <a:spLocks/>
          </p:cNvSpPr>
          <p:nvPr/>
        </p:nvSpPr>
        <p:spPr bwMode="auto">
          <a:xfrm>
            <a:off x="5453063" y="1489075"/>
            <a:ext cx="2838450" cy="884238"/>
          </a:xfrm>
          <a:custGeom>
            <a:avLst/>
            <a:gdLst/>
            <a:ahLst/>
            <a:cxnLst>
              <a:cxn ang="0">
                <a:pos x="0" y="220"/>
              </a:cxn>
              <a:cxn ang="0">
                <a:pos x="36" y="206"/>
              </a:cxn>
              <a:cxn ang="0">
                <a:pos x="809" y="557"/>
              </a:cxn>
              <a:cxn ang="0">
                <a:pos x="1418" y="20"/>
              </a:cxn>
              <a:cxn ang="0">
                <a:pos x="1788" y="109"/>
              </a:cxn>
            </a:cxnLst>
            <a:rect l="0" t="0" r="r" b="b"/>
            <a:pathLst>
              <a:path w="1788" h="557">
                <a:moveTo>
                  <a:pt x="0" y="220"/>
                </a:moveTo>
                <a:cubicBezTo>
                  <a:pt x="11" y="215"/>
                  <a:pt x="23" y="210"/>
                  <a:pt x="36" y="206"/>
                </a:cubicBezTo>
                <a:cubicBezTo>
                  <a:pt x="353" y="84"/>
                  <a:pt x="667" y="265"/>
                  <a:pt x="809" y="557"/>
                </a:cubicBezTo>
                <a:cubicBezTo>
                  <a:pt x="896" y="283"/>
                  <a:pt x="1130" y="61"/>
                  <a:pt x="1418" y="20"/>
                </a:cubicBezTo>
                <a:cubicBezTo>
                  <a:pt x="1553" y="0"/>
                  <a:pt x="1691" y="32"/>
                  <a:pt x="1788" y="109"/>
                </a:cubicBezTo>
              </a:path>
            </a:pathLst>
          </a:custGeom>
          <a:noFill/>
          <a:ln w="1143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6" name="Freeform 26"/>
          <p:cNvSpPr>
            <a:spLocks/>
          </p:cNvSpPr>
          <p:nvPr/>
        </p:nvSpPr>
        <p:spPr bwMode="auto">
          <a:xfrm>
            <a:off x="4883150" y="1833563"/>
            <a:ext cx="2225675" cy="3454400"/>
          </a:xfrm>
          <a:custGeom>
            <a:avLst/>
            <a:gdLst/>
            <a:ahLst/>
            <a:cxnLst>
              <a:cxn ang="0">
                <a:pos x="1320" y="2176"/>
              </a:cxn>
              <a:cxn ang="0">
                <a:pos x="1228" y="1529"/>
              </a:cxn>
              <a:cxn ang="0">
                <a:pos x="739" y="1104"/>
              </a:cxn>
              <a:cxn ang="0">
                <a:pos x="140" y="641"/>
              </a:cxn>
              <a:cxn ang="0">
                <a:pos x="362" y="0"/>
              </a:cxn>
            </a:cxnLst>
            <a:rect l="0" t="0" r="r" b="b"/>
            <a:pathLst>
              <a:path w="1402" h="2176">
                <a:moveTo>
                  <a:pt x="1320" y="2176"/>
                </a:moveTo>
                <a:cubicBezTo>
                  <a:pt x="1402" y="1964"/>
                  <a:pt x="1341" y="1717"/>
                  <a:pt x="1228" y="1529"/>
                </a:cubicBezTo>
                <a:cubicBezTo>
                  <a:pt x="1115" y="1337"/>
                  <a:pt x="927" y="1213"/>
                  <a:pt x="739" y="1104"/>
                </a:cubicBezTo>
                <a:cubicBezTo>
                  <a:pt x="524" y="980"/>
                  <a:pt x="265" y="869"/>
                  <a:pt x="140" y="641"/>
                </a:cubicBezTo>
                <a:cubicBezTo>
                  <a:pt x="0" y="392"/>
                  <a:pt x="114" y="115"/>
                  <a:pt x="362" y="0"/>
                </a:cubicBezTo>
              </a:path>
            </a:pathLst>
          </a:custGeom>
          <a:noFill/>
          <a:ln w="1143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7" name="Freeform 27"/>
          <p:cNvSpPr>
            <a:spLocks/>
          </p:cNvSpPr>
          <p:nvPr/>
        </p:nvSpPr>
        <p:spPr bwMode="auto">
          <a:xfrm>
            <a:off x="4852988" y="5276850"/>
            <a:ext cx="2128837" cy="915988"/>
          </a:xfrm>
          <a:custGeom>
            <a:avLst/>
            <a:gdLst/>
            <a:ahLst/>
            <a:cxnLst>
              <a:cxn ang="0">
                <a:pos x="0" y="450"/>
              </a:cxn>
              <a:cxn ang="0">
                <a:pos x="754" y="489"/>
              </a:cxn>
              <a:cxn ang="0">
                <a:pos x="1325" y="37"/>
              </a:cxn>
              <a:cxn ang="0">
                <a:pos x="1341" y="0"/>
              </a:cxn>
            </a:cxnLst>
            <a:rect l="0" t="0" r="r" b="b"/>
            <a:pathLst>
              <a:path w="1341" h="577">
                <a:moveTo>
                  <a:pt x="0" y="450"/>
                </a:moveTo>
                <a:cubicBezTo>
                  <a:pt x="219" y="577"/>
                  <a:pt x="521" y="563"/>
                  <a:pt x="754" y="489"/>
                </a:cubicBezTo>
                <a:cubicBezTo>
                  <a:pt x="988" y="416"/>
                  <a:pt x="1217" y="263"/>
                  <a:pt x="1325" y="37"/>
                </a:cubicBezTo>
                <a:cubicBezTo>
                  <a:pt x="1330" y="27"/>
                  <a:pt x="1336" y="9"/>
                  <a:pt x="1341" y="0"/>
                </a:cubicBezTo>
              </a:path>
            </a:pathLst>
          </a:custGeom>
          <a:noFill/>
          <a:ln w="1143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8" name="Freeform 28"/>
          <p:cNvSpPr>
            <a:spLocks/>
          </p:cNvSpPr>
          <p:nvPr/>
        </p:nvSpPr>
        <p:spPr bwMode="auto">
          <a:xfrm>
            <a:off x="4405313" y="4057650"/>
            <a:ext cx="592137" cy="1933575"/>
          </a:xfrm>
          <a:custGeom>
            <a:avLst/>
            <a:gdLst/>
            <a:ahLst/>
            <a:cxnLst>
              <a:cxn ang="0">
                <a:pos x="173" y="0"/>
              </a:cxn>
              <a:cxn ang="0">
                <a:pos x="44" y="342"/>
              </a:cxn>
              <a:cxn ang="0">
                <a:pos x="140" y="666"/>
              </a:cxn>
              <a:cxn ang="0">
                <a:pos x="160" y="679"/>
              </a:cxn>
            </a:cxnLst>
            <a:rect l="0" t="0" r="r" b="b"/>
            <a:pathLst>
              <a:path w="208" h="679">
                <a:moveTo>
                  <a:pt x="173" y="0"/>
                </a:moveTo>
                <a:cubicBezTo>
                  <a:pt x="208" y="131"/>
                  <a:pt x="85" y="229"/>
                  <a:pt x="44" y="342"/>
                </a:cubicBezTo>
                <a:cubicBezTo>
                  <a:pt x="0" y="461"/>
                  <a:pt x="33" y="593"/>
                  <a:pt x="140" y="666"/>
                </a:cubicBezTo>
                <a:cubicBezTo>
                  <a:pt x="146" y="671"/>
                  <a:pt x="153" y="675"/>
                  <a:pt x="160" y="679"/>
                </a:cubicBezTo>
              </a:path>
            </a:pathLst>
          </a:custGeom>
          <a:noFill/>
          <a:ln w="1143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29" name="Freeform 29"/>
          <p:cNvSpPr>
            <a:spLocks/>
          </p:cNvSpPr>
          <p:nvPr/>
        </p:nvSpPr>
        <p:spPr bwMode="auto">
          <a:xfrm>
            <a:off x="4024313" y="3662363"/>
            <a:ext cx="876300" cy="400050"/>
          </a:xfrm>
          <a:custGeom>
            <a:avLst/>
            <a:gdLst/>
            <a:ahLst/>
            <a:cxnLst>
              <a:cxn ang="0">
                <a:pos x="0" y="135"/>
              </a:cxn>
              <a:cxn ang="0">
                <a:pos x="545" y="228"/>
              </a:cxn>
              <a:cxn ang="0">
                <a:pos x="552" y="252"/>
              </a:cxn>
            </a:cxnLst>
            <a:rect l="0" t="0" r="r" b="b"/>
            <a:pathLst>
              <a:path w="552" h="252">
                <a:moveTo>
                  <a:pt x="0" y="135"/>
                </a:moveTo>
                <a:cubicBezTo>
                  <a:pt x="167" y="55"/>
                  <a:pt x="468" y="0"/>
                  <a:pt x="545" y="228"/>
                </a:cubicBezTo>
                <a:cubicBezTo>
                  <a:pt x="546" y="235"/>
                  <a:pt x="550" y="245"/>
                  <a:pt x="552" y="252"/>
                </a:cubicBezTo>
              </a:path>
            </a:pathLst>
          </a:custGeom>
          <a:noFill/>
          <a:ln w="1143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 flipH="1">
            <a:off x="0" y="5972175"/>
            <a:ext cx="1252538" cy="0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>
            <a:off x="1008063" y="5972175"/>
            <a:ext cx="1587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40" name="Freeform 40"/>
          <p:cNvSpPr>
            <a:spLocks/>
          </p:cNvSpPr>
          <p:nvPr/>
        </p:nvSpPr>
        <p:spPr bwMode="auto">
          <a:xfrm>
            <a:off x="1238250" y="5702300"/>
            <a:ext cx="114300" cy="287338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36" y="82"/>
              </a:cxn>
              <a:cxn ang="0">
                <a:pos x="9" y="99"/>
              </a:cxn>
              <a:cxn ang="0">
                <a:pos x="0" y="94"/>
              </a:cxn>
            </a:cxnLst>
            <a:rect l="0" t="0" r="r" b="b"/>
            <a:pathLst>
              <a:path w="40" h="101">
                <a:moveTo>
                  <a:pt x="40" y="0"/>
                </a:moveTo>
                <a:cubicBezTo>
                  <a:pt x="40" y="14"/>
                  <a:pt x="40" y="74"/>
                  <a:pt x="36" y="82"/>
                </a:cubicBezTo>
                <a:cubicBezTo>
                  <a:pt x="32" y="90"/>
                  <a:pt x="21" y="101"/>
                  <a:pt x="9" y="99"/>
                </a:cubicBezTo>
                <a:cubicBezTo>
                  <a:pt x="6" y="98"/>
                  <a:pt x="3" y="97"/>
                  <a:pt x="0" y="94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41" name="Freeform 41"/>
          <p:cNvSpPr>
            <a:spLocks/>
          </p:cNvSpPr>
          <p:nvPr/>
        </p:nvSpPr>
        <p:spPr bwMode="auto">
          <a:xfrm>
            <a:off x="1184275" y="5645150"/>
            <a:ext cx="168275" cy="571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59" y="20"/>
              </a:cxn>
            </a:cxnLst>
            <a:rect l="0" t="0" r="r" b="b"/>
            <a:pathLst>
              <a:path w="59" h="20">
                <a:moveTo>
                  <a:pt x="0" y="10"/>
                </a:moveTo>
                <a:cubicBezTo>
                  <a:pt x="24" y="0"/>
                  <a:pt x="59" y="8"/>
                  <a:pt x="59" y="2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42" name="Freeform 42"/>
          <p:cNvSpPr>
            <a:spLocks/>
          </p:cNvSpPr>
          <p:nvPr/>
        </p:nvSpPr>
        <p:spPr bwMode="auto">
          <a:xfrm>
            <a:off x="1069975" y="5673725"/>
            <a:ext cx="168275" cy="295275"/>
          </a:xfrm>
          <a:custGeom>
            <a:avLst/>
            <a:gdLst/>
            <a:ahLst/>
            <a:cxnLst>
              <a:cxn ang="0">
                <a:pos x="59" y="104"/>
              </a:cxn>
              <a:cxn ang="0">
                <a:pos x="12" y="59"/>
              </a:cxn>
              <a:cxn ang="0">
                <a:pos x="32" y="5"/>
              </a:cxn>
              <a:cxn ang="0">
                <a:pos x="40" y="0"/>
              </a:cxn>
            </a:cxnLst>
            <a:rect l="0" t="0" r="r" b="b"/>
            <a:pathLst>
              <a:path w="59" h="104">
                <a:moveTo>
                  <a:pt x="59" y="104"/>
                </a:moveTo>
                <a:cubicBezTo>
                  <a:pt x="44" y="94"/>
                  <a:pt x="21" y="70"/>
                  <a:pt x="12" y="59"/>
                </a:cubicBezTo>
                <a:cubicBezTo>
                  <a:pt x="0" y="45"/>
                  <a:pt x="10" y="21"/>
                  <a:pt x="32" y="5"/>
                </a:cubicBezTo>
                <a:cubicBezTo>
                  <a:pt x="34" y="3"/>
                  <a:pt x="37" y="1"/>
                  <a:pt x="40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43" name="Text Box 43"/>
          <p:cNvSpPr txBox="1">
            <a:spLocks noChangeArrowheads="1"/>
          </p:cNvSpPr>
          <p:nvPr/>
        </p:nvSpPr>
        <p:spPr bwMode="auto">
          <a:xfrm>
            <a:off x="-71438" y="871538"/>
            <a:ext cx="5911851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80000"/>
              </a:lnSpc>
              <a:spcBef>
                <a:spcPct val="15000"/>
              </a:spcBef>
            </a:pPr>
            <a:r>
              <a:rPr lang="en-GB" altLang="zh-CN" sz="6600" b="1">
                <a:solidFill>
                  <a:schemeClr val="bg1"/>
                </a:solidFill>
                <a:ea typeface="宋体" pitchFamily="2" charset="-122"/>
              </a:rPr>
              <a:t>Health Check</a:t>
            </a:r>
          </a:p>
        </p:txBody>
      </p:sp>
      <p:sp>
        <p:nvSpPr>
          <p:cNvPr id="25644" name="Text Box 44"/>
          <p:cNvSpPr txBox="1">
            <a:spLocks noChangeArrowheads="1"/>
          </p:cNvSpPr>
          <p:nvPr/>
        </p:nvSpPr>
        <p:spPr bwMode="auto">
          <a:xfrm>
            <a:off x="146050" y="141288"/>
            <a:ext cx="386238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4400">
                <a:solidFill>
                  <a:schemeClr val="bg1"/>
                </a:solidFill>
                <a:ea typeface="宋体" pitchFamily="2" charset="-122"/>
              </a:rPr>
              <a:t>Presentation</a:t>
            </a: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1071563" y="1981200"/>
            <a:ext cx="38623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50000"/>
              </a:spcBef>
            </a:pPr>
            <a:r>
              <a:rPr lang="en-GB" altLang="zh-CN" sz="2400">
                <a:solidFill>
                  <a:schemeClr val="bg1"/>
                </a:solidFill>
                <a:ea typeface="宋体" pitchFamily="2" charset="-122"/>
              </a:rPr>
              <a:t>Find out just how well your PowerPoint presentation  is performing</a:t>
            </a:r>
          </a:p>
        </p:txBody>
      </p:sp>
    </p:spTree>
  </p:cSld>
  <p:clrMapOvr>
    <a:masterClrMapping/>
  </p:clrMapOvr>
  <p:transition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"/>
                                        <p:tgtEl>
                                          <p:spTgt spid="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3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0" presetClass="entr" presetSubtype="0" decel="10000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3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8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  <p:bldP spid="25623" grpId="0" animBg="1"/>
      <p:bldP spid="25624" grpId="0" animBg="1"/>
      <p:bldP spid="25625" grpId="0" animBg="1"/>
      <p:bldP spid="25626" grpId="0" animBg="1"/>
      <p:bldP spid="25627" grpId="0" animBg="1"/>
      <p:bldP spid="25628" grpId="0" animBg="1"/>
      <p:bldP spid="25629" grpId="0" animBg="1"/>
      <p:bldP spid="25630" grpId="0" animBg="1"/>
      <p:bldP spid="25640" grpId="0" animBg="1"/>
      <p:bldP spid="25641" grpId="0" animBg="1"/>
      <p:bldP spid="25642" grpId="0" animBg="1"/>
      <p:bldP spid="25643" grpId="0"/>
      <p:bldP spid="25644" grpId="0"/>
      <p:bldP spid="256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67" name="Group 587"/>
          <p:cNvGrpSpPr>
            <a:grpSpLocks/>
          </p:cNvGrpSpPr>
          <p:nvPr/>
        </p:nvGrpSpPr>
        <p:grpSpPr bwMode="auto">
          <a:xfrm>
            <a:off x="3367088" y="1174750"/>
            <a:ext cx="2636837" cy="1104900"/>
            <a:chOff x="2121" y="740"/>
            <a:chExt cx="1661" cy="696"/>
          </a:xfrm>
        </p:grpSpPr>
        <p:grpSp>
          <p:nvGrpSpPr>
            <p:cNvPr id="21040" name="Group 560"/>
            <p:cNvGrpSpPr>
              <a:grpSpLocks/>
            </p:cNvGrpSpPr>
            <p:nvPr/>
          </p:nvGrpSpPr>
          <p:grpSpPr bwMode="auto">
            <a:xfrm>
              <a:off x="2121" y="740"/>
              <a:ext cx="1661" cy="579"/>
              <a:chOff x="2121" y="740"/>
              <a:chExt cx="1661" cy="579"/>
            </a:xfrm>
          </p:grpSpPr>
          <p:sp>
            <p:nvSpPr>
              <p:cNvPr id="21034" name="Freeform 554"/>
              <p:cNvSpPr>
                <a:spLocks/>
              </p:cNvSpPr>
              <p:nvPr/>
            </p:nvSpPr>
            <p:spPr bwMode="auto">
              <a:xfrm>
                <a:off x="3668" y="984"/>
                <a:ext cx="114" cy="1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0"/>
                  </a:cxn>
                  <a:cxn ang="0">
                    <a:pos x="114" y="173"/>
                  </a:cxn>
                  <a:cxn ang="0">
                    <a:pos x="111" y="23"/>
                  </a:cxn>
                  <a:cxn ang="0">
                    <a:pos x="0" y="0"/>
                  </a:cxn>
                </a:cxnLst>
                <a:rect l="0" t="0" r="r" b="b"/>
                <a:pathLst>
                  <a:path w="114" h="173">
                    <a:moveTo>
                      <a:pt x="0" y="0"/>
                    </a:moveTo>
                    <a:lnTo>
                      <a:pt x="0" y="150"/>
                    </a:lnTo>
                    <a:lnTo>
                      <a:pt x="114" y="173"/>
                    </a:lnTo>
                    <a:lnTo>
                      <a:pt x="11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9" name="Freeform 389"/>
              <p:cNvSpPr>
                <a:spLocks/>
              </p:cNvSpPr>
              <p:nvPr/>
            </p:nvSpPr>
            <p:spPr bwMode="auto">
              <a:xfrm>
                <a:off x="2121" y="1115"/>
                <a:ext cx="55" cy="20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37"/>
                  </a:cxn>
                  <a:cxn ang="0">
                    <a:pos x="0" y="114"/>
                  </a:cxn>
                  <a:cxn ang="0">
                    <a:pos x="31" y="82"/>
                  </a:cxn>
                  <a:cxn ang="0">
                    <a:pos x="31" y="0"/>
                  </a:cxn>
                </a:cxnLst>
                <a:rect l="0" t="0" r="r" b="b"/>
                <a:pathLst>
                  <a:path w="31" h="114">
                    <a:moveTo>
                      <a:pt x="31" y="0"/>
                    </a:moveTo>
                    <a:cubicBezTo>
                      <a:pt x="13" y="22"/>
                      <a:pt x="0" y="36"/>
                      <a:pt x="0" y="37"/>
                    </a:cubicBezTo>
                    <a:cubicBezTo>
                      <a:pt x="0" y="37"/>
                      <a:pt x="0" y="66"/>
                      <a:pt x="0" y="114"/>
                    </a:cubicBezTo>
                    <a:cubicBezTo>
                      <a:pt x="31" y="82"/>
                      <a:pt x="31" y="82"/>
                      <a:pt x="31" y="82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0" name="Freeform 390"/>
              <p:cNvSpPr>
                <a:spLocks/>
              </p:cNvSpPr>
              <p:nvPr/>
            </p:nvSpPr>
            <p:spPr bwMode="auto">
              <a:xfrm>
                <a:off x="2677" y="778"/>
                <a:ext cx="161" cy="210"/>
              </a:xfrm>
              <a:custGeom>
                <a:avLst/>
                <a:gdLst/>
                <a:ahLst/>
                <a:cxnLst>
                  <a:cxn ang="0">
                    <a:pos x="90" y="117"/>
                  </a:cxn>
                  <a:cxn ang="0">
                    <a:pos x="90" y="19"/>
                  </a:cxn>
                  <a:cxn ang="0">
                    <a:pos x="0" y="0"/>
                  </a:cxn>
                  <a:cxn ang="0">
                    <a:pos x="0" y="101"/>
                  </a:cxn>
                  <a:cxn ang="0">
                    <a:pos x="90" y="117"/>
                  </a:cxn>
                </a:cxnLst>
                <a:rect l="0" t="0" r="r" b="b"/>
                <a:pathLst>
                  <a:path w="90" h="117">
                    <a:moveTo>
                      <a:pt x="90" y="117"/>
                    </a:moveTo>
                    <a:cubicBezTo>
                      <a:pt x="90" y="19"/>
                      <a:pt x="90" y="19"/>
                      <a:pt x="90" y="19"/>
                    </a:cubicBezTo>
                    <a:cubicBezTo>
                      <a:pt x="57" y="12"/>
                      <a:pt x="27" y="6"/>
                      <a:pt x="0" y="0"/>
                    </a:cubicBezTo>
                    <a:cubicBezTo>
                      <a:pt x="0" y="101"/>
                      <a:pt x="0" y="101"/>
                      <a:pt x="0" y="101"/>
                    </a:cubicBezTo>
                    <a:lnTo>
                      <a:pt x="90" y="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2" name="Freeform 392"/>
              <p:cNvSpPr>
                <a:spLocks/>
              </p:cNvSpPr>
              <p:nvPr/>
            </p:nvSpPr>
            <p:spPr bwMode="auto">
              <a:xfrm>
                <a:off x="2318" y="857"/>
                <a:ext cx="79" cy="258"/>
              </a:xfrm>
              <a:custGeom>
                <a:avLst/>
                <a:gdLst/>
                <a:ahLst/>
                <a:cxnLst>
                  <a:cxn ang="0">
                    <a:pos x="44" y="99"/>
                  </a:cxn>
                  <a:cxn ang="0">
                    <a:pos x="44" y="0"/>
                  </a:cxn>
                  <a:cxn ang="0">
                    <a:pos x="0" y="51"/>
                  </a:cxn>
                  <a:cxn ang="0">
                    <a:pos x="0" y="144"/>
                  </a:cxn>
                  <a:cxn ang="0">
                    <a:pos x="44" y="99"/>
                  </a:cxn>
                </a:cxnLst>
                <a:rect l="0" t="0" r="r" b="b"/>
                <a:pathLst>
                  <a:path w="44" h="144">
                    <a:moveTo>
                      <a:pt x="44" y="99"/>
                    </a:moveTo>
                    <a:cubicBezTo>
                      <a:pt x="44" y="0"/>
                      <a:pt x="44" y="0"/>
                      <a:pt x="44" y="0"/>
                    </a:cubicBezTo>
                    <a:cubicBezTo>
                      <a:pt x="30" y="16"/>
                      <a:pt x="15" y="34"/>
                      <a:pt x="0" y="51"/>
                    </a:cubicBezTo>
                    <a:cubicBezTo>
                      <a:pt x="0" y="144"/>
                      <a:pt x="0" y="144"/>
                      <a:pt x="0" y="144"/>
                    </a:cubicBezTo>
                    <a:lnTo>
                      <a:pt x="44" y="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3" name="Freeform 393"/>
              <p:cNvSpPr>
                <a:spLocks/>
              </p:cNvSpPr>
              <p:nvPr/>
            </p:nvSpPr>
            <p:spPr bwMode="auto">
              <a:xfrm>
                <a:off x="2243" y="948"/>
                <a:ext cx="75" cy="246"/>
              </a:xfrm>
              <a:custGeom>
                <a:avLst/>
                <a:gdLst/>
                <a:ahLst/>
                <a:cxnLst>
                  <a:cxn ang="0">
                    <a:pos x="42" y="93"/>
                  </a:cxn>
                  <a:cxn ang="0">
                    <a:pos x="42" y="0"/>
                  </a:cxn>
                  <a:cxn ang="0">
                    <a:pos x="0" y="50"/>
                  </a:cxn>
                  <a:cxn ang="0">
                    <a:pos x="0" y="137"/>
                  </a:cxn>
                  <a:cxn ang="0">
                    <a:pos x="42" y="93"/>
                  </a:cxn>
                </a:cxnLst>
                <a:rect l="0" t="0" r="r" b="b"/>
                <a:pathLst>
                  <a:path w="42" h="137">
                    <a:moveTo>
                      <a:pt x="42" y="93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28" y="17"/>
                      <a:pt x="13" y="34"/>
                      <a:pt x="0" y="50"/>
                    </a:cubicBezTo>
                    <a:cubicBezTo>
                      <a:pt x="0" y="137"/>
                      <a:pt x="0" y="137"/>
                      <a:pt x="0" y="137"/>
                    </a:cubicBezTo>
                    <a:lnTo>
                      <a:pt x="42" y="9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4" name="Freeform 394"/>
              <p:cNvSpPr>
                <a:spLocks/>
              </p:cNvSpPr>
              <p:nvPr/>
            </p:nvSpPr>
            <p:spPr bwMode="auto">
              <a:xfrm>
                <a:off x="2397" y="740"/>
                <a:ext cx="280" cy="294"/>
              </a:xfrm>
              <a:custGeom>
                <a:avLst/>
                <a:gdLst/>
                <a:ahLst/>
                <a:cxnLst>
                  <a:cxn ang="0">
                    <a:pos x="55" y="107"/>
                  </a:cxn>
                  <a:cxn ang="0">
                    <a:pos x="56" y="1"/>
                  </a:cxn>
                  <a:cxn ang="0">
                    <a:pos x="55" y="107"/>
                  </a:cxn>
                  <a:cxn ang="0">
                    <a:pos x="58" y="105"/>
                  </a:cxn>
                  <a:cxn ang="0">
                    <a:pos x="156" y="122"/>
                  </a:cxn>
                  <a:cxn ang="0">
                    <a:pos x="156" y="21"/>
                  </a:cxn>
                  <a:cxn ang="0">
                    <a:pos x="55" y="0"/>
                  </a:cxn>
                  <a:cxn ang="0">
                    <a:pos x="0" y="65"/>
                  </a:cxn>
                  <a:cxn ang="0">
                    <a:pos x="0" y="164"/>
                  </a:cxn>
                  <a:cxn ang="0">
                    <a:pos x="55" y="107"/>
                  </a:cxn>
                </a:cxnLst>
                <a:rect l="0" t="0" r="r" b="b"/>
                <a:pathLst>
                  <a:path w="156" h="164">
                    <a:moveTo>
                      <a:pt x="55" y="107"/>
                    </a:moveTo>
                    <a:cubicBezTo>
                      <a:pt x="56" y="1"/>
                      <a:pt x="56" y="1"/>
                      <a:pt x="56" y="1"/>
                    </a:cubicBezTo>
                    <a:cubicBezTo>
                      <a:pt x="55" y="107"/>
                      <a:pt x="55" y="107"/>
                      <a:pt x="55" y="107"/>
                    </a:cubicBezTo>
                    <a:cubicBezTo>
                      <a:pt x="58" y="105"/>
                      <a:pt x="58" y="105"/>
                      <a:pt x="58" y="105"/>
                    </a:cubicBezTo>
                    <a:cubicBezTo>
                      <a:pt x="156" y="122"/>
                      <a:pt x="156" y="122"/>
                      <a:pt x="156" y="122"/>
                    </a:cubicBezTo>
                    <a:cubicBezTo>
                      <a:pt x="156" y="21"/>
                      <a:pt x="156" y="21"/>
                      <a:pt x="156" y="21"/>
                    </a:cubicBezTo>
                    <a:cubicBezTo>
                      <a:pt x="96" y="9"/>
                      <a:pt x="56" y="1"/>
                      <a:pt x="55" y="0"/>
                    </a:cubicBezTo>
                    <a:cubicBezTo>
                      <a:pt x="54" y="1"/>
                      <a:pt x="31" y="29"/>
                      <a:pt x="0" y="65"/>
                    </a:cubicBezTo>
                    <a:cubicBezTo>
                      <a:pt x="0" y="164"/>
                      <a:pt x="0" y="164"/>
                      <a:pt x="0" y="164"/>
                    </a:cubicBezTo>
                    <a:lnTo>
                      <a:pt x="55" y="10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6" name="Freeform 396"/>
              <p:cNvSpPr>
                <a:spLocks/>
              </p:cNvSpPr>
              <p:nvPr/>
            </p:nvSpPr>
            <p:spPr bwMode="auto">
              <a:xfrm>
                <a:off x="2176" y="1038"/>
                <a:ext cx="67" cy="224"/>
              </a:xfrm>
              <a:custGeom>
                <a:avLst/>
                <a:gdLst/>
                <a:ahLst/>
                <a:cxnLst>
                  <a:cxn ang="0">
                    <a:pos x="37" y="87"/>
                  </a:cxn>
                  <a:cxn ang="0">
                    <a:pos x="37" y="0"/>
                  </a:cxn>
                  <a:cxn ang="0">
                    <a:pos x="0" y="43"/>
                  </a:cxn>
                  <a:cxn ang="0">
                    <a:pos x="0" y="125"/>
                  </a:cxn>
                  <a:cxn ang="0">
                    <a:pos x="37" y="87"/>
                  </a:cxn>
                </a:cxnLst>
                <a:rect l="0" t="0" r="r" b="b"/>
                <a:pathLst>
                  <a:path w="37" h="125">
                    <a:moveTo>
                      <a:pt x="37" y="87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23" y="16"/>
                      <a:pt x="11" y="30"/>
                      <a:pt x="0" y="43"/>
                    </a:cubicBezTo>
                    <a:cubicBezTo>
                      <a:pt x="0" y="125"/>
                      <a:pt x="0" y="125"/>
                      <a:pt x="0" y="125"/>
                    </a:cubicBezTo>
                    <a:lnTo>
                      <a:pt x="37" y="8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0" name="Freeform 410"/>
              <p:cNvSpPr>
                <a:spLocks/>
              </p:cNvSpPr>
              <p:nvPr/>
            </p:nvSpPr>
            <p:spPr bwMode="auto">
              <a:xfrm>
                <a:off x="2838" y="812"/>
                <a:ext cx="152" cy="205"/>
              </a:xfrm>
              <a:custGeom>
                <a:avLst/>
                <a:gdLst/>
                <a:ahLst/>
                <a:cxnLst>
                  <a:cxn ang="0">
                    <a:pos x="85" y="114"/>
                  </a:cxn>
                  <a:cxn ang="0">
                    <a:pos x="85" y="17"/>
                  </a:cxn>
                  <a:cxn ang="0">
                    <a:pos x="0" y="0"/>
                  </a:cxn>
                  <a:cxn ang="0">
                    <a:pos x="0" y="98"/>
                  </a:cxn>
                  <a:cxn ang="0">
                    <a:pos x="85" y="114"/>
                  </a:cxn>
                </a:cxnLst>
                <a:rect l="0" t="0" r="r" b="b"/>
                <a:pathLst>
                  <a:path w="85" h="114">
                    <a:moveTo>
                      <a:pt x="85" y="114"/>
                    </a:moveTo>
                    <a:cubicBezTo>
                      <a:pt x="85" y="17"/>
                      <a:pt x="85" y="17"/>
                      <a:pt x="85" y="17"/>
                    </a:cubicBezTo>
                    <a:cubicBezTo>
                      <a:pt x="56" y="11"/>
                      <a:pt x="27" y="5"/>
                      <a:pt x="0" y="0"/>
                    </a:cubicBezTo>
                    <a:cubicBezTo>
                      <a:pt x="0" y="98"/>
                      <a:pt x="0" y="98"/>
                      <a:pt x="0" y="98"/>
                    </a:cubicBezTo>
                    <a:lnTo>
                      <a:pt x="85" y="1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1" name="Freeform 411"/>
              <p:cNvSpPr>
                <a:spLocks/>
              </p:cNvSpPr>
              <p:nvPr/>
            </p:nvSpPr>
            <p:spPr bwMode="auto">
              <a:xfrm>
                <a:off x="3139" y="873"/>
                <a:ext cx="140" cy="196"/>
              </a:xfrm>
              <a:custGeom>
                <a:avLst/>
                <a:gdLst/>
                <a:ahLst/>
                <a:cxnLst>
                  <a:cxn ang="0">
                    <a:pos x="78" y="109"/>
                  </a:cxn>
                  <a:cxn ang="0">
                    <a:pos x="78" y="16"/>
                  </a:cxn>
                  <a:cxn ang="0">
                    <a:pos x="0" y="0"/>
                  </a:cxn>
                  <a:cxn ang="0">
                    <a:pos x="0" y="95"/>
                  </a:cxn>
                  <a:cxn ang="0">
                    <a:pos x="78" y="109"/>
                  </a:cxn>
                </a:cxnLst>
                <a:rect l="0" t="0" r="r" b="b"/>
                <a:pathLst>
                  <a:path w="78" h="109">
                    <a:moveTo>
                      <a:pt x="78" y="109"/>
                    </a:moveTo>
                    <a:cubicBezTo>
                      <a:pt x="78" y="16"/>
                      <a:pt x="78" y="16"/>
                      <a:pt x="78" y="16"/>
                    </a:cubicBezTo>
                    <a:cubicBezTo>
                      <a:pt x="52" y="11"/>
                      <a:pt x="26" y="6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lnTo>
                      <a:pt x="78" y="1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2" name="Freeform 412"/>
              <p:cNvSpPr>
                <a:spLocks/>
              </p:cNvSpPr>
              <p:nvPr/>
            </p:nvSpPr>
            <p:spPr bwMode="auto">
              <a:xfrm>
                <a:off x="3279" y="902"/>
                <a:ext cx="134" cy="190"/>
              </a:xfrm>
              <a:custGeom>
                <a:avLst/>
                <a:gdLst/>
                <a:ahLst/>
                <a:cxnLst>
                  <a:cxn ang="0">
                    <a:pos x="74" y="106"/>
                  </a:cxn>
                  <a:cxn ang="0">
                    <a:pos x="75" y="16"/>
                  </a:cxn>
                  <a:cxn ang="0">
                    <a:pos x="0" y="0"/>
                  </a:cxn>
                  <a:cxn ang="0">
                    <a:pos x="0" y="93"/>
                  </a:cxn>
                  <a:cxn ang="0">
                    <a:pos x="74" y="106"/>
                  </a:cxn>
                </a:cxnLst>
                <a:rect l="0" t="0" r="r" b="b"/>
                <a:pathLst>
                  <a:path w="75" h="106">
                    <a:moveTo>
                      <a:pt x="74" y="106"/>
                    </a:moveTo>
                    <a:cubicBezTo>
                      <a:pt x="75" y="16"/>
                      <a:pt x="75" y="16"/>
                      <a:pt x="75" y="16"/>
                    </a:cubicBezTo>
                    <a:cubicBezTo>
                      <a:pt x="51" y="11"/>
                      <a:pt x="26" y="6"/>
                      <a:pt x="0" y="0"/>
                    </a:cubicBezTo>
                    <a:cubicBezTo>
                      <a:pt x="0" y="93"/>
                      <a:pt x="0" y="93"/>
                      <a:pt x="0" y="93"/>
                    </a:cubicBezTo>
                    <a:lnTo>
                      <a:pt x="74" y="10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5" name="Freeform 415"/>
              <p:cNvSpPr>
                <a:spLocks/>
              </p:cNvSpPr>
              <p:nvPr/>
            </p:nvSpPr>
            <p:spPr bwMode="auto">
              <a:xfrm>
                <a:off x="3542" y="957"/>
                <a:ext cx="124" cy="180"/>
              </a:xfrm>
              <a:custGeom>
                <a:avLst/>
                <a:gdLst/>
                <a:ahLst/>
                <a:cxnLst>
                  <a:cxn ang="0">
                    <a:pos x="69" y="100"/>
                  </a:cxn>
                  <a:cxn ang="0">
                    <a:pos x="69" y="14"/>
                  </a:cxn>
                  <a:cxn ang="0">
                    <a:pos x="0" y="0"/>
                  </a:cxn>
                  <a:cxn ang="0">
                    <a:pos x="0" y="88"/>
                  </a:cxn>
                  <a:cxn ang="0">
                    <a:pos x="69" y="100"/>
                  </a:cxn>
                </a:cxnLst>
                <a:rect l="0" t="0" r="r" b="b"/>
                <a:pathLst>
                  <a:path w="69" h="100">
                    <a:moveTo>
                      <a:pt x="69" y="100"/>
                    </a:moveTo>
                    <a:cubicBezTo>
                      <a:pt x="69" y="14"/>
                      <a:pt x="69" y="14"/>
                      <a:pt x="69" y="14"/>
                    </a:cubicBezTo>
                    <a:cubicBezTo>
                      <a:pt x="50" y="10"/>
                      <a:pt x="26" y="5"/>
                      <a:pt x="0" y="0"/>
                    </a:cubicBezTo>
                    <a:cubicBezTo>
                      <a:pt x="0" y="88"/>
                      <a:pt x="0" y="88"/>
                      <a:pt x="0" y="88"/>
                    </a:cubicBezTo>
                    <a:lnTo>
                      <a:pt x="69" y="10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6" name="Freeform 416"/>
              <p:cNvSpPr>
                <a:spLocks/>
              </p:cNvSpPr>
              <p:nvPr/>
            </p:nvSpPr>
            <p:spPr bwMode="auto">
              <a:xfrm>
                <a:off x="3412" y="930"/>
                <a:ext cx="130" cy="185"/>
              </a:xfrm>
              <a:custGeom>
                <a:avLst/>
                <a:gdLst/>
                <a:ahLst/>
                <a:cxnLst>
                  <a:cxn ang="0">
                    <a:pos x="73" y="103"/>
                  </a:cxn>
                  <a:cxn ang="0">
                    <a:pos x="73" y="15"/>
                  </a:cxn>
                  <a:cxn ang="0">
                    <a:pos x="1" y="0"/>
                  </a:cxn>
                  <a:cxn ang="0">
                    <a:pos x="0" y="90"/>
                  </a:cxn>
                  <a:cxn ang="0">
                    <a:pos x="73" y="103"/>
                  </a:cxn>
                </a:cxnLst>
                <a:rect l="0" t="0" r="r" b="b"/>
                <a:pathLst>
                  <a:path w="73" h="103">
                    <a:moveTo>
                      <a:pt x="73" y="103"/>
                    </a:moveTo>
                    <a:cubicBezTo>
                      <a:pt x="73" y="15"/>
                      <a:pt x="73" y="15"/>
                      <a:pt x="73" y="15"/>
                    </a:cubicBezTo>
                    <a:cubicBezTo>
                      <a:pt x="51" y="10"/>
                      <a:pt x="26" y="5"/>
                      <a:pt x="1" y="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73" y="10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7" name="Freeform 417"/>
              <p:cNvSpPr>
                <a:spLocks/>
              </p:cNvSpPr>
              <p:nvPr/>
            </p:nvSpPr>
            <p:spPr bwMode="auto">
              <a:xfrm>
                <a:off x="2990" y="843"/>
                <a:ext cx="149" cy="200"/>
              </a:xfrm>
              <a:custGeom>
                <a:avLst/>
                <a:gdLst/>
                <a:ahLst/>
                <a:cxnLst>
                  <a:cxn ang="0">
                    <a:pos x="83" y="112"/>
                  </a:cxn>
                  <a:cxn ang="0">
                    <a:pos x="83" y="17"/>
                  </a:cxn>
                  <a:cxn ang="0">
                    <a:pos x="0" y="0"/>
                  </a:cxn>
                  <a:cxn ang="0">
                    <a:pos x="0" y="97"/>
                  </a:cxn>
                  <a:cxn ang="0">
                    <a:pos x="83" y="112"/>
                  </a:cxn>
                </a:cxnLst>
                <a:rect l="0" t="0" r="r" b="b"/>
                <a:pathLst>
                  <a:path w="83" h="112">
                    <a:moveTo>
                      <a:pt x="83" y="112"/>
                    </a:moveTo>
                    <a:cubicBezTo>
                      <a:pt x="83" y="17"/>
                      <a:pt x="83" y="17"/>
                      <a:pt x="83" y="17"/>
                    </a:cubicBezTo>
                    <a:cubicBezTo>
                      <a:pt x="55" y="12"/>
                      <a:pt x="27" y="6"/>
                      <a:pt x="0" y="0"/>
                    </a:cubicBezTo>
                    <a:cubicBezTo>
                      <a:pt x="0" y="97"/>
                      <a:pt x="0" y="97"/>
                      <a:pt x="0" y="97"/>
                    </a:cubicBezTo>
                    <a:lnTo>
                      <a:pt x="83" y="1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039" name="Group 559"/>
            <p:cNvGrpSpPr>
              <a:grpSpLocks/>
            </p:cNvGrpSpPr>
            <p:nvPr/>
          </p:nvGrpSpPr>
          <p:grpSpPr bwMode="auto">
            <a:xfrm>
              <a:off x="2121" y="929"/>
              <a:ext cx="1658" cy="507"/>
              <a:chOff x="2121" y="929"/>
              <a:chExt cx="1658" cy="507"/>
            </a:xfrm>
          </p:grpSpPr>
          <p:sp>
            <p:nvSpPr>
              <p:cNvPr id="20871" name="Freeform 391"/>
              <p:cNvSpPr>
                <a:spLocks/>
              </p:cNvSpPr>
              <p:nvPr/>
            </p:nvSpPr>
            <p:spPr bwMode="auto">
              <a:xfrm>
                <a:off x="2121" y="1262"/>
                <a:ext cx="55" cy="17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32"/>
                  </a:cxn>
                  <a:cxn ang="0">
                    <a:pos x="0" y="97"/>
                  </a:cxn>
                  <a:cxn ang="0">
                    <a:pos x="30" y="71"/>
                  </a:cxn>
                  <a:cxn ang="0">
                    <a:pos x="31" y="0"/>
                  </a:cxn>
                </a:cxnLst>
                <a:rect l="0" t="0" r="r" b="b"/>
                <a:pathLst>
                  <a:path w="31" h="97">
                    <a:moveTo>
                      <a:pt x="31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51"/>
                      <a:pt x="0" y="73"/>
                      <a:pt x="0" y="97"/>
                    </a:cubicBezTo>
                    <a:cubicBezTo>
                      <a:pt x="30" y="71"/>
                      <a:pt x="30" y="71"/>
                      <a:pt x="30" y="71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6" name="Freeform 446"/>
              <p:cNvSpPr>
                <a:spLocks/>
              </p:cNvSpPr>
              <p:nvPr/>
            </p:nvSpPr>
            <p:spPr bwMode="auto">
              <a:xfrm>
                <a:off x="3137" y="1043"/>
                <a:ext cx="142" cy="183"/>
              </a:xfrm>
              <a:custGeom>
                <a:avLst/>
                <a:gdLst/>
                <a:ahLst/>
                <a:cxnLst>
                  <a:cxn ang="0">
                    <a:pos x="140" y="183"/>
                  </a:cxn>
                  <a:cxn ang="0">
                    <a:pos x="142" y="26"/>
                  </a:cxn>
                  <a:cxn ang="0">
                    <a:pos x="2" y="0"/>
                  </a:cxn>
                  <a:cxn ang="0">
                    <a:pos x="0" y="162"/>
                  </a:cxn>
                  <a:cxn ang="0">
                    <a:pos x="140" y="183"/>
                  </a:cxn>
                </a:cxnLst>
                <a:rect l="0" t="0" r="r" b="b"/>
                <a:pathLst>
                  <a:path w="142" h="183">
                    <a:moveTo>
                      <a:pt x="140" y="183"/>
                    </a:moveTo>
                    <a:lnTo>
                      <a:pt x="142" y="26"/>
                    </a:lnTo>
                    <a:lnTo>
                      <a:pt x="2" y="0"/>
                    </a:lnTo>
                    <a:lnTo>
                      <a:pt x="0" y="162"/>
                    </a:lnTo>
                    <a:lnTo>
                      <a:pt x="140" y="1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7" name="Freeform 447"/>
              <p:cNvSpPr>
                <a:spLocks/>
              </p:cNvSpPr>
              <p:nvPr/>
            </p:nvSpPr>
            <p:spPr bwMode="auto">
              <a:xfrm>
                <a:off x="3412" y="1092"/>
                <a:ext cx="130" cy="176"/>
              </a:xfrm>
              <a:custGeom>
                <a:avLst/>
                <a:gdLst/>
                <a:ahLst/>
                <a:cxnLst>
                  <a:cxn ang="0">
                    <a:pos x="129" y="176"/>
                  </a:cxn>
                  <a:cxn ang="0">
                    <a:pos x="130" y="23"/>
                  </a:cxn>
                  <a:cxn ang="0">
                    <a:pos x="0" y="0"/>
                  </a:cxn>
                  <a:cxn ang="0">
                    <a:pos x="0" y="156"/>
                  </a:cxn>
                  <a:cxn ang="0">
                    <a:pos x="129" y="176"/>
                  </a:cxn>
                </a:cxnLst>
                <a:rect l="0" t="0" r="r" b="b"/>
                <a:pathLst>
                  <a:path w="130" h="176">
                    <a:moveTo>
                      <a:pt x="129" y="176"/>
                    </a:moveTo>
                    <a:lnTo>
                      <a:pt x="130" y="23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29" y="17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8" name="Freeform 448"/>
              <p:cNvSpPr>
                <a:spLocks/>
              </p:cNvSpPr>
              <p:nvPr/>
            </p:nvSpPr>
            <p:spPr bwMode="auto">
              <a:xfrm>
                <a:off x="3277" y="1069"/>
                <a:ext cx="135" cy="179"/>
              </a:xfrm>
              <a:custGeom>
                <a:avLst/>
                <a:gdLst/>
                <a:ahLst/>
                <a:cxnLst>
                  <a:cxn ang="0">
                    <a:pos x="135" y="179"/>
                  </a:cxn>
                  <a:cxn ang="0">
                    <a:pos x="135" y="23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135" y="179"/>
                  </a:cxn>
                </a:cxnLst>
                <a:rect l="0" t="0" r="r" b="b"/>
                <a:pathLst>
                  <a:path w="135" h="179">
                    <a:moveTo>
                      <a:pt x="135" y="179"/>
                    </a:moveTo>
                    <a:lnTo>
                      <a:pt x="135" y="23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135" y="17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0" name="Freeform 450"/>
              <p:cNvSpPr>
                <a:spLocks/>
              </p:cNvSpPr>
              <p:nvPr/>
            </p:nvSpPr>
            <p:spPr bwMode="auto">
              <a:xfrm>
                <a:off x="3541" y="1115"/>
                <a:ext cx="125" cy="172"/>
              </a:xfrm>
              <a:custGeom>
                <a:avLst/>
                <a:gdLst/>
                <a:ahLst/>
                <a:cxnLst>
                  <a:cxn ang="0">
                    <a:pos x="123" y="172"/>
                  </a:cxn>
                  <a:cxn ang="0">
                    <a:pos x="125" y="22"/>
                  </a:cxn>
                  <a:cxn ang="0">
                    <a:pos x="1" y="0"/>
                  </a:cxn>
                  <a:cxn ang="0">
                    <a:pos x="0" y="153"/>
                  </a:cxn>
                  <a:cxn ang="0">
                    <a:pos x="123" y="172"/>
                  </a:cxn>
                </a:cxnLst>
                <a:rect l="0" t="0" r="r" b="b"/>
                <a:pathLst>
                  <a:path w="125" h="172">
                    <a:moveTo>
                      <a:pt x="123" y="172"/>
                    </a:moveTo>
                    <a:lnTo>
                      <a:pt x="125" y="22"/>
                    </a:lnTo>
                    <a:lnTo>
                      <a:pt x="1" y="0"/>
                    </a:lnTo>
                    <a:lnTo>
                      <a:pt x="0" y="153"/>
                    </a:lnTo>
                    <a:lnTo>
                      <a:pt x="123" y="1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3" name="Freeform 453"/>
              <p:cNvSpPr>
                <a:spLocks/>
              </p:cNvSpPr>
              <p:nvPr/>
            </p:nvSpPr>
            <p:spPr bwMode="auto">
              <a:xfrm>
                <a:off x="2990" y="1017"/>
                <a:ext cx="149" cy="188"/>
              </a:xfrm>
              <a:custGeom>
                <a:avLst/>
                <a:gdLst/>
                <a:ahLst/>
                <a:cxnLst>
                  <a:cxn ang="0">
                    <a:pos x="147" y="188"/>
                  </a:cxn>
                  <a:cxn ang="0">
                    <a:pos x="149" y="26"/>
                  </a:cxn>
                  <a:cxn ang="0">
                    <a:pos x="0" y="0"/>
                  </a:cxn>
                  <a:cxn ang="0">
                    <a:pos x="0" y="164"/>
                  </a:cxn>
                  <a:cxn ang="0">
                    <a:pos x="147" y="188"/>
                  </a:cxn>
                </a:cxnLst>
                <a:rect l="0" t="0" r="r" b="b"/>
                <a:pathLst>
                  <a:path w="149" h="188">
                    <a:moveTo>
                      <a:pt x="147" y="188"/>
                    </a:moveTo>
                    <a:lnTo>
                      <a:pt x="149" y="26"/>
                    </a:lnTo>
                    <a:lnTo>
                      <a:pt x="0" y="0"/>
                    </a:lnTo>
                    <a:lnTo>
                      <a:pt x="0" y="164"/>
                    </a:lnTo>
                    <a:lnTo>
                      <a:pt x="147" y="18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5" name="Freeform 455"/>
              <p:cNvSpPr>
                <a:spLocks/>
              </p:cNvSpPr>
              <p:nvPr/>
            </p:nvSpPr>
            <p:spPr bwMode="auto">
              <a:xfrm>
                <a:off x="2836" y="988"/>
                <a:ext cx="154" cy="193"/>
              </a:xfrm>
              <a:custGeom>
                <a:avLst/>
                <a:gdLst/>
                <a:ahLst/>
                <a:cxnLst>
                  <a:cxn ang="0">
                    <a:pos x="154" y="193"/>
                  </a:cxn>
                  <a:cxn ang="0">
                    <a:pos x="154" y="29"/>
                  </a:cxn>
                  <a:cxn ang="0">
                    <a:pos x="2" y="0"/>
                  </a:cxn>
                  <a:cxn ang="0">
                    <a:pos x="0" y="170"/>
                  </a:cxn>
                  <a:cxn ang="0">
                    <a:pos x="154" y="193"/>
                  </a:cxn>
                </a:cxnLst>
                <a:rect l="0" t="0" r="r" b="b"/>
                <a:pathLst>
                  <a:path w="154" h="193">
                    <a:moveTo>
                      <a:pt x="154" y="193"/>
                    </a:moveTo>
                    <a:lnTo>
                      <a:pt x="154" y="29"/>
                    </a:lnTo>
                    <a:lnTo>
                      <a:pt x="2" y="0"/>
                    </a:lnTo>
                    <a:lnTo>
                      <a:pt x="0" y="170"/>
                    </a:lnTo>
                    <a:lnTo>
                      <a:pt x="154" y="19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6" name="Freeform 456"/>
              <p:cNvSpPr>
                <a:spLocks/>
              </p:cNvSpPr>
              <p:nvPr/>
            </p:nvSpPr>
            <p:spPr bwMode="auto">
              <a:xfrm>
                <a:off x="2318" y="1034"/>
                <a:ext cx="81" cy="230"/>
              </a:xfrm>
              <a:custGeom>
                <a:avLst/>
                <a:gdLst/>
                <a:ahLst/>
                <a:cxnLst>
                  <a:cxn ang="0">
                    <a:pos x="81" y="162"/>
                  </a:cxn>
                  <a:cxn ang="0">
                    <a:pos x="79" y="0"/>
                  </a:cxn>
                  <a:cxn ang="0">
                    <a:pos x="0" y="81"/>
                  </a:cxn>
                  <a:cxn ang="0">
                    <a:pos x="0" y="230"/>
                  </a:cxn>
                  <a:cxn ang="0">
                    <a:pos x="81" y="162"/>
                  </a:cxn>
                </a:cxnLst>
                <a:rect l="0" t="0" r="r" b="b"/>
                <a:pathLst>
                  <a:path w="81" h="230">
                    <a:moveTo>
                      <a:pt x="81" y="162"/>
                    </a:moveTo>
                    <a:lnTo>
                      <a:pt x="79" y="0"/>
                    </a:lnTo>
                    <a:lnTo>
                      <a:pt x="0" y="81"/>
                    </a:lnTo>
                    <a:lnTo>
                      <a:pt x="0" y="230"/>
                    </a:lnTo>
                    <a:lnTo>
                      <a:pt x="81" y="16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7" name="Freeform 457"/>
              <p:cNvSpPr>
                <a:spLocks/>
              </p:cNvSpPr>
              <p:nvPr/>
            </p:nvSpPr>
            <p:spPr bwMode="auto">
              <a:xfrm>
                <a:off x="2241" y="1115"/>
                <a:ext cx="77" cy="217"/>
              </a:xfrm>
              <a:custGeom>
                <a:avLst/>
                <a:gdLst/>
                <a:ahLst/>
                <a:cxnLst>
                  <a:cxn ang="0">
                    <a:pos x="77" y="149"/>
                  </a:cxn>
                  <a:cxn ang="0">
                    <a:pos x="77" y="0"/>
                  </a:cxn>
                  <a:cxn ang="0">
                    <a:pos x="2" y="79"/>
                  </a:cxn>
                  <a:cxn ang="0">
                    <a:pos x="0" y="217"/>
                  </a:cxn>
                  <a:cxn ang="0">
                    <a:pos x="77" y="149"/>
                  </a:cxn>
                </a:cxnLst>
                <a:rect l="0" t="0" r="r" b="b"/>
                <a:pathLst>
                  <a:path w="77" h="217">
                    <a:moveTo>
                      <a:pt x="77" y="149"/>
                    </a:moveTo>
                    <a:lnTo>
                      <a:pt x="77" y="0"/>
                    </a:lnTo>
                    <a:lnTo>
                      <a:pt x="2" y="79"/>
                    </a:lnTo>
                    <a:lnTo>
                      <a:pt x="0" y="217"/>
                    </a:lnTo>
                    <a:lnTo>
                      <a:pt x="77" y="14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8" name="Freeform 458"/>
              <p:cNvSpPr>
                <a:spLocks/>
              </p:cNvSpPr>
              <p:nvPr/>
            </p:nvSpPr>
            <p:spPr bwMode="auto">
              <a:xfrm>
                <a:off x="2397" y="932"/>
                <a:ext cx="98" cy="264"/>
              </a:xfrm>
              <a:custGeom>
                <a:avLst/>
                <a:gdLst/>
                <a:ahLst/>
                <a:cxnLst>
                  <a:cxn ang="0">
                    <a:pos x="98" y="178"/>
                  </a:cxn>
                  <a:cxn ang="0">
                    <a:pos x="98" y="0"/>
                  </a:cxn>
                  <a:cxn ang="0">
                    <a:pos x="0" y="102"/>
                  </a:cxn>
                  <a:cxn ang="0">
                    <a:pos x="2" y="264"/>
                  </a:cxn>
                  <a:cxn ang="0">
                    <a:pos x="98" y="178"/>
                  </a:cxn>
                </a:cxnLst>
                <a:rect l="0" t="0" r="r" b="b"/>
                <a:pathLst>
                  <a:path w="98" h="264">
                    <a:moveTo>
                      <a:pt x="98" y="178"/>
                    </a:moveTo>
                    <a:lnTo>
                      <a:pt x="98" y="0"/>
                    </a:lnTo>
                    <a:lnTo>
                      <a:pt x="0" y="102"/>
                    </a:lnTo>
                    <a:lnTo>
                      <a:pt x="2" y="264"/>
                    </a:lnTo>
                    <a:lnTo>
                      <a:pt x="98" y="17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9" name="Freeform 459"/>
              <p:cNvSpPr>
                <a:spLocks/>
              </p:cNvSpPr>
              <p:nvPr/>
            </p:nvSpPr>
            <p:spPr bwMode="auto">
              <a:xfrm>
                <a:off x="2677" y="959"/>
                <a:ext cx="161" cy="199"/>
              </a:xfrm>
              <a:custGeom>
                <a:avLst/>
                <a:gdLst/>
                <a:ahLst/>
                <a:cxnLst>
                  <a:cxn ang="0">
                    <a:pos x="159" y="199"/>
                  </a:cxn>
                  <a:cxn ang="0">
                    <a:pos x="161" y="29"/>
                  </a:cxn>
                  <a:cxn ang="0">
                    <a:pos x="0" y="0"/>
                  </a:cxn>
                  <a:cxn ang="0">
                    <a:pos x="0" y="174"/>
                  </a:cxn>
                  <a:cxn ang="0">
                    <a:pos x="159" y="199"/>
                  </a:cxn>
                </a:cxnLst>
                <a:rect l="0" t="0" r="r" b="b"/>
                <a:pathLst>
                  <a:path w="161" h="199">
                    <a:moveTo>
                      <a:pt x="159" y="199"/>
                    </a:moveTo>
                    <a:lnTo>
                      <a:pt x="161" y="29"/>
                    </a:lnTo>
                    <a:lnTo>
                      <a:pt x="0" y="0"/>
                    </a:lnTo>
                    <a:lnTo>
                      <a:pt x="0" y="174"/>
                    </a:lnTo>
                    <a:lnTo>
                      <a:pt x="159" y="19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0" name="Freeform 460"/>
              <p:cNvSpPr>
                <a:spLocks/>
              </p:cNvSpPr>
              <p:nvPr/>
            </p:nvSpPr>
            <p:spPr bwMode="auto">
              <a:xfrm>
                <a:off x="2175" y="1194"/>
                <a:ext cx="68" cy="195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1" y="68"/>
                  </a:cxn>
                  <a:cxn ang="0">
                    <a:pos x="0" y="195"/>
                  </a:cxn>
                  <a:cxn ang="0">
                    <a:pos x="66" y="138"/>
                  </a:cxn>
                  <a:cxn ang="0">
                    <a:pos x="68" y="0"/>
                  </a:cxn>
                </a:cxnLst>
                <a:rect l="0" t="0" r="r" b="b"/>
                <a:pathLst>
                  <a:path w="68" h="195">
                    <a:moveTo>
                      <a:pt x="68" y="0"/>
                    </a:moveTo>
                    <a:lnTo>
                      <a:pt x="1" y="68"/>
                    </a:lnTo>
                    <a:lnTo>
                      <a:pt x="0" y="195"/>
                    </a:lnTo>
                    <a:lnTo>
                      <a:pt x="66" y="13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1" name="Freeform 461"/>
              <p:cNvSpPr>
                <a:spLocks/>
              </p:cNvSpPr>
              <p:nvPr/>
            </p:nvSpPr>
            <p:spPr bwMode="auto">
              <a:xfrm>
                <a:off x="2495" y="929"/>
                <a:ext cx="182" cy="204"/>
              </a:xfrm>
              <a:custGeom>
                <a:avLst/>
                <a:gdLst/>
                <a:ahLst/>
                <a:cxnLst>
                  <a:cxn ang="0">
                    <a:pos x="6" y="177"/>
                  </a:cxn>
                  <a:cxn ang="0">
                    <a:pos x="182" y="204"/>
                  </a:cxn>
                  <a:cxn ang="0">
                    <a:pos x="182" y="30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0" y="181"/>
                  </a:cxn>
                  <a:cxn ang="0">
                    <a:pos x="6" y="177"/>
                  </a:cxn>
                </a:cxnLst>
                <a:rect l="0" t="0" r="r" b="b"/>
                <a:pathLst>
                  <a:path w="182" h="204">
                    <a:moveTo>
                      <a:pt x="6" y="177"/>
                    </a:moveTo>
                    <a:lnTo>
                      <a:pt x="182" y="204"/>
                    </a:lnTo>
                    <a:lnTo>
                      <a:pt x="182" y="3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0" y="181"/>
                    </a:lnTo>
                    <a:lnTo>
                      <a:pt x="6" y="17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033" name="Freeform 553"/>
              <p:cNvSpPr>
                <a:spLocks/>
              </p:cNvSpPr>
              <p:nvPr/>
            </p:nvSpPr>
            <p:spPr bwMode="auto">
              <a:xfrm>
                <a:off x="3666" y="1142"/>
                <a:ext cx="113" cy="161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42"/>
                  </a:cxn>
                  <a:cxn ang="0">
                    <a:pos x="113" y="161"/>
                  </a:cxn>
                  <a:cxn ang="0">
                    <a:pos x="113" y="23"/>
                  </a:cxn>
                  <a:cxn ang="0">
                    <a:pos x="2" y="0"/>
                  </a:cxn>
                </a:cxnLst>
                <a:rect l="0" t="0" r="r" b="b"/>
                <a:pathLst>
                  <a:path w="113" h="161">
                    <a:moveTo>
                      <a:pt x="2" y="0"/>
                    </a:moveTo>
                    <a:lnTo>
                      <a:pt x="0" y="142"/>
                    </a:lnTo>
                    <a:lnTo>
                      <a:pt x="113" y="161"/>
                    </a:lnTo>
                    <a:lnTo>
                      <a:pt x="113" y="2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1019" name="Group 539"/>
          <p:cNvGrpSpPr>
            <a:grpSpLocks/>
          </p:cNvGrpSpPr>
          <p:nvPr/>
        </p:nvGrpSpPr>
        <p:grpSpPr bwMode="auto">
          <a:xfrm>
            <a:off x="3360738" y="5008563"/>
            <a:ext cx="2620962" cy="958850"/>
            <a:chOff x="2117" y="3155"/>
            <a:chExt cx="1651" cy="604"/>
          </a:xfrm>
        </p:grpSpPr>
        <p:sp>
          <p:nvSpPr>
            <p:cNvPr id="20902" name="Freeform 422"/>
            <p:cNvSpPr>
              <a:spLocks/>
            </p:cNvSpPr>
            <p:nvPr/>
          </p:nvSpPr>
          <p:spPr bwMode="auto">
            <a:xfrm>
              <a:off x="3530" y="3352"/>
              <a:ext cx="124" cy="19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06"/>
                </a:cxn>
                <a:cxn ang="0">
                  <a:pos x="69" y="92"/>
                </a:cxn>
                <a:cxn ang="0">
                  <a:pos x="69" y="0"/>
                </a:cxn>
                <a:cxn ang="0">
                  <a:pos x="0" y="12"/>
                </a:cxn>
              </a:cxnLst>
              <a:rect l="0" t="0" r="r" b="b"/>
              <a:pathLst>
                <a:path w="69" h="106">
                  <a:moveTo>
                    <a:pt x="0" y="1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26" y="101"/>
                    <a:pt x="49" y="96"/>
                    <a:pt x="69" y="92"/>
                  </a:cubicBezTo>
                  <a:cubicBezTo>
                    <a:pt x="69" y="0"/>
                    <a:pt x="69" y="0"/>
                    <a:pt x="69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03" name="Freeform 423"/>
            <p:cNvSpPr>
              <a:spLocks/>
            </p:cNvSpPr>
            <p:nvPr/>
          </p:nvSpPr>
          <p:spPr bwMode="auto">
            <a:xfrm>
              <a:off x="3654" y="3331"/>
              <a:ext cx="114" cy="186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64" y="91"/>
                </a:cxn>
                <a:cxn ang="0">
                  <a:pos x="64" y="0"/>
                </a:cxn>
                <a:cxn ang="0">
                  <a:pos x="0" y="12"/>
                </a:cxn>
                <a:cxn ang="0">
                  <a:pos x="0" y="104"/>
                </a:cxn>
              </a:cxnLst>
              <a:rect l="0" t="0" r="r" b="b"/>
              <a:pathLst>
                <a:path w="64" h="104">
                  <a:moveTo>
                    <a:pt x="0" y="104"/>
                  </a:moveTo>
                  <a:cubicBezTo>
                    <a:pt x="39" y="96"/>
                    <a:pt x="63" y="91"/>
                    <a:pt x="64" y="91"/>
                  </a:cubicBezTo>
                  <a:cubicBezTo>
                    <a:pt x="64" y="90"/>
                    <a:pt x="64" y="56"/>
                    <a:pt x="64" y="0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04" name="Freeform 424"/>
            <p:cNvSpPr>
              <a:spLocks/>
            </p:cNvSpPr>
            <p:nvPr/>
          </p:nvSpPr>
          <p:spPr bwMode="auto">
            <a:xfrm>
              <a:off x="3401" y="3374"/>
              <a:ext cx="129" cy="19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109"/>
                </a:cxn>
                <a:cxn ang="0">
                  <a:pos x="72" y="94"/>
                </a:cxn>
                <a:cxn ang="0">
                  <a:pos x="72" y="0"/>
                </a:cxn>
                <a:cxn ang="0">
                  <a:pos x="0" y="13"/>
                </a:cxn>
              </a:cxnLst>
              <a:rect l="0" t="0" r="r" b="b"/>
              <a:pathLst>
                <a:path w="72" h="109">
                  <a:moveTo>
                    <a:pt x="0" y="13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25" y="104"/>
                    <a:pt x="49" y="99"/>
                    <a:pt x="72" y="94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13" name="Freeform 433"/>
            <p:cNvSpPr>
              <a:spLocks/>
            </p:cNvSpPr>
            <p:nvPr/>
          </p:nvSpPr>
          <p:spPr bwMode="auto">
            <a:xfrm>
              <a:off x="2981" y="3397"/>
              <a:ext cx="420" cy="260"/>
            </a:xfrm>
            <a:custGeom>
              <a:avLst/>
              <a:gdLst/>
              <a:ahLst/>
              <a:cxnLst>
                <a:cxn ang="0">
                  <a:pos x="159" y="13"/>
                </a:cxn>
                <a:cxn ang="0">
                  <a:pos x="159" y="14"/>
                </a:cxn>
                <a:cxn ang="0">
                  <a:pos x="159" y="13"/>
                </a:cxn>
                <a:cxn ang="0">
                  <a:pos x="82" y="27"/>
                </a:cxn>
                <a:cxn ang="0">
                  <a:pos x="82" y="29"/>
                </a:cxn>
                <a:cxn ang="0">
                  <a:pos x="82" y="27"/>
                </a:cxn>
                <a:cxn ang="0">
                  <a:pos x="0" y="42"/>
                </a:cxn>
                <a:cxn ang="0">
                  <a:pos x="0" y="145"/>
                </a:cxn>
                <a:cxn ang="0">
                  <a:pos x="124" y="119"/>
                </a:cxn>
                <a:cxn ang="0">
                  <a:pos x="126" y="20"/>
                </a:cxn>
                <a:cxn ang="0">
                  <a:pos x="124" y="119"/>
                </a:cxn>
                <a:cxn ang="0">
                  <a:pos x="234" y="96"/>
                </a:cxn>
                <a:cxn ang="0">
                  <a:pos x="234" y="0"/>
                </a:cxn>
                <a:cxn ang="0">
                  <a:pos x="159" y="13"/>
                </a:cxn>
              </a:cxnLst>
              <a:rect l="0" t="0" r="r" b="b"/>
              <a:pathLst>
                <a:path w="234" h="145">
                  <a:moveTo>
                    <a:pt x="159" y="13"/>
                  </a:moveTo>
                  <a:cubicBezTo>
                    <a:pt x="159" y="14"/>
                    <a:pt x="159" y="14"/>
                    <a:pt x="159" y="14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41" y="136"/>
                    <a:pt x="83" y="127"/>
                    <a:pt x="124" y="119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4" y="119"/>
                    <a:pt x="124" y="119"/>
                    <a:pt x="124" y="119"/>
                  </a:cubicBezTo>
                  <a:cubicBezTo>
                    <a:pt x="162" y="111"/>
                    <a:pt x="199" y="103"/>
                    <a:pt x="234" y="96"/>
                  </a:cubicBezTo>
                  <a:cubicBezTo>
                    <a:pt x="234" y="0"/>
                    <a:pt x="234" y="0"/>
                    <a:pt x="234" y="0"/>
                  </a:cubicBezTo>
                  <a:lnTo>
                    <a:pt x="159" y="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18" name="Freeform 438"/>
            <p:cNvSpPr>
              <a:spLocks/>
            </p:cNvSpPr>
            <p:nvPr/>
          </p:nvSpPr>
          <p:spPr bwMode="auto">
            <a:xfrm>
              <a:off x="2117" y="3155"/>
              <a:ext cx="50" cy="2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"/>
                </a:cxn>
                <a:cxn ang="0">
                  <a:pos x="27" y="115"/>
                </a:cxn>
                <a:cxn ang="0">
                  <a:pos x="28" y="30"/>
                </a:cxn>
                <a:cxn ang="0">
                  <a:pos x="0" y="0"/>
                </a:cxn>
              </a:cxnLst>
              <a:rect l="0" t="0" r="r" b="b"/>
              <a:pathLst>
                <a:path w="28" h="115">
                  <a:moveTo>
                    <a:pt x="0" y="0"/>
                  </a:moveTo>
                  <a:cubicBezTo>
                    <a:pt x="0" y="50"/>
                    <a:pt x="0" y="80"/>
                    <a:pt x="0" y="81"/>
                  </a:cubicBezTo>
                  <a:cubicBezTo>
                    <a:pt x="0" y="81"/>
                    <a:pt x="11" y="95"/>
                    <a:pt x="27" y="115"/>
                  </a:cubicBezTo>
                  <a:cubicBezTo>
                    <a:pt x="28" y="30"/>
                    <a:pt x="28" y="30"/>
                    <a:pt x="28" y="3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20" name="Freeform 440"/>
            <p:cNvSpPr>
              <a:spLocks/>
            </p:cNvSpPr>
            <p:nvPr/>
          </p:nvSpPr>
          <p:spPr bwMode="auto">
            <a:xfrm>
              <a:off x="2402" y="3467"/>
              <a:ext cx="85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05"/>
                </a:cxn>
                <a:cxn ang="0">
                  <a:pos x="46" y="161"/>
                </a:cxn>
                <a:cxn ang="0">
                  <a:pos x="47" y="51"/>
                </a:cxn>
                <a:cxn ang="0">
                  <a:pos x="0" y="0"/>
                </a:cxn>
              </a:cxnLst>
              <a:rect l="0" t="0" r="r" b="b"/>
              <a:pathLst>
                <a:path w="47" h="161">
                  <a:moveTo>
                    <a:pt x="0" y="0"/>
                  </a:moveTo>
                  <a:cubicBezTo>
                    <a:pt x="1" y="105"/>
                    <a:pt x="1" y="105"/>
                    <a:pt x="1" y="105"/>
                  </a:cubicBezTo>
                  <a:cubicBezTo>
                    <a:pt x="24" y="133"/>
                    <a:pt x="41" y="155"/>
                    <a:pt x="46" y="161"/>
                  </a:cubicBezTo>
                  <a:cubicBezTo>
                    <a:pt x="47" y="51"/>
                    <a:pt x="47" y="51"/>
                    <a:pt x="47" y="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21" name="Freeform 441"/>
            <p:cNvSpPr>
              <a:spLocks/>
            </p:cNvSpPr>
            <p:nvPr/>
          </p:nvSpPr>
          <p:spPr bwMode="auto">
            <a:xfrm>
              <a:off x="2485" y="3499"/>
              <a:ext cx="344" cy="260"/>
            </a:xfrm>
            <a:custGeom>
              <a:avLst/>
              <a:gdLst/>
              <a:ahLst/>
              <a:cxnLst>
                <a:cxn ang="0">
                  <a:pos x="103" y="16"/>
                </a:cxn>
                <a:cxn ang="0">
                  <a:pos x="102" y="123"/>
                </a:cxn>
                <a:cxn ang="0">
                  <a:pos x="103" y="16"/>
                </a:cxn>
                <a:cxn ang="0">
                  <a:pos x="2" y="34"/>
                </a:cxn>
                <a:cxn ang="0">
                  <a:pos x="1" y="33"/>
                </a:cxn>
                <a:cxn ang="0">
                  <a:pos x="0" y="143"/>
                </a:cxn>
                <a:cxn ang="0">
                  <a:pos x="2" y="145"/>
                </a:cxn>
                <a:cxn ang="0">
                  <a:pos x="191" y="105"/>
                </a:cxn>
                <a:cxn ang="0">
                  <a:pos x="192" y="0"/>
                </a:cxn>
                <a:cxn ang="0">
                  <a:pos x="103" y="16"/>
                </a:cxn>
              </a:cxnLst>
              <a:rect l="0" t="0" r="r" b="b"/>
              <a:pathLst>
                <a:path w="192" h="145">
                  <a:moveTo>
                    <a:pt x="103" y="16"/>
                  </a:moveTo>
                  <a:cubicBezTo>
                    <a:pt x="102" y="123"/>
                    <a:pt x="102" y="123"/>
                    <a:pt x="102" y="123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44"/>
                    <a:pt x="2" y="145"/>
                    <a:pt x="2" y="145"/>
                  </a:cubicBezTo>
                  <a:cubicBezTo>
                    <a:pt x="3" y="144"/>
                    <a:pt x="84" y="128"/>
                    <a:pt x="191" y="105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103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22" name="Freeform 442"/>
            <p:cNvSpPr>
              <a:spLocks/>
            </p:cNvSpPr>
            <p:nvPr/>
          </p:nvSpPr>
          <p:spPr bwMode="auto">
            <a:xfrm>
              <a:off x="2827" y="3472"/>
              <a:ext cx="154" cy="216"/>
            </a:xfrm>
            <a:custGeom>
              <a:avLst/>
              <a:gdLst/>
              <a:ahLst/>
              <a:cxnLst>
                <a:cxn ang="0">
                  <a:pos x="1" y="15"/>
                </a:cxn>
                <a:cxn ang="0">
                  <a:pos x="0" y="120"/>
                </a:cxn>
                <a:cxn ang="0">
                  <a:pos x="86" y="103"/>
                </a:cxn>
                <a:cxn ang="0">
                  <a:pos x="86" y="0"/>
                </a:cxn>
                <a:cxn ang="0">
                  <a:pos x="1" y="15"/>
                </a:cxn>
              </a:cxnLst>
              <a:rect l="0" t="0" r="r" b="b"/>
              <a:pathLst>
                <a:path w="86" h="120">
                  <a:moveTo>
                    <a:pt x="1" y="15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27" y="115"/>
                    <a:pt x="56" y="109"/>
                    <a:pt x="86" y="103"/>
                  </a:cubicBezTo>
                  <a:cubicBezTo>
                    <a:pt x="86" y="0"/>
                    <a:pt x="86" y="0"/>
                    <a:pt x="86" y="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23" name="Freeform 443"/>
            <p:cNvSpPr>
              <a:spLocks/>
            </p:cNvSpPr>
            <p:nvPr/>
          </p:nvSpPr>
          <p:spPr bwMode="auto">
            <a:xfrm>
              <a:off x="2166" y="3209"/>
              <a:ext cx="66" cy="23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85"/>
                </a:cxn>
                <a:cxn ang="0">
                  <a:pos x="37" y="130"/>
                </a:cxn>
                <a:cxn ang="0">
                  <a:pos x="37" y="40"/>
                </a:cxn>
                <a:cxn ang="0">
                  <a:pos x="1" y="0"/>
                </a:cxn>
              </a:cxnLst>
              <a:rect l="0" t="0" r="r" b="b"/>
              <a:pathLst>
                <a:path w="37" h="130">
                  <a:moveTo>
                    <a:pt x="1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1" y="98"/>
                    <a:pt x="23" y="113"/>
                    <a:pt x="37" y="130"/>
                  </a:cubicBezTo>
                  <a:cubicBezTo>
                    <a:pt x="37" y="40"/>
                    <a:pt x="37" y="40"/>
                    <a:pt x="37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24" name="Freeform 444"/>
            <p:cNvSpPr>
              <a:spLocks/>
            </p:cNvSpPr>
            <p:nvPr/>
          </p:nvSpPr>
          <p:spPr bwMode="auto">
            <a:xfrm>
              <a:off x="2313" y="3370"/>
              <a:ext cx="91" cy="28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96"/>
                </a:cxn>
                <a:cxn ang="0">
                  <a:pos x="51" y="159"/>
                </a:cxn>
                <a:cxn ang="0">
                  <a:pos x="50" y="54"/>
                </a:cxn>
                <a:cxn ang="0">
                  <a:pos x="1" y="0"/>
                </a:cxn>
              </a:cxnLst>
              <a:rect l="0" t="0" r="r" b="b"/>
              <a:pathLst>
                <a:path w="51" h="159">
                  <a:moveTo>
                    <a:pt x="1" y="0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18" y="118"/>
                    <a:pt x="36" y="140"/>
                    <a:pt x="51" y="159"/>
                  </a:cubicBezTo>
                  <a:cubicBezTo>
                    <a:pt x="50" y="54"/>
                    <a:pt x="50" y="54"/>
                    <a:pt x="50" y="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925" name="Freeform 445"/>
            <p:cNvSpPr>
              <a:spLocks/>
            </p:cNvSpPr>
            <p:nvPr/>
          </p:nvSpPr>
          <p:spPr bwMode="auto">
            <a:xfrm>
              <a:off x="2232" y="3281"/>
              <a:ext cx="82" cy="2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0"/>
                </a:cxn>
                <a:cxn ang="0">
                  <a:pos x="45" y="146"/>
                </a:cxn>
                <a:cxn ang="0">
                  <a:pos x="46" y="50"/>
                </a:cxn>
                <a:cxn ang="0">
                  <a:pos x="0" y="0"/>
                </a:cxn>
              </a:cxnLst>
              <a:rect l="0" t="0" r="r" b="b"/>
              <a:pathLst>
                <a:path w="46" h="146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4" y="108"/>
                    <a:pt x="30" y="127"/>
                    <a:pt x="45" y="146"/>
                  </a:cubicBezTo>
                  <a:cubicBezTo>
                    <a:pt x="46" y="50"/>
                    <a:pt x="46" y="50"/>
                    <a:pt x="46" y="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065" name="Group 585"/>
          <p:cNvGrpSpPr>
            <a:grpSpLocks/>
          </p:cNvGrpSpPr>
          <p:nvPr/>
        </p:nvGrpSpPr>
        <p:grpSpPr bwMode="auto">
          <a:xfrm>
            <a:off x="3363913" y="2314575"/>
            <a:ext cx="2635250" cy="750888"/>
            <a:chOff x="2119" y="1458"/>
            <a:chExt cx="1660" cy="473"/>
          </a:xfrm>
        </p:grpSpPr>
        <p:grpSp>
          <p:nvGrpSpPr>
            <p:cNvPr id="21036" name="Group 556"/>
            <p:cNvGrpSpPr>
              <a:grpSpLocks/>
            </p:cNvGrpSpPr>
            <p:nvPr/>
          </p:nvGrpSpPr>
          <p:grpSpPr bwMode="auto">
            <a:xfrm>
              <a:off x="2119" y="1458"/>
              <a:ext cx="1660" cy="349"/>
              <a:chOff x="2119" y="1458"/>
              <a:chExt cx="1660" cy="349"/>
            </a:xfrm>
          </p:grpSpPr>
          <p:sp>
            <p:nvSpPr>
              <p:cNvPr id="21030" name="Freeform 550"/>
              <p:cNvSpPr>
                <a:spLocks/>
              </p:cNvSpPr>
              <p:nvPr/>
            </p:nvSpPr>
            <p:spPr bwMode="auto">
              <a:xfrm>
                <a:off x="3663" y="1584"/>
                <a:ext cx="116" cy="1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7"/>
                  </a:cxn>
                  <a:cxn ang="0">
                    <a:pos x="116" y="155"/>
                  </a:cxn>
                  <a:cxn ang="0">
                    <a:pos x="116" y="12"/>
                  </a:cxn>
                  <a:cxn ang="0">
                    <a:pos x="0" y="0"/>
                  </a:cxn>
                </a:cxnLst>
                <a:rect l="0" t="0" r="r" b="b"/>
                <a:pathLst>
                  <a:path w="116" h="155">
                    <a:moveTo>
                      <a:pt x="0" y="0"/>
                    </a:moveTo>
                    <a:lnTo>
                      <a:pt x="0" y="147"/>
                    </a:lnTo>
                    <a:lnTo>
                      <a:pt x="116" y="155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68" name="Freeform 288"/>
              <p:cNvSpPr>
                <a:spLocks/>
              </p:cNvSpPr>
              <p:nvPr/>
            </p:nvSpPr>
            <p:spPr bwMode="auto">
              <a:xfrm>
                <a:off x="2316" y="1518"/>
                <a:ext cx="83" cy="19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0" y="49"/>
                  </a:cxn>
                  <a:cxn ang="0">
                    <a:pos x="0" y="198"/>
                  </a:cxn>
                  <a:cxn ang="0">
                    <a:pos x="83" y="160"/>
                  </a:cxn>
                  <a:cxn ang="0">
                    <a:pos x="83" y="0"/>
                  </a:cxn>
                </a:cxnLst>
                <a:rect l="0" t="0" r="r" b="b"/>
                <a:pathLst>
                  <a:path w="83" h="198">
                    <a:moveTo>
                      <a:pt x="83" y="0"/>
                    </a:moveTo>
                    <a:lnTo>
                      <a:pt x="0" y="49"/>
                    </a:lnTo>
                    <a:lnTo>
                      <a:pt x="0" y="198"/>
                    </a:lnTo>
                    <a:lnTo>
                      <a:pt x="83" y="16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2" name="Freeform 312"/>
              <p:cNvSpPr>
                <a:spLocks/>
              </p:cNvSpPr>
              <p:nvPr/>
            </p:nvSpPr>
            <p:spPr bwMode="auto">
              <a:xfrm>
                <a:off x="3275" y="1542"/>
                <a:ext cx="135" cy="168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135" y="168"/>
                  </a:cxn>
                  <a:cxn ang="0">
                    <a:pos x="135" y="14"/>
                  </a:cxn>
                  <a:cxn ang="0">
                    <a:pos x="0" y="0"/>
                  </a:cxn>
                  <a:cxn ang="0">
                    <a:pos x="0" y="156"/>
                  </a:cxn>
                </a:cxnLst>
                <a:rect l="0" t="0" r="r" b="b"/>
                <a:pathLst>
                  <a:path w="135" h="168">
                    <a:moveTo>
                      <a:pt x="0" y="156"/>
                    </a:moveTo>
                    <a:lnTo>
                      <a:pt x="135" y="168"/>
                    </a:lnTo>
                    <a:lnTo>
                      <a:pt x="135" y="14"/>
                    </a:lnTo>
                    <a:lnTo>
                      <a:pt x="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6" name="Freeform 326"/>
              <p:cNvSpPr>
                <a:spLocks/>
              </p:cNvSpPr>
              <p:nvPr/>
            </p:nvSpPr>
            <p:spPr bwMode="auto">
              <a:xfrm>
                <a:off x="2239" y="1567"/>
                <a:ext cx="77" cy="185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2" y="46"/>
                  </a:cxn>
                  <a:cxn ang="0">
                    <a:pos x="0" y="185"/>
                  </a:cxn>
                  <a:cxn ang="0">
                    <a:pos x="77" y="149"/>
                  </a:cxn>
                  <a:cxn ang="0">
                    <a:pos x="77" y="0"/>
                  </a:cxn>
                </a:cxnLst>
                <a:rect l="0" t="0" r="r" b="b"/>
                <a:pathLst>
                  <a:path w="77" h="185">
                    <a:moveTo>
                      <a:pt x="77" y="0"/>
                    </a:moveTo>
                    <a:lnTo>
                      <a:pt x="2" y="46"/>
                    </a:lnTo>
                    <a:lnTo>
                      <a:pt x="0" y="185"/>
                    </a:lnTo>
                    <a:lnTo>
                      <a:pt x="77" y="14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1" name="Freeform 371"/>
              <p:cNvSpPr>
                <a:spLocks/>
              </p:cNvSpPr>
              <p:nvPr/>
            </p:nvSpPr>
            <p:spPr bwMode="auto">
              <a:xfrm>
                <a:off x="3135" y="1526"/>
                <a:ext cx="140" cy="172"/>
              </a:xfrm>
              <a:custGeom>
                <a:avLst/>
                <a:gdLst/>
                <a:ahLst/>
                <a:cxnLst>
                  <a:cxn ang="0">
                    <a:pos x="0" y="161"/>
                  </a:cxn>
                  <a:cxn ang="0">
                    <a:pos x="140" y="172"/>
                  </a:cxn>
                  <a:cxn ang="0">
                    <a:pos x="140" y="16"/>
                  </a:cxn>
                  <a:cxn ang="0">
                    <a:pos x="0" y="0"/>
                  </a:cxn>
                  <a:cxn ang="0">
                    <a:pos x="0" y="161"/>
                  </a:cxn>
                </a:cxnLst>
                <a:rect l="0" t="0" r="r" b="b"/>
                <a:pathLst>
                  <a:path w="140" h="172">
                    <a:moveTo>
                      <a:pt x="0" y="161"/>
                    </a:moveTo>
                    <a:lnTo>
                      <a:pt x="140" y="172"/>
                    </a:lnTo>
                    <a:lnTo>
                      <a:pt x="140" y="16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5" name="Freeform 375"/>
              <p:cNvSpPr>
                <a:spLocks/>
              </p:cNvSpPr>
              <p:nvPr/>
            </p:nvSpPr>
            <p:spPr bwMode="auto">
              <a:xfrm>
                <a:off x="2675" y="1477"/>
                <a:ext cx="161" cy="185"/>
              </a:xfrm>
              <a:custGeom>
                <a:avLst/>
                <a:gdLst/>
                <a:ahLst/>
                <a:cxnLst>
                  <a:cxn ang="0">
                    <a:pos x="159" y="185"/>
                  </a:cxn>
                  <a:cxn ang="0">
                    <a:pos x="161" y="16"/>
                  </a:cxn>
                  <a:cxn ang="0">
                    <a:pos x="0" y="0"/>
                  </a:cxn>
                  <a:cxn ang="0">
                    <a:pos x="0" y="171"/>
                  </a:cxn>
                  <a:cxn ang="0">
                    <a:pos x="159" y="185"/>
                  </a:cxn>
                </a:cxnLst>
                <a:rect l="0" t="0" r="r" b="b"/>
                <a:pathLst>
                  <a:path w="161" h="185">
                    <a:moveTo>
                      <a:pt x="159" y="185"/>
                    </a:moveTo>
                    <a:lnTo>
                      <a:pt x="161" y="16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159" y="1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6" name="Freeform 376"/>
              <p:cNvSpPr>
                <a:spLocks/>
              </p:cNvSpPr>
              <p:nvPr/>
            </p:nvSpPr>
            <p:spPr bwMode="auto">
              <a:xfrm>
                <a:off x="2494" y="1458"/>
                <a:ext cx="181" cy="190"/>
              </a:xfrm>
              <a:custGeom>
                <a:avLst/>
                <a:gdLst/>
                <a:ahLst/>
                <a:cxnLst>
                  <a:cxn ang="0">
                    <a:pos x="3" y="175"/>
                  </a:cxn>
                  <a:cxn ang="0">
                    <a:pos x="181" y="190"/>
                  </a:cxn>
                  <a:cxn ang="0">
                    <a:pos x="181" y="19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177"/>
                  </a:cxn>
                  <a:cxn ang="0">
                    <a:pos x="3" y="175"/>
                  </a:cxn>
                </a:cxnLst>
                <a:rect l="0" t="0" r="r" b="b"/>
                <a:pathLst>
                  <a:path w="181" h="190">
                    <a:moveTo>
                      <a:pt x="3" y="175"/>
                    </a:moveTo>
                    <a:lnTo>
                      <a:pt x="181" y="190"/>
                    </a:lnTo>
                    <a:lnTo>
                      <a:pt x="181" y="19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177"/>
                    </a:lnTo>
                    <a:lnTo>
                      <a:pt x="3" y="1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7" name="Freeform 377"/>
              <p:cNvSpPr>
                <a:spLocks/>
              </p:cNvSpPr>
              <p:nvPr/>
            </p:nvSpPr>
            <p:spPr bwMode="auto">
              <a:xfrm>
                <a:off x="2399" y="1459"/>
                <a:ext cx="95" cy="219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59"/>
                  </a:cxn>
                  <a:cxn ang="0">
                    <a:pos x="0" y="219"/>
                  </a:cxn>
                  <a:cxn ang="0">
                    <a:pos x="95" y="176"/>
                  </a:cxn>
                  <a:cxn ang="0">
                    <a:pos x="95" y="0"/>
                  </a:cxn>
                </a:cxnLst>
                <a:rect l="0" t="0" r="r" b="b"/>
                <a:pathLst>
                  <a:path w="95" h="219">
                    <a:moveTo>
                      <a:pt x="95" y="0"/>
                    </a:moveTo>
                    <a:lnTo>
                      <a:pt x="0" y="59"/>
                    </a:lnTo>
                    <a:lnTo>
                      <a:pt x="0" y="219"/>
                    </a:lnTo>
                    <a:lnTo>
                      <a:pt x="95" y="176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8" name="Freeform 378"/>
              <p:cNvSpPr>
                <a:spLocks/>
              </p:cNvSpPr>
              <p:nvPr/>
            </p:nvSpPr>
            <p:spPr bwMode="auto">
              <a:xfrm>
                <a:off x="2988" y="1511"/>
                <a:ext cx="147" cy="176"/>
              </a:xfrm>
              <a:custGeom>
                <a:avLst/>
                <a:gdLst/>
                <a:ahLst/>
                <a:cxnLst>
                  <a:cxn ang="0">
                    <a:pos x="147" y="176"/>
                  </a:cxn>
                  <a:cxn ang="0">
                    <a:pos x="147" y="15"/>
                  </a:cxn>
                  <a:cxn ang="0">
                    <a:pos x="0" y="0"/>
                  </a:cxn>
                  <a:cxn ang="0">
                    <a:pos x="0" y="163"/>
                  </a:cxn>
                  <a:cxn ang="0">
                    <a:pos x="147" y="176"/>
                  </a:cxn>
                </a:cxnLst>
                <a:rect l="0" t="0" r="r" b="b"/>
                <a:pathLst>
                  <a:path w="147" h="176">
                    <a:moveTo>
                      <a:pt x="147" y="176"/>
                    </a:moveTo>
                    <a:lnTo>
                      <a:pt x="147" y="15"/>
                    </a:lnTo>
                    <a:lnTo>
                      <a:pt x="0" y="0"/>
                    </a:lnTo>
                    <a:lnTo>
                      <a:pt x="0" y="163"/>
                    </a:lnTo>
                    <a:lnTo>
                      <a:pt x="147" y="17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9" name="Freeform 379"/>
              <p:cNvSpPr>
                <a:spLocks/>
              </p:cNvSpPr>
              <p:nvPr/>
            </p:nvSpPr>
            <p:spPr bwMode="auto">
              <a:xfrm>
                <a:off x="2834" y="1493"/>
                <a:ext cx="154" cy="181"/>
              </a:xfrm>
              <a:custGeom>
                <a:avLst/>
                <a:gdLst/>
                <a:ahLst/>
                <a:cxnLst>
                  <a:cxn ang="0">
                    <a:pos x="154" y="181"/>
                  </a:cxn>
                  <a:cxn ang="0">
                    <a:pos x="154" y="18"/>
                  </a:cxn>
                  <a:cxn ang="0">
                    <a:pos x="2" y="0"/>
                  </a:cxn>
                  <a:cxn ang="0">
                    <a:pos x="0" y="169"/>
                  </a:cxn>
                  <a:cxn ang="0">
                    <a:pos x="154" y="181"/>
                  </a:cxn>
                </a:cxnLst>
                <a:rect l="0" t="0" r="r" b="b"/>
                <a:pathLst>
                  <a:path w="154" h="181">
                    <a:moveTo>
                      <a:pt x="154" y="181"/>
                    </a:moveTo>
                    <a:lnTo>
                      <a:pt x="154" y="18"/>
                    </a:lnTo>
                    <a:lnTo>
                      <a:pt x="2" y="0"/>
                    </a:lnTo>
                    <a:lnTo>
                      <a:pt x="0" y="169"/>
                    </a:lnTo>
                    <a:lnTo>
                      <a:pt x="154" y="1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0" name="Freeform 400"/>
              <p:cNvSpPr>
                <a:spLocks/>
              </p:cNvSpPr>
              <p:nvPr/>
            </p:nvSpPr>
            <p:spPr bwMode="auto">
              <a:xfrm>
                <a:off x="2119" y="1653"/>
                <a:ext cx="56" cy="154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18"/>
                  </a:cxn>
                  <a:cxn ang="0">
                    <a:pos x="0" y="86"/>
                  </a:cxn>
                  <a:cxn ang="0">
                    <a:pos x="30" y="72"/>
                  </a:cxn>
                  <a:cxn ang="0">
                    <a:pos x="31" y="0"/>
                  </a:cxn>
                </a:cxnLst>
                <a:rect l="0" t="0" r="r" b="b"/>
                <a:pathLst>
                  <a:path w="31" h="86">
                    <a:moveTo>
                      <a:pt x="31" y="0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40"/>
                      <a:pt x="0" y="63"/>
                      <a:pt x="0" y="86"/>
                    </a:cubicBezTo>
                    <a:cubicBezTo>
                      <a:pt x="30" y="72"/>
                      <a:pt x="30" y="72"/>
                      <a:pt x="30" y="72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7" name="Freeform 407"/>
              <p:cNvSpPr>
                <a:spLocks/>
              </p:cNvSpPr>
              <p:nvPr/>
            </p:nvSpPr>
            <p:spPr bwMode="auto">
              <a:xfrm>
                <a:off x="3539" y="1570"/>
                <a:ext cx="125" cy="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1"/>
                  </a:cxn>
                  <a:cxn ang="0">
                    <a:pos x="124" y="160"/>
                  </a:cxn>
                  <a:cxn ang="0">
                    <a:pos x="125" y="13"/>
                  </a:cxn>
                  <a:cxn ang="0">
                    <a:pos x="0" y="0"/>
                  </a:cxn>
                </a:cxnLst>
                <a:rect l="0" t="0" r="r" b="b"/>
                <a:pathLst>
                  <a:path w="125" h="160">
                    <a:moveTo>
                      <a:pt x="0" y="0"/>
                    </a:moveTo>
                    <a:lnTo>
                      <a:pt x="0" y="151"/>
                    </a:lnTo>
                    <a:lnTo>
                      <a:pt x="124" y="160"/>
                    </a:lnTo>
                    <a:lnTo>
                      <a:pt x="1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5" name="Freeform 465"/>
              <p:cNvSpPr>
                <a:spLocks/>
              </p:cNvSpPr>
              <p:nvPr/>
            </p:nvSpPr>
            <p:spPr bwMode="auto">
              <a:xfrm>
                <a:off x="3410" y="1556"/>
                <a:ext cx="129" cy="165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129" y="165"/>
                  </a:cxn>
                  <a:cxn ang="0">
                    <a:pos x="129" y="14"/>
                  </a:cxn>
                  <a:cxn ang="0">
                    <a:pos x="0" y="0"/>
                  </a:cxn>
                  <a:cxn ang="0">
                    <a:pos x="0" y="154"/>
                  </a:cxn>
                </a:cxnLst>
                <a:rect l="0" t="0" r="r" b="b"/>
                <a:pathLst>
                  <a:path w="129" h="165">
                    <a:moveTo>
                      <a:pt x="0" y="154"/>
                    </a:moveTo>
                    <a:lnTo>
                      <a:pt x="129" y="165"/>
                    </a:lnTo>
                    <a:lnTo>
                      <a:pt x="129" y="14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5" name="Freeform 495"/>
              <p:cNvSpPr>
                <a:spLocks/>
              </p:cNvSpPr>
              <p:nvPr/>
            </p:nvSpPr>
            <p:spPr bwMode="auto">
              <a:xfrm>
                <a:off x="2173" y="1613"/>
                <a:ext cx="68" cy="169"/>
              </a:xfrm>
              <a:custGeom>
                <a:avLst/>
                <a:gdLst/>
                <a:ahLst/>
                <a:cxnLst>
                  <a:cxn ang="0">
                    <a:pos x="68" y="0"/>
                  </a:cxn>
                  <a:cxn ang="0">
                    <a:pos x="2" y="40"/>
                  </a:cxn>
                  <a:cxn ang="0">
                    <a:pos x="0" y="169"/>
                  </a:cxn>
                  <a:cxn ang="0">
                    <a:pos x="66" y="139"/>
                  </a:cxn>
                  <a:cxn ang="0">
                    <a:pos x="68" y="0"/>
                  </a:cxn>
                </a:cxnLst>
                <a:rect l="0" t="0" r="r" b="b"/>
                <a:pathLst>
                  <a:path w="68" h="169">
                    <a:moveTo>
                      <a:pt x="68" y="0"/>
                    </a:moveTo>
                    <a:lnTo>
                      <a:pt x="2" y="40"/>
                    </a:lnTo>
                    <a:lnTo>
                      <a:pt x="0" y="169"/>
                    </a:lnTo>
                    <a:lnTo>
                      <a:pt x="66" y="139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029" name="Group 549"/>
            <p:cNvGrpSpPr>
              <a:grpSpLocks/>
            </p:cNvGrpSpPr>
            <p:nvPr/>
          </p:nvGrpSpPr>
          <p:grpSpPr bwMode="auto">
            <a:xfrm>
              <a:off x="2119" y="1633"/>
              <a:ext cx="1658" cy="298"/>
              <a:chOff x="2119" y="1633"/>
              <a:chExt cx="1658" cy="298"/>
            </a:xfrm>
          </p:grpSpPr>
          <p:sp>
            <p:nvSpPr>
              <p:cNvPr id="20769" name="Freeform 289"/>
              <p:cNvSpPr>
                <a:spLocks/>
              </p:cNvSpPr>
              <p:nvPr/>
            </p:nvSpPr>
            <p:spPr bwMode="auto">
              <a:xfrm>
                <a:off x="2316" y="1678"/>
                <a:ext cx="83" cy="19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0" y="38"/>
                  </a:cxn>
                  <a:cxn ang="0">
                    <a:pos x="0" y="190"/>
                  </a:cxn>
                  <a:cxn ang="0">
                    <a:pos x="83" y="163"/>
                  </a:cxn>
                  <a:cxn ang="0">
                    <a:pos x="83" y="0"/>
                  </a:cxn>
                </a:cxnLst>
                <a:rect l="0" t="0" r="r" b="b"/>
                <a:pathLst>
                  <a:path w="83" h="190">
                    <a:moveTo>
                      <a:pt x="83" y="0"/>
                    </a:moveTo>
                    <a:lnTo>
                      <a:pt x="0" y="38"/>
                    </a:lnTo>
                    <a:lnTo>
                      <a:pt x="0" y="190"/>
                    </a:lnTo>
                    <a:lnTo>
                      <a:pt x="83" y="163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9" name="Freeform 319"/>
              <p:cNvSpPr>
                <a:spLocks/>
              </p:cNvSpPr>
              <p:nvPr/>
            </p:nvSpPr>
            <p:spPr bwMode="auto">
              <a:xfrm>
                <a:off x="2239" y="1716"/>
                <a:ext cx="77" cy="177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0" y="36"/>
                  </a:cxn>
                  <a:cxn ang="0">
                    <a:pos x="0" y="177"/>
                  </a:cxn>
                  <a:cxn ang="0">
                    <a:pos x="77" y="152"/>
                  </a:cxn>
                  <a:cxn ang="0">
                    <a:pos x="77" y="0"/>
                  </a:cxn>
                </a:cxnLst>
                <a:rect l="0" t="0" r="r" b="b"/>
                <a:pathLst>
                  <a:path w="77" h="177">
                    <a:moveTo>
                      <a:pt x="77" y="0"/>
                    </a:moveTo>
                    <a:lnTo>
                      <a:pt x="0" y="36"/>
                    </a:lnTo>
                    <a:lnTo>
                      <a:pt x="0" y="177"/>
                    </a:lnTo>
                    <a:lnTo>
                      <a:pt x="77" y="15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8" name="Freeform 338"/>
              <p:cNvSpPr>
                <a:spLocks/>
              </p:cNvSpPr>
              <p:nvPr/>
            </p:nvSpPr>
            <p:spPr bwMode="auto">
              <a:xfrm>
                <a:off x="2492" y="1633"/>
                <a:ext cx="183" cy="188"/>
              </a:xfrm>
              <a:custGeom>
                <a:avLst/>
                <a:gdLst/>
                <a:ahLst/>
                <a:cxnLst>
                  <a:cxn ang="0">
                    <a:pos x="183" y="188"/>
                  </a:cxn>
                  <a:cxn ang="0">
                    <a:pos x="183" y="15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178"/>
                  </a:cxn>
                  <a:cxn ang="0">
                    <a:pos x="3" y="178"/>
                  </a:cxn>
                  <a:cxn ang="0">
                    <a:pos x="183" y="188"/>
                  </a:cxn>
                </a:cxnLst>
                <a:rect l="0" t="0" r="r" b="b"/>
                <a:pathLst>
                  <a:path w="183" h="188">
                    <a:moveTo>
                      <a:pt x="183" y="188"/>
                    </a:moveTo>
                    <a:lnTo>
                      <a:pt x="183" y="15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178"/>
                    </a:lnTo>
                    <a:lnTo>
                      <a:pt x="3" y="178"/>
                    </a:lnTo>
                    <a:lnTo>
                      <a:pt x="183" y="18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2" name="Freeform 352"/>
              <p:cNvSpPr>
                <a:spLocks/>
              </p:cNvSpPr>
              <p:nvPr/>
            </p:nvSpPr>
            <p:spPr bwMode="auto">
              <a:xfrm>
                <a:off x="2834" y="1662"/>
                <a:ext cx="154" cy="177"/>
              </a:xfrm>
              <a:custGeom>
                <a:avLst/>
                <a:gdLst/>
                <a:ahLst/>
                <a:cxnLst>
                  <a:cxn ang="0">
                    <a:pos x="153" y="177"/>
                  </a:cxn>
                  <a:cxn ang="0">
                    <a:pos x="154" y="12"/>
                  </a:cxn>
                  <a:cxn ang="0">
                    <a:pos x="0" y="0"/>
                  </a:cxn>
                  <a:cxn ang="0">
                    <a:pos x="0" y="168"/>
                  </a:cxn>
                  <a:cxn ang="0">
                    <a:pos x="153" y="177"/>
                  </a:cxn>
                </a:cxnLst>
                <a:rect l="0" t="0" r="r" b="b"/>
                <a:pathLst>
                  <a:path w="154" h="177">
                    <a:moveTo>
                      <a:pt x="153" y="177"/>
                    </a:moveTo>
                    <a:lnTo>
                      <a:pt x="154" y="12"/>
                    </a:lnTo>
                    <a:lnTo>
                      <a:pt x="0" y="0"/>
                    </a:lnTo>
                    <a:lnTo>
                      <a:pt x="0" y="168"/>
                    </a:lnTo>
                    <a:lnTo>
                      <a:pt x="153" y="17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5" name="Freeform 355"/>
              <p:cNvSpPr>
                <a:spLocks/>
              </p:cNvSpPr>
              <p:nvPr/>
            </p:nvSpPr>
            <p:spPr bwMode="auto">
              <a:xfrm>
                <a:off x="2675" y="1648"/>
                <a:ext cx="159" cy="182"/>
              </a:xfrm>
              <a:custGeom>
                <a:avLst/>
                <a:gdLst/>
                <a:ahLst/>
                <a:cxnLst>
                  <a:cxn ang="0">
                    <a:pos x="159" y="182"/>
                  </a:cxn>
                  <a:cxn ang="0">
                    <a:pos x="159" y="14"/>
                  </a:cxn>
                  <a:cxn ang="0">
                    <a:pos x="0" y="0"/>
                  </a:cxn>
                  <a:cxn ang="0">
                    <a:pos x="0" y="173"/>
                  </a:cxn>
                  <a:cxn ang="0">
                    <a:pos x="159" y="182"/>
                  </a:cxn>
                </a:cxnLst>
                <a:rect l="0" t="0" r="r" b="b"/>
                <a:pathLst>
                  <a:path w="159" h="182">
                    <a:moveTo>
                      <a:pt x="159" y="182"/>
                    </a:moveTo>
                    <a:lnTo>
                      <a:pt x="159" y="14"/>
                    </a:lnTo>
                    <a:lnTo>
                      <a:pt x="0" y="0"/>
                    </a:lnTo>
                    <a:lnTo>
                      <a:pt x="0" y="173"/>
                    </a:lnTo>
                    <a:lnTo>
                      <a:pt x="159" y="1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0" name="Freeform 370"/>
              <p:cNvSpPr>
                <a:spLocks/>
              </p:cNvSpPr>
              <p:nvPr/>
            </p:nvSpPr>
            <p:spPr bwMode="auto">
              <a:xfrm>
                <a:off x="3135" y="1687"/>
                <a:ext cx="140" cy="168"/>
              </a:xfrm>
              <a:custGeom>
                <a:avLst/>
                <a:gdLst/>
                <a:ahLst/>
                <a:cxnLst>
                  <a:cxn ang="0">
                    <a:pos x="0" y="161"/>
                  </a:cxn>
                  <a:cxn ang="0">
                    <a:pos x="140" y="168"/>
                  </a:cxn>
                  <a:cxn ang="0">
                    <a:pos x="140" y="11"/>
                  </a:cxn>
                  <a:cxn ang="0">
                    <a:pos x="0" y="0"/>
                  </a:cxn>
                  <a:cxn ang="0">
                    <a:pos x="0" y="161"/>
                  </a:cxn>
                </a:cxnLst>
                <a:rect l="0" t="0" r="r" b="b"/>
                <a:pathLst>
                  <a:path w="140" h="168">
                    <a:moveTo>
                      <a:pt x="0" y="161"/>
                    </a:moveTo>
                    <a:lnTo>
                      <a:pt x="140" y="168"/>
                    </a:lnTo>
                    <a:lnTo>
                      <a:pt x="140" y="11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0" name="Freeform 380"/>
              <p:cNvSpPr>
                <a:spLocks/>
              </p:cNvSpPr>
              <p:nvPr/>
            </p:nvSpPr>
            <p:spPr bwMode="auto">
              <a:xfrm>
                <a:off x="2399" y="1635"/>
                <a:ext cx="95" cy="206"/>
              </a:xfrm>
              <a:custGeom>
                <a:avLst/>
                <a:gdLst/>
                <a:ahLst/>
                <a:cxnLst>
                  <a:cxn ang="0">
                    <a:pos x="95" y="0"/>
                  </a:cxn>
                  <a:cxn ang="0">
                    <a:pos x="0" y="43"/>
                  </a:cxn>
                  <a:cxn ang="0">
                    <a:pos x="0" y="206"/>
                  </a:cxn>
                  <a:cxn ang="0">
                    <a:pos x="93" y="176"/>
                  </a:cxn>
                  <a:cxn ang="0">
                    <a:pos x="95" y="0"/>
                  </a:cxn>
                </a:cxnLst>
                <a:rect l="0" t="0" r="r" b="b"/>
                <a:pathLst>
                  <a:path w="95" h="206">
                    <a:moveTo>
                      <a:pt x="95" y="0"/>
                    </a:moveTo>
                    <a:lnTo>
                      <a:pt x="0" y="43"/>
                    </a:lnTo>
                    <a:lnTo>
                      <a:pt x="0" y="206"/>
                    </a:lnTo>
                    <a:lnTo>
                      <a:pt x="93" y="176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3" name="Freeform 383"/>
              <p:cNvSpPr>
                <a:spLocks/>
              </p:cNvSpPr>
              <p:nvPr/>
            </p:nvSpPr>
            <p:spPr bwMode="auto">
              <a:xfrm>
                <a:off x="2987" y="1674"/>
                <a:ext cx="148" cy="174"/>
              </a:xfrm>
              <a:custGeom>
                <a:avLst/>
                <a:gdLst/>
                <a:ahLst/>
                <a:cxnLst>
                  <a:cxn ang="0">
                    <a:pos x="0" y="165"/>
                  </a:cxn>
                  <a:cxn ang="0">
                    <a:pos x="148" y="174"/>
                  </a:cxn>
                  <a:cxn ang="0">
                    <a:pos x="148" y="13"/>
                  </a:cxn>
                  <a:cxn ang="0">
                    <a:pos x="1" y="0"/>
                  </a:cxn>
                  <a:cxn ang="0">
                    <a:pos x="0" y="165"/>
                  </a:cxn>
                </a:cxnLst>
                <a:rect l="0" t="0" r="r" b="b"/>
                <a:pathLst>
                  <a:path w="148" h="174">
                    <a:moveTo>
                      <a:pt x="0" y="165"/>
                    </a:moveTo>
                    <a:lnTo>
                      <a:pt x="148" y="174"/>
                    </a:lnTo>
                    <a:lnTo>
                      <a:pt x="148" y="13"/>
                    </a:lnTo>
                    <a:lnTo>
                      <a:pt x="1" y="0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8" name="Freeform 388"/>
              <p:cNvSpPr>
                <a:spLocks/>
              </p:cNvSpPr>
              <p:nvPr/>
            </p:nvSpPr>
            <p:spPr bwMode="auto">
              <a:xfrm>
                <a:off x="3275" y="1698"/>
                <a:ext cx="135" cy="166"/>
              </a:xfrm>
              <a:custGeom>
                <a:avLst/>
                <a:gdLst/>
                <a:ahLst/>
                <a:cxnLst>
                  <a:cxn ang="0">
                    <a:pos x="0" y="157"/>
                  </a:cxn>
                  <a:cxn ang="0">
                    <a:pos x="133" y="166"/>
                  </a:cxn>
                  <a:cxn ang="0">
                    <a:pos x="135" y="12"/>
                  </a:cxn>
                  <a:cxn ang="0">
                    <a:pos x="0" y="0"/>
                  </a:cxn>
                  <a:cxn ang="0">
                    <a:pos x="0" y="157"/>
                  </a:cxn>
                </a:cxnLst>
                <a:rect l="0" t="0" r="r" b="b"/>
                <a:pathLst>
                  <a:path w="135" h="166">
                    <a:moveTo>
                      <a:pt x="0" y="157"/>
                    </a:moveTo>
                    <a:lnTo>
                      <a:pt x="133" y="166"/>
                    </a:lnTo>
                    <a:lnTo>
                      <a:pt x="135" y="12"/>
                    </a:lnTo>
                    <a:lnTo>
                      <a:pt x="0" y="0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1" name="Freeform 401"/>
              <p:cNvSpPr>
                <a:spLocks/>
              </p:cNvSpPr>
              <p:nvPr/>
            </p:nvSpPr>
            <p:spPr bwMode="auto">
              <a:xfrm>
                <a:off x="2119" y="1782"/>
                <a:ext cx="54" cy="149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14"/>
                  </a:cxn>
                  <a:cxn ang="0">
                    <a:pos x="0" y="83"/>
                  </a:cxn>
                  <a:cxn ang="0">
                    <a:pos x="30" y="74"/>
                  </a:cxn>
                  <a:cxn ang="0">
                    <a:pos x="30" y="0"/>
                  </a:cxn>
                </a:cxnLst>
                <a:rect l="0" t="0" r="r" b="b"/>
                <a:pathLst>
                  <a:path w="30" h="83">
                    <a:moveTo>
                      <a:pt x="3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37"/>
                      <a:pt x="0" y="60"/>
                      <a:pt x="0" y="83"/>
                    </a:cubicBezTo>
                    <a:cubicBezTo>
                      <a:pt x="30" y="74"/>
                      <a:pt x="30" y="74"/>
                      <a:pt x="30" y="74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5" name="Freeform 405"/>
              <p:cNvSpPr>
                <a:spLocks/>
              </p:cNvSpPr>
              <p:nvPr/>
            </p:nvSpPr>
            <p:spPr bwMode="auto">
              <a:xfrm>
                <a:off x="3539" y="1721"/>
                <a:ext cx="124" cy="158"/>
              </a:xfrm>
              <a:custGeom>
                <a:avLst/>
                <a:gdLst/>
                <a:ahLst/>
                <a:cxnLst>
                  <a:cxn ang="0">
                    <a:pos x="0" y="151"/>
                  </a:cxn>
                  <a:cxn ang="0">
                    <a:pos x="124" y="158"/>
                  </a:cxn>
                  <a:cxn ang="0">
                    <a:pos x="124" y="9"/>
                  </a:cxn>
                  <a:cxn ang="0">
                    <a:pos x="0" y="0"/>
                  </a:cxn>
                  <a:cxn ang="0">
                    <a:pos x="0" y="151"/>
                  </a:cxn>
                </a:cxnLst>
                <a:rect l="0" t="0" r="r" b="b"/>
                <a:pathLst>
                  <a:path w="124" h="158">
                    <a:moveTo>
                      <a:pt x="0" y="151"/>
                    </a:moveTo>
                    <a:lnTo>
                      <a:pt x="124" y="158"/>
                    </a:lnTo>
                    <a:lnTo>
                      <a:pt x="124" y="9"/>
                    </a:lnTo>
                    <a:lnTo>
                      <a:pt x="0" y="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7" name="Freeform 427"/>
              <p:cNvSpPr>
                <a:spLocks/>
              </p:cNvSpPr>
              <p:nvPr/>
            </p:nvSpPr>
            <p:spPr bwMode="auto">
              <a:xfrm>
                <a:off x="3663" y="1730"/>
                <a:ext cx="114" cy="1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3"/>
                  </a:cxn>
                  <a:cxn ang="0">
                    <a:pos x="64" y="87"/>
                  </a:cxn>
                  <a:cxn ang="0">
                    <a:pos x="64" y="6"/>
                  </a:cxn>
                  <a:cxn ang="0">
                    <a:pos x="0" y="0"/>
                  </a:cxn>
                </a:cxnLst>
                <a:rect l="0" t="0" r="r" b="b"/>
                <a:pathLst>
                  <a:path w="64" h="87">
                    <a:moveTo>
                      <a:pt x="0" y="0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64" y="59"/>
                      <a:pt x="64" y="32"/>
                      <a:pt x="64" y="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1" name="Freeform 471"/>
              <p:cNvSpPr>
                <a:spLocks/>
              </p:cNvSpPr>
              <p:nvPr/>
            </p:nvSpPr>
            <p:spPr bwMode="auto">
              <a:xfrm>
                <a:off x="3408" y="1710"/>
                <a:ext cx="131" cy="162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131" y="162"/>
                  </a:cxn>
                  <a:cxn ang="0">
                    <a:pos x="131" y="11"/>
                  </a:cxn>
                  <a:cxn ang="0">
                    <a:pos x="2" y="0"/>
                  </a:cxn>
                  <a:cxn ang="0">
                    <a:pos x="0" y="154"/>
                  </a:cxn>
                </a:cxnLst>
                <a:rect l="0" t="0" r="r" b="b"/>
                <a:pathLst>
                  <a:path w="131" h="162">
                    <a:moveTo>
                      <a:pt x="0" y="154"/>
                    </a:moveTo>
                    <a:lnTo>
                      <a:pt x="131" y="162"/>
                    </a:lnTo>
                    <a:lnTo>
                      <a:pt x="131" y="11"/>
                    </a:lnTo>
                    <a:lnTo>
                      <a:pt x="2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2" name="Freeform 492"/>
              <p:cNvSpPr>
                <a:spLocks/>
              </p:cNvSpPr>
              <p:nvPr/>
            </p:nvSpPr>
            <p:spPr bwMode="auto">
              <a:xfrm>
                <a:off x="2173" y="1752"/>
                <a:ext cx="66" cy="163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30"/>
                  </a:cxn>
                  <a:cxn ang="0">
                    <a:pos x="0" y="163"/>
                  </a:cxn>
                  <a:cxn ang="0">
                    <a:pos x="66" y="141"/>
                  </a:cxn>
                  <a:cxn ang="0">
                    <a:pos x="66" y="0"/>
                  </a:cxn>
                </a:cxnLst>
                <a:rect l="0" t="0" r="r" b="b"/>
                <a:pathLst>
                  <a:path w="66" h="163">
                    <a:moveTo>
                      <a:pt x="66" y="0"/>
                    </a:moveTo>
                    <a:lnTo>
                      <a:pt x="0" y="30"/>
                    </a:lnTo>
                    <a:lnTo>
                      <a:pt x="0" y="163"/>
                    </a:lnTo>
                    <a:lnTo>
                      <a:pt x="66" y="14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1064" name="Group 584"/>
          <p:cNvGrpSpPr>
            <a:grpSpLocks/>
          </p:cNvGrpSpPr>
          <p:nvPr/>
        </p:nvGrpSpPr>
        <p:grpSpPr bwMode="auto">
          <a:xfrm>
            <a:off x="3363913" y="2874963"/>
            <a:ext cx="2632075" cy="582612"/>
            <a:chOff x="2119" y="1811"/>
            <a:chExt cx="1658" cy="367"/>
          </a:xfrm>
        </p:grpSpPr>
        <p:grpSp>
          <p:nvGrpSpPr>
            <p:cNvPr id="21027" name="Group 547"/>
            <p:cNvGrpSpPr>
              <a:grpSpLocks/>
            </p:cNvGrpSpPr>
            <p:nvPr/>
          </p:nvGrpSpPr>
          <p:grpSpPr bwMode="auto">
            <a:xfrm>
              <a:off x="2119" y="1985"/>
              <a:ext cx="1658" cy="193"/>
              <a:chOff x="2119" y="1985"/>
              <a:chExt cx="1658" cy="193"/>
            </a:xfrm>
          </p:grpSpPr>
          <p:sp>
            <p:nvSpPr>
              <p:cNvPr id="20762" name="Freeform 282"/>
              <p:cNvSpPr>
                <a:spLocks/>
              </p:cNvSpPr>
              <p:nvPr/>
            </p:nvSpPr>
            <p:spPr bwMode="auto">
              <a:xfrm>
                <a:off x="3274" y="2013"/>
                <a:ext cx="134" cy="158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132" y="158"/>
                  </a:cxn>
                  <a:cxn ang="0">
                    <a:pos x="134" y="4"/>
                  </a:cxn>
                  <a:cxn ang="0">
                    <a:pos x="0" y="0"/>
                  </a:cxn>
                  <a:cxn ang="0">
                    <a:pos x="0" y="156"/>
                  </a:cxn>
                </a:cxnLst>
                <a:rect l="0" t="0" r="r" b="b"/>
                <a:pathLst>
                  <a:path w="134" h="158">
                    <a:moveTo>
                      <a:pt x="0" y="156"/>
                    </a:moveTo>
                    <a:lnTo>
                      <a:pt x="132" y="158"/>
                    </a:lnTo>
                    <a:lnTo>
                      <a:pt x="134" y="4"/>
                    </a:lnTo>
                    <a:lnTo>
                      <a:pt x="0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77" name="Freeform 297"/>
              <p:cNvSpPr>
                <a:spLocks/>
              </p:cNvSpPr>
              <p:nvPr/>
            </p:nvSpPr>
            <p:spPr bwMode="auto">
              <a:xfrm>
                <a:off x="2316" y="2002"/>
                <a:ext cx="84" cy="167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0" y="17"/>
                  </a:cxn>
                  <a:cxn ang="0">
                    <a:pos x="0" y="167"/>
                  </a:cxn>
                  <a:cxn ang="0">
                    <a:pos x="84" y="164"/>
                  </a:cxn>
                  <a:cxn ang="0">
                    <a:pos x="84" y="0"/>
                  </a:cxn>
                </a:cxnLst>
                <a:rect l="0" t="0" r="r" b="b"/>
                <a:pathLst>
                  <a:path w="84" h="167">
                    <a:moveTo>
                      <a:pt x="84" y="0"/>
                    </a:moveTo>
                    <a:lnTo>
                      <a:pt x="0" y="17"/>
                    </a:lnTo>
                    <a:lnTo>
                      <a:pt x="0" y="167"/>
                    </a:lnTo>
                    <a:lnTo>
                      <a:pt x="84" y="164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87" name="Freeform 307"/>
              <p:cNvSpPr>
                <a:spLocks/>
              </p:cNvSpPr>
              <p:nvPr/>
            </p:nvSpPr>
            <p:spPr bwMode="auto">
              <a:xfrm>
                <a:off x="2237" y="2019"/>
                <a:ext cx="79" cy="154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14"/>
                  </a:cxn>
                  <a:cxn ang="0">
                    <a:pos x="0" y="154"/>
                  </a:cxn>
                  <a:cxn ang="0">
                    <a:pos x="79" y="150"/>
                  </a:cxn>
                  <a:cxn ang="0">
                    <a:pos x="79" y="0"/>
                  </a:cxn>
                </a:cxnLst>
                <a:rect l="0" t="0" r="r" b="b"/>
                <a:pathLst>
                  <a:path w="79" h="154">
                    <a:moveTo>
                      <a:pt x="79" y="0"/>
                    </a:moveTo>
                    <a:lnTo>
                      <a:pt x="0" y="14"/>
                    </a:lnTo>
                    <a:lnTo>
                      <a:pt x="0" y="154"/>
                    </a:lnTo>
                    <a:lnTo>
                      <a:pt x="79" y="15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7" name="Freeform 337"/>
              <p:cNvSpPr>
                <a:spLocks/>
              </p:cNvSpPr>
              <p:nvPr/>
            </p:nvSpPr>
            <p:spPr bwMode="auto">
              <a:xfrm>
                <a:off x="2492" y="1985"/>
                <a:ext cx="181" cy="177"/>
              </a:xfrm>
              <a:custGeom>
                <a:avLst/>
                <a:gdLst/>
                <a:ahLst/>
                <a:cxnLst>
                  <a:cxn ang="0">
                    <a:pos x="181" y="177"/>
                  </a:cxn>
                  <a:cxn ang="0">
                    <a:pos x="181" y="7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0" y="175"/>
                  </a:cxn>
                  <a:cxn ang="0">
                    <a:pos x="3" y="175"/>
                  </a:cxn>
                  <a:cxn ang="0">
                    <a:pos x="181" y="177"/>
                  </a:cxn>
                </a:cxnLst>
                <a:rect l="0" t="0" r="r" b="b"/>
                <a:pathLst>
                  <a:path w="181" h="177">
                    <a:moveTo>
                      <a:pt x="181" y="177"/>
                    </a:moveTo>
                    <a:lnTo>
                      <a:pt x="181" y="7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0" y="175"/>
                    </a:lnTo>
                    <a:lnTo>
                      <a:pt x="3" y="175"/>
                    </a:lnTo>
                    <a:lnTo>
                      <a:pt x="181" y="17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0" name="Freeform 340"/>
              <p:cNvSpPr>
                <a:spLocks/>
              </p:cNvSpPr>
              <p:nvPr/>
            </p:nvSpPr>
            <p:spPr bwMode="auto">
              <a:xfrm>
                <a:off x="2987" y="2002"/>
                <a:ext cx="147" cy="165"/>
              </a:xfrm>
              <a:custGeom>
                <a:avLst/>
                <a:gdLst/>
                <a:ahLst/>
                <a:cxnLst>
                  <a:cxn ang="0">
                    <a:pos x="0" y="164"/>
                  </a:cxn>
                  <a:cxn ang="0">
                    <a:pos x="147" y="165"/>
                  </a:cxn>
                  <a:cxn ang="0">
                    <a:pos x="147" y="6"/>
                  </a:cxn>
                  <a:cxn ang="0">
                    <a:pos x="0" y="0"/>
                  </a:cxn>
                  <a:cxn ang="0">
                    <a:pos x="0" y="164"/>
                  </a:cxn>
                </a:cxnLst>
                <a:rect l="0" t="0" r="r" b="b"/>
                <a:pathLst>
                  <a:path w="147" h="165">
                    <a:moveTo>
                      <a:pt x="0" y="164"/>
                    </a:moveTo>
                    <a:lnTo>
                      <a:pt x="147" y="165"/>
                    </a:lnTo>
                    <a:lnTo>
                      <a:pt x="147" y="6"/>
                    </a:lnTo>
                    <a:lnTo>
                      <a:pt x="0" y="0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7" name="Freeform 347"/>
              <p:cNvSpPr>
                <a:spLocks/>
              </p:cNvSpPr>
              <p:nvPr/>
            </p:nvSpPr>
            <p:spPr bwMode="auto">
              <a:xfrm>
                <a:off x="2673" y="1992"/>
                <a:ext cx="161" cy="172"/>
              </a:xfrm>
              <a:custGeom>
                <a:avLst/>
                <a:gdLst/>
                <a:ahLst/>
                <a:cxnLst>
                  <a:cxn ang="0">
                    <a:pos x="161" y="5"/>
                  </a:cxn>
                  <a:cxn ang="0">
                    <a:pos x="0" y="0"/>
                  </a:cxn>
                  <a:cxn ang="0">
                    <a:pos x="0" y="170"/>
                  </a:cxn>
                  <a:cxn ang="0">
                    <a:pos x="160" y="172"/>
                  </a:cxn>
                  <a:cxn ang="0">
                    <a:pos x="161" y="5"/>
                  </a:cxn>
                </a:cxnLst>
                <a:rect l="0" t="0" r="r" b="b"/>
                <a:pathLst>
                  <a:path w="161" h="172">
                    <a:moveTo>
                      <a:pt x="161" y="5"/>
                    </a:moveTo>
                    <a:lnTo>
                      <a:pt x="0" y="0"/>
                    </a:lnTo>
                    <a:lnTo>
                      <a:pt x="0" y="170"/>
                    </a:lnTo>
                    <a:lnTo>
                      <a:pt x="160" y="172"/>
                    </a:lnTo>
                    <a:lnTo>
                      <a:pt x="161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6" name="Freeform 356"/>
              <p:cNvSpPr>
                <a:spLocks/>
              </p:cNvSpPr>
              <p:nvPr/>
            </p:nvSpPr>
            <p:spPr bwMode="auto">
              <a:xfrm>
                <a:off x="2833" y="1997"/>
                <a:ext cx="154" cy="169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154" y="169"/>
                  </a:cxn>
                  <a:cxn ang="0">
                    <a:pos x="154" y="5"/>
                  </a:cxn>
                  <a:cxn ang="0">
                    <a:pos x="1" y="0"/>
                  </a:cxn>
                  <a:cxn ang="0">
                    <a:pos x="0" y="167"/>
                  </a:cxn>
                </a:cxnLst>
                <a:rect l="0" t="0" r="r" b="b"/>
                <a:pathLst>
                  <a:path w="154" h="169">
                    <a:moveTo>
                      <a:pt x="0" y="167"/>
                    </a:moveTo>
                    <a:lnTo>
                      <a:pt x="154" y="169"/>
                    </a:lnTo>
                    <a:lnTo>
                      <a:pt x="154" y="5"/>
                    </a:lnTo>
                    <a:lnTo>
                      <a:pt x="1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2" name="Freeform 372"/>
              <p:cNvSpPr>
                <a:spLocks/>
              </p:cNvSpPr>
              <p:nvPr/>
            </p:nvSpPr>
            <p:spPr bwMode="auto">
              <a:xfrm>
                <a:off x="3134" y="2008"/>
                <a:ext cx="140" cy="161"/>
              </a:xfrm>
              <a:custGeom>
                <a:avLst/>
                <a:gdLst/>
                <a:ahLst/>
                <a:cxnLst>
                  <a:cxn ang="0">
                    <a:pos x="0" y="159"/>
                  </a:cxn>
                  <a:cxn ang="0">
                    <a:pos x="140" y="161"/>
                  </a:cxn>
                  <a:cxn ang="0">
                    <a:pos x="140" y="5"/>
                  </a:cxn>
                  <a:cxn ang="0">
                    <a:pos x="0" y="0"/>
                  </a:cxn>
                  <a:cxn ang="0">
                    <a:pos x="0" y="159"/>
                  </a:cxn>
                </a:cxnLst>
                <a:rect l="0" t="0" r="r" b="b"/>
                <a:pathLst>
                  <a:path w="140" h="161">
                    <a:moveTo>
                      <a:pt x="0" y="159"/>
                    </a:moveTo>
                    <a:lnTo>
                      <a:pt x="140" y="161"/>
                    </a:lnTo>
                    <a:lnTo>
                      <a:pt x="140" y="5"/>
                    </a:lnTo>
                    <a:lnTo>
                      <a:pt x="0" y="0"/>
                    </a:lnTo>
                    <a:lnTo>
                      <a:pt x="0" y="1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6" name="Freeform 386"/>
              <p:cNvSpPr>
                <a:spLocks/>
              </p:cNvSpPr>
              <p:nvPr/>
            </p:nvSpPr>
            <p:spPr bwMode="auto">
              <a:xfrm>
                <a:off x="2400" y="1986"/>
                <a:ext cx="92" cy="180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0" y="16"/>
                  </a:cxn>
                  <a:cxn ang="0">
                    <a:pos x="0" y="180"/>
                  </a:cxn>
                  <a:cxn ang="0">
                    <a:pos x="92" y="174"/>
                  </a:cxn>
                  <a:cxn ang="0">
                    <a:pos x="92" y="0"/>
                  </a:cxn>
                </a:cxnLst>
                <a:rect l="0" t="0" r="r" b="b"/>
                <a:pathLst>
                  <a:path w="92" h="180">
                    <a:moveTo>
                      <a:pt x="92" y="0"/>
                    </a:moveTo>
                    <a:lnTo>
                      <a:pt x="0" y="16"/>
                    </a:lnTo>
                    <a:lnTo>
                      <a:pt x="0" y="180"/>
                    </a:lnTo>
                    <a:lnTo>
                      <a:pt x="92" y="174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7" name="Freeform 397"/>
              <p:cNvSpPr>
                <a:spLocks/>
              </p:cNvSpPr>
              <p:nvPr/>
            </p:nvSpPr>
            <p:spPr bwMode="auto">
              <a:xfrm>
                <a:off x="2119" y="2044"/>
                <a:ext cx="54" cy="134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6"/>
                  </a:cxn>
                  <a:cxn ang="0">
                    <a:pos x="0" y="75"/>
                  </a:cxn>
                  <a:cxn ang="0">
                    <a:pos x="29" y="73"/>
                  </a:cxn>
                  <a:cxn ang="0">
                    <a:pos x="30" y="0"/>
                  </a:cxn>
                </a:cxnLst>
                <a:rect l="0" t="0" r="r" b="b"/>
                <a:pathLst>
                  <a:path w="30" h="75">
                    <a:moveTo>
                      <a:pt x="30" y="0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29"/>
                      <a:pt x="0" y="52"/>
                      <a:pt x="0" y="75"/>
                    </a:cubicBezTo>
                    <a:cubicBezTo>
                      <a:pt x="29" y="73"/>
                      <a:pt x="29" y="73"/>
                      <a:pt x="29" y="73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6" name="Freeform 406"/>
              <p:cNvSpPr>
                <a:spLocks/>
              </p:cNvSpPr>
              <p:nvPr/>
            </p:nvSpPr>
            <p:spPr bwMode="auto">
              <a:xfrm>
                <a:off x="3537" y="2022"/>
                <a:ext cx="124" cy="153"/>
              </a:xfrm>
              <a:custGeom>
                <a:avLst/>
                <a:gdLst/>
                <a:ahLst/>
                <a:cxnLst>
                  <a:cxn ang="0">
                    <a:pos x="0" y="151"/>
                  </a:cxn>
                  <a:cxn ang="0">
                    <a:pos x="124" y="153"/>
                  </a:cxn>
                  <a:cxn ang="0">
                    <a:pos x="124" y="4"/>
                  </a:cxn>
                  <a:cxn ang="0">
                    <a:pos x="0" y="0"/>
                  </a:cxn>
                  <a:cxn ang="0">
                    <a:pos x="0" y="151"/>
                  </a:cxn>
                </a:cxnLst>
                <a:rect l="0" t="0" r="r" b="b"/>
                <a:pathLst>
                  <a:path w="124" h="153">
                    <a:moveTo>
                      <a:pt x="0" y="151"/>
                    </a:moveTo>
                    <a:lnTo>
                      <a:pt x="124" y="153"/>
                    </a:lnTo>
                    <a:lnTo>
                      <a:pt x="124" y="4"/>
                    </a:lnTo>
                    <a:lnTo>
                      <a:pt x="0" y="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8" name="Freeform 428"/>
              <p:cNvSpPr>
                <a:spLocks/>
              </p:cNvSpPr>
              <p:nvPr/>
            </p:nvSpPr>
            <p:spPr bwMode="auto">
              <a:xfrm>
                <a:off x="3661" y="2026"/>
                <a:ext cx="116" cy="150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64" y="84"/>
                  </a:cxn>
                  <a:cxn ang="0">
                    <a:pos x="65" y="3"/>
                  </a:cxn>
                  <a:cxn ang="0">
                    <a:pos x="0" y="0"/>
                  </a:cxn>
                  <a:cxn ang="0">
                    <a:pos x="0" y="83"/>
                  </a:cxn>
                </a:cxnLst>
                <a:rect l="0" t="0" r="r" b="b"/>
                <a:pathLst>
                  <a:path w="65" h="84">
                    <a:moveTo>
                      <a:pt x="0" y="83"/>
                    </a:moveTo>
                    <a:cubicBezTo>
                      <a:pt x="64" y="84"/>
                      <a:pt x="64" y="84"/>
                      <a:pt x="64" y="84"/>
                    </a:cubicBezTo>
                    <a:cubicBezTo>
                      <a:pt x="64" y="57"/>
                      <a:pt x="64" y="30"/>
                      <a:pt x="65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9" name="Freeform 469"/>
              <p:cNvSpPr>
                <a:spLocks/>
              </p:cNvSpPr>
              <p:nvPr/>
            </p:nvSpPr>
            <p:spPr bwMode="auto">
              <a:xfrm>
                <a:off x="3406" y="2017"/>
                <a:ext cx="131" cy="156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131" y="156"/>
                  </a:cxn>
                  <a:cxn ang="0">
                    <a:pos x="131" y="5"/>
                  </a:cxn>
                  <a:cxn ang="0">
                    <a:pos x="2" y="0"/>
                  </a:cxn>
                  <a:cxn ang="0">
                    <a:pos x="0" y="154"/>
                  </a:cxn>
                </a:cxnLst>
                <a:rect l="0" t="0" r="r" b="b"/>
                <a:pathLst>
                  <a:path w="131" h="156">
                    <a:moveTo>
                      <a:pt x="0" y="154"/>
                    </a:moveTo>
                    <a:lnTo>
                      <a:pt x="131" y="156"/>
                    </a:lnTo>
                    <a:lnTo>
                      <a:pt x="131" y="5"/>
                    </a:lnTo>
                    <a:lnTo>
                      <a:pt x="2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4" name="Freeform 494"/>
              <p:cNvSpPr>
                <a:spLocks/>
              </p:cNvSpPr>
              <p:nvPr/>
            </p:nvSpPr>
            <p:spPr bwMode="auto">
              <a:xfrm>
                <a:off x="2171" y="2033"/>
                <a:ext cx="66" cy="142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2" y="11"/>
                  </a:cxn>
                  <a:cxn ang="0">
                    <a:pos x="0" y="142"/>
                  </a:cxn>
                  <a:cxn ang="0">
                    <a:pos x="66" y="140"/>
                  </a:cxn>
                  <a:cxn ang="0">
                    <a:pos x="66" y="0"/>
                  </a:cxn>
                </a:cxnLst>
                <a:rect l="0" t="0" r="r" b="b"/>
                <a:pathLst>
                  <a:path w="66" h="142">
                    <a:moveTo>
                      <a:pt x="66" y="0"/>
                    </a:moveTo>
                    <a:lnTo>
                      <a:pt x="2" y="11"/>
                    </a:lnTo>
                    <a:lnTo>
                      <a:pt x="0" y="142"/>
                    </a:lnTo>
                    <a:lnTo>
                      <a:pt x="66" y="14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028" name="Group 548"/>
            <p:cNvGrpSpPr>
              <a:grpSpLocks/>
            </p:cNvGrpSpPr>
            <p:nvPr/>
          </p:nvGrpSpPr>
          <p:grpSpPr bwMode="auto">
            <a:xfrm>
              <a:off x="2119" y="1811"/>
              <a:ext cx="1658" cy="243"/>
              <a:chOff x="2119" y="1811"/>
              <a:chExt cx="1658" cy="243"/>
            </a:xfrm>
          </p:grpSpPr>
          <p:sp>
            <p:nvSpPr>
              <p:cNvPr id="20767" name="Freeform 287"/>
              <p:cNvSpPr>
                <a:spLocks/>
              </p:cNvSpPr>
              <p:nvPr/>
            </p:nvSpPr>
            <p:spPr bwMode="auto">
              <a:xfrm>
                <a:off x="2316" y="1841"/>
                <a:ext cx="84" cy="17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0" y="27"/>
                  </a:cxn>
                  <a:cxn ang="0">
                    <a:pos x="0" y="178"/>
                  </a:cxn>
                  <a:cxn ang="0">
                    <a:pos x="84" y="161"/>
                  </a:cxn>
                  <a:cxn ang="0">
                    <a:pos x="83" y="0"/>
                  </a:cxn>
                </a:cxnLst>
                <a:rect l="0" t="0" r="r" b="b"/>
                <a:pathLst>
                  <a:path w="84" h="178">
                    <a:moveTo>
                      <a:pt x="83" y="0"/>
                    </a:moveTo>
                    <a:lnTo>
                      <a:pt x="0" y="27"/>
                    </a:lnTo>
                    <a:lnTo>
                      <a:pt x="0" y="178"/>
                    </a:lnTo>
                    <a:lnTo>
                      <a:pt x="84" y="161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73" name="Freeform 293"/>
              <p:cNvSpPr>
                <a:spLocks/>
              </p:cNvSpPr>
              <p:nvPr/>
            </p:nvSpPr>
            <p:spPr bwMode="auto">
              <a:xfrm>
                <a:off x="3274" y="1855"/>
                <a:ext cx="134" cy="162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134" y="162"/>
                  </a:cxn>
                  <a:cxn ang="0">
                    <a:pos x="134" y="9"/>
                  </a:cxn>
                  <a:cxn ang="0">
                    <a:pos x="1" y="0"/>
                  </a:cxn>
                  <a:cxn ang="0">
                    <a:pos x="0" y="158"/>
                  </a:cxn>
                </a:cxnLst>
                <a:rect l="0" t="0" r="r" b="b"/>
                <a:pathLst>
                  <a:path w="134" h="162">
                    <a:moveTo>
                      <a:pt x="0" y="158"/>
                    </a:moveTo>
                    <a:lnTo>
                      <a:pt x="134" y="162"/>
                    </a:lnTo>
                    <a:lnTo>
                      <a:pt x="134" y="9"/>
                    </a:lnTo>
                    <a:lnTo>
                      <a:pt x="1" y="0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1" name="Freeform 311"/>
              <p:cNvSpPr>
                <a:spLocks/>
              </p:cNvSpPr>
              <p:nvPr/>
            </p:nvSpPr>
            <p:spPr bwMode="auto">
              <a:xfrm>
                <a:off x="2237" y="1868"/>
                <a:ext cx="79" cy="165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2" y="25"/>
                  </a:cxn>
                  <a:cxn ang="0">
                    <a:pos x="0" y="165"/>
                  </a:cxn>
                  <a:cxn ang="0">
                    <a:pos x="79" y="151"/>
                  </a:cxn>
                  <a:cxn ang="0">
                    <a:pos x="79" y="0"/>
                  </a:cxn>
                </a:cxnLst>
                <a:rect l="0" t="0" r="r" b="b"/>
                <a:pathLst>
                  <a:path w="79" h="165">
                    <a:moveTo>
                      <a:pt x="79" y="0"/>
                    </a:moveTo>
                    <a:lnTo>
                      <a:pt x="2" y="25"/>
                    </a:lnTo>
                    <a:lnTo>
                      <a:pt x="0" y="165"/>
                    </a:lnTo>
                    <a:lnTo>
                      <a:pt x="79" y="15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5" name="Freeform 335"/>
              <p:cNvSpPr>
                <a:spLocks/>
              </p:cNvSpPr>
              <p:nvPr/>
            </p:nvSpPr>
            <p:spPr bwMode="auto">
              <a:xfrm>
                <a:off x="2492" y="1811"/>
                <a:ext cx="183" cy="181"/>
              </a:xfrm>
              <a:custGeom>
                <a:avLst/>
                <a:gdLst/>
                <a:ahLst/>
                <a:cxnLst>
                  <a:cxn ang="0">
                    <a:pos x="181" y="181"/>
                  </a:cxn>
                  <a:cxn ang="0">
                    <a:pos x="183" y="10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75"/>
                  </a:cxn>
                  <a:cxn ang="0">
                    <a:pos x="5" y="174"/>
                  </a:cxn>
                  <a:cxn ang="0">
                    <a:pos x="181" y="181"/>
                  </a:cxn>
                </a:cxnLst>
                <a:rect l="0" t="0" r="r" b="b"/>
                <a:pathLst>
                  <a:path w="183" h="181">
                    <a:moveTo>
                      <a:pt x="181" y="181"/>
                    </a:moveTo>
                    <a:lnTo>
                      <a:pt x="183" y="1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75"/>
                    </a:lnTo>
                    <a:lnTo>
                      <a:pt x="5" y="174"/>
                    </a:lnTo>
                    <a:lnTo>
                      <a:pt x="181" y="18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5" name="Freeform 345"/>
              <p:cNvSpPr>
                <a:spLocks/>
              </p:cNvSpPr>
              <p:nvPr/>
            </p:nvSpPr>
            <p:spPr bwMode="auto">
              <a:xfrm>
                <a:off x="2834" y="1830"/>
                <a:ext cx="153" cy="172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153" y="172"/>
                  </a:cxn>
                  <a:cxn ang="0">
                    <a:pos x="153" y="9"/>
                  </a:cxn>
                  <a:cxn ang="0">
                    <a:pos x="0" y="0"/>
                  </a:cxn>
                  <a:cxn ang="0">
                    <a:pos x="0" y="167"/>
                  </a:cxn>
                </a:cxnLst>
                <a:rect l="0" t="0" r="r" b="b"/>
                <a:pathLst>
                  <a:path w="153" h="172">
                    <a:moveTo>
                      <a:pt x="0" y="167"/>
                    </a:moveTo>
                    <a:lnTo>
                      <a:pt x="153" y="172"/>
                    </a:lnTo>
                    <a:lnTo>
                      <a:pt x="153" y="9"/>
                    </a:lnTo>
                    <a:lnTo>
                      <a:pt x="0" y="0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0" name="Freeform 350"/>
              <p:cNvSpPr>
                <a:spLocks/>
              </p:cNvSpPr>
              <p:nvPr/>
            </p:nvSpPr>
            <p:spPr bwMode="auto">
              <a:xfrm>
                <a:off x="2673" y="1821"/>
                <a:ext cx="161" cy="176"/>
              </a:xfrm>
              <a:custGeom>
                <a:avLst/>
                <a:gdLst/>
                <a:ahLst/>
                <a:cxnLst>
                  <a:cxn ang="0">
                    <a:pos x="161" y="9"/>
                  </a:cxn>
                  <a:cxn ang="0">
                    <a:pos x="2" y="0"/>
                  </a:cxn>
                  <a:cxn ang="0">
                    <a:pos x="0" y="171"/>
                  </a:cxn>
                  <a:cxn ang="0">
                    <a:pos x="161" y="176"/>
                  </a:cxn>
                  <a:cxn ang="0">
                    <a:pos x="161" y="9"/>
                  </a:cxn>
                </a:cxnLst>
                <a:rect l="0" t="0" r="r" b="b"/>
                <a:pathLst>
                  <a:path w="161" h="176">
                    <a:moveTo>
                      <a:pt x="161" y="9"/>
                    </a:moveTo>
                    <a:lnTo>
                      <a:pt x="2" y="0"/>
                    </a:lnTo>
                    <a:lnTo>
                      <a:pt x="0" y="171"/>
                    </a:lnTo>
                    <a:lnTo>
                      <a:pt x="161" y="176"/>
                    </a:lnTo>
                    <a:lnTo>
                      <a:pt x="161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4" name="Freeform 354"/>
              <p:cNvSpPr>
                <a:spLocks/>
              </p:cNvSpPr>
              <p:nvPr/>
            </p:nvSpPr>
            <p:spPr bwMode="auto">
              <a:xfrm>
                <a:off x="2987" y="1839"/>
                <a:ext cx="148" cy="169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47" y="169"/>
                  </a:cxn>
                  <a:cxn ang="0">
                    <a:pos x="148" y="9"/>
                  </a:cxn>
                  <a:cxn ang="0">
                    <a:pos x="0" y="0"/>
                  </a:cxn>
                  <a:cxn ang="0">
                    <a:pos x="0" y="163"/>
                  </a:cxn>
                </a:cxnLst>
                <a:rect l="0" t="0" r="r" b="b"/>
                <a:pathLst>
                  <a:path w="148" h="169">
                    <a:moveTo>
                      <a:pt x="0" y="163"/>
                    </a:moveTo>
                    <a:lnTo>
                      <a:pt x="147" y="169"/>
                    </a:lnTo>
                    <a:lnTo>
                      <a:pt x="148" y="9"/>
                    </a:lnTo>
                    <a:lnTo>
                      <a:pt x="0" y="0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3" name="Freeform 373"/>
              <p:cNvSpPr>
                <a:spLocks/>
              </p:cNvSpPr>
              <p:nvPr/>
            </p:nvSpPr>
            <p:spPr bwMode="auto">
              <a:xfrm>
                <a:off x="3134" y="1848"/>
                <a:ext cx="141" cy="165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140" y="165"/>
                  </a:cxn>
                  <a:cxn ang="0">
                    <a:pos x="141" y="7"/>
                  </a:cxn>
                  <a:cxn ang="0">
                    <a:pos x="1" y="0"/>
                  </a:cxn>
                  <a:cxn ang="0">
                    <a:pos x="0" y="160"/>
                  </a:cxn>
                </a:cxnLst>
                <a:rect l="0" t="0" r="r" b="b"/>
                <a:pathLst>
                  <a:path w="141" h="165">
                    <a:moveTo>
                      <a:pt x="0" y="160"/>
                    </a:moveTo>
                    <a:lnTo>
                      <a:pt x="140" y="165"/>
                    </a:lnTo>
                    <a:lnTo>
                      <a:pt x="141" y="7"/>
                    </a:lnTo>
                    <a:lnTo>
                      <a:pt x="1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1" name="Freeform 381"/>
              <p:cNvSpPr>
                <a:spLocks/>
              </p:cNvSpPr>
              <p:nvPr/>
            </p:nvSpPr>
            <p:spPr bwMode="auto">
              <a:xfrm>
                <a:off x="2399" y="1811"/>
                <a:ext cx="93" cy="191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0" y="30"/>
                  </a:cxn>
                  <a:cxn ang="0">
                    <a:pos x="1" y="191"/>
                  </a:cxn>
                  <a:cxn ang="0">
                    <a:pos x="93" y="175"/>
                  </a:cxn>
                  <a:cxn ang="0">
                    <a:pos x="93" y="0"/>
                  </a:cxn>
                </a:cxnLst>
                <a:rect l="0" t="0" r="r" b="b"/>
                <a:pathLst>
                  <a:path w="93" h="191">
                    <a:moveTo>
                      <a:pt x="93" y="0"/>
                    </a:moveTo>
                    <a:lnTo>
                      <a:pt x="0" y="30"/>
                    </a:lnTo>
                    <a:lnTo>
                      <a:pt x="1" y="191"/>
                    </a:lnTo>
                    <a:lnTo>
                      <a:pt x="93" y="17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9" name="Freeform 399"/>
              <p:cNvSpPr>
                <a:spLocks/>
              </p:cNvSpPr>
              <p:nvPr/>
            </p:nvSpPr>
            <p:spPr bwMode="auto">
              <a:xfrm>
                <a:off x="2119" y="1915"/>
                <a:ext cx="54" cy="139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9"/>
                  </a:cxn>
                  <a:cxn ang="0">
                    <a:pos x="0" y="78"/>
                  </a:cxn>
                  <a:cxn ang="0">
                    <a:pos x="30" y="72"/>
                  </a:cxn>
                  <a:cxn ang="0">
                    <a:pos x="30" y="0"/>
                  </a:cxn>
                </a:cxnLst>
                <a:rect l="0" t="0" r="r" b="b"/>
                <a:pathLst>
                  <a:path w="30" h="78">
                    <a:moveTo>
                      <a:pt x="30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32"/>
                      <a:pt x="0" y="55"/>
                      <a:pt x="0" y="78"/>
                    </a:cubicBezTo>
                    <a:cubicBezTo>
                      <a:pt x="30" y="72"/>
                      <a:pt x="30" y="72"/>
                      <a:pt x="30" y="72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4" name="Freeform 404"/>
              <p:cNvSpPr>
                <a:spLocks/>
              </p:cNvSpPr>
              <p:nvPr/>
            </p:nvSpPr>
            <p:spPr bwMode="auto">
              <a:xfrm>
                <a:off x="3537" y="1872"/>
                <a:ext cx="126" cy="154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124" y="154"/>
                  </a:cxn>
                  <a:cxn ang="0">
                    <a:pos x="126" y="7"/>
                  </a:cxn>
                  <a:cxn ang="0">
                    <a:pos x="2" y="0"/>
                  </a:cxn>
                  <a:cxn ang="0">
                    <a:pos x="0" y="150"/>
                  </a:cxn>
                </a:cxnLst>
                <a:rect l="0" t="0" r="r" b="b"/>
                <a:pathLst>
                  <a:path w="126" h="154">
                    <a:moveTo>
                      <a:pt x="0" y="150"/>
                    </a:moveTo>
                    <a:lnTo>
                      <a:pt x="124" y="154"/>
                    </a:lnTo>
                    <a:lnTo>
                      <a:pt x="126" y="7"/>
                    </a:lnTo>
                    <a:lnTo>
                      <a:pt x="2" y="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9" name="Freeform 429"/>
              <p:cNvSpPr>
                <a:spLocks/>
              </p:cNvSpPr>
              <p:nvPr/>
            </p:nvSpPr>
            <p:spPr bwMode="auto">
              <a:xfrm>
                <a:off x="3661" y="1879"/>
                <a:ext cx="116" cy="152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65" y="85"/>
                  </a:cxn>
                  <a:cxn ang="0">
                    <a:pos x="65" y="4"/>
                  </a:cxn>
                  <a:cxn ang="0">
                    <a:pos x="1" y="0"/>
                  </a:cxn>
                  <a:cxn ang="0">
                    <a:pos x="0" y="82"/>
                  </a:cxn>
                </a:cxnLst>
                <a:rect l="0" t="0" r="r" b="b"/>
                <a:pathLst>
                  <a:path w="65" h="85">
                    <a:moveTo>
                      <a:pt x="0" y="82"/>
                    </a:moveTo>
                    <a:cubicBezTo>
                      <a:pt x="65" y="85"/>
                      <a:pt x="65" y="85"/>
                      <a:pt x="65" y="85"/>
                    </a:cubicBezTo>
                    <a:cubicBezTo>
                      <a:pt x="65" y="58"/>
                      <a:pt x="65" y="31"/>
                      <a:pt x="65" y="4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0" name="Freeform 470"/>
              <p:cNvSpPr>
                <a:spLocks/>
              </p:cNvSpPr>
              <p:nvPr/>
            </p:nvSpPr>
            <p:spPr bwMode="auto">
              <a:xfrm>
                <a:off x="3408" y="1864"/>
                <a:ext cx="131" cy="158"/>
              </a:xfrm>
              <a:custGeom>
                <a:avLst/>
                <a:gdLst/>
                <a:ahLst/>
                <a:cxnLst>
                  <a:cxn ang="0">
                    <a:pos x="0" y="153"/>
                  </a:cxn>
                  <a:cxn ang="0">
                    <a:pos x="129" y="158"/>
                  </a:cxn>
                  <a:cxn ang="0">
                    <a:pos x="131" y="8"/>
                  </a:cxn>
                  <a:cxn ang="0">
                    <a:pos x="0" y="0"/>
                  </a:cxn>
                  <a:cxn ang="0">
                    <a:pos x="0" y="153"/>
                  </a:cxn>
                </a:cxnLst>
                <a:rect l="0" t="0" r="r" b="b"/>
                <a:pathLst>
                  <a:path w="131" h="158">
                    <a:moveTo>
                      <a:pt x="0" y="153"/>
                    </a:moveTo>
                    <a:lnTo>
                      <a:pt x="129" y="158"/>
                    </a:lnTo>
                    <a:lnTo>
                      <a:pt x="131" y="8"/>
                    </a:lnTo>
                    <a:lnTo>
                      <a:pt x="0" y="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8" name="Freeform 498"/>
              <p:cNvSpPr>
                <a:spLocks/>
              </p:cNvSpPr>
              <p:nvPr/>
            </p:nvSpPr>
            <p:spPr bwMode="auto">
              <a:xfrm>
                <a:off x="2173" y="1893"/>
                <a:ext cx="66" cy="151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22"/>
                  </a:cxn>
                  <a:cxn ang="0">
                    <a:pos x="0" y="151"/>
                  </a:cxn>
                  <a:cxn ang="0">
                    <a:pos x="64" y="140"/>
                  </a:cxn>
                  <a:cxn ang="0">
                    <a:pos x="66" y="0"/>
                  </a:cxn>
                </a:cxnLst>
                <a:rect l="0" t="0" r="r" b="b"/>
                <a:pathLst>
                  <a:path w="66" h="151">
                    <a:moveTo>
                      <a:pt x="66" y="0"/>
                    </a:moveTo>
                    <a:lnTo>
                      <a:pt x="0" y="22"/>
                    </a:lnTo>
                    <a:lnTo>
                      <a:pt x="0" y="151"/>
                    </a:lnTo>
                    <a:lnTo>
                      <a:pt x="64" y="14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1066" name="Group 586"/>
          <p:cNvGrpSpPr>
            <a:grpSpLocks/>
          </p:cNvGrpSpPr>
          <p:nvPr/>
        </p:nvGrpSpPr>
        <p:grpSpPr bwMode="auto">
          <a:xfrm>
            <a:off x="3363913" y="1755775"/>
            <a:ext cx="2635250" cy="919163"/>
            <a:chOff x="2119" y="1106"/>
            <a:chExt cx="1660" cy="579"/>
          </a:xfrm>
        </p:grpSpPr>
        <p:grpSp>
          <p:nvGrpSpPr>
            <p:cNvPr id="21037" name="Group 557"/>
            <p:cNvGrpSpPr>
              <a:grpSpLocks/>
            </p:cNvGrpSpPr>
            <p:nvPr/>
          </p:nvGrpSpPr>
          <p:grpSpPr bwMode="auto">
            <a:xfrm>
              <a:off x="2119" y="1282"/>
              <a:ext cx="1660" cy="403"/>
              <a:chOff x="2119" y="1282"/>
              <a:chExt cx="1660" cy="403"/>
            </a:xfrm>
          </p:grpSpPr>
          <p:sp>
            <p:nvSpPr>
              <p:cNvPr id="21031" name="Freeform 551"/>
              <p:cNvSpPr>
                <a:spLocks/>
              </p:cNvSpPr>
              <p:nvPr/>
            </p:nvSpPr>
            <p:spPr bwMode="auto">
              <a:xfrm>
                <a:off x="3663" y="1437"/>
                <a:ext cx="116" cy="1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7"/>
                  </a:cxn>
                  <a:cxn ang="0">
                    <a:pos x="116" y="155"/>
                  </a:cxn>
                  <a:cxn ang="0">
                    <a:pos x="116" y="12"/>
                  </a:cxn>
                  <a:cxn ang="0">
                    <a:pos x="0" y="0"/>
                  </a:cxn>
                </a:cxnLst>
                <a:rect l="0" t="0" r="r" b="b"/>
                <a:pathLst>
                  <a:path w="116" h="155">
                    <a:moveTo>
                      <a:pt x="0" y="0"/>
                    </a:moveTo>
                    <a:lnTo>
                      <a:pt x="0" y="147"/>
                    </a:lnTo>
                    <a:lnTo>
                      <a:pt x="116" y="155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61" name="Freeform 281"/>
              <p:cNvSpPr>
                <a:spLocks/>
              </p:cNvSpPr>
              <p:nvPr/>
            </p:nvSpPr>
            <p:spPr bwMode="auto">
              <a:xfrm>
                <a:off x="2836" y="1327"/>
                <a:ext cx="152" cy="184"/>
              </a:xfrm>
              <a:custGeom>
                <a:avLst/>
                <a:gdLst/>
                <a:ahLst/>
                <a:cxnLst>
                  <a:cxn ang="0">
                    <a:pos x="152" y="184"/>
                  </a:cxn>
                  <a:cxn ang="0">
                    <a:pos x="152" y="19"/>
                  </a:cxn>
                  <a:cxn ang="0">
                    <a:pos x="0" y="0"/>
                  </a:cxn>
                  <a:cxn ang="0">
                    <a:pos x="0" y="166"/>
                  </a:cxn>
                  <a:cxn ang="0">
                    <a:pos x="152" y="184"/>
                  </a:cxn>
                </a:cxnLst>
                <a:rect l="0" t="0" r="r" b="b"/>
                <a:pathLst>
                  <a:path w="152" h="184">
                    <a:moveTo>
                      <a:pt x="152" y="184"/>
                    </a:moveTo>
                    <a:lnTo>
                      <a:pt x="152" y="19"/>
                    </a:lnTo>
                    <a:lnTo>
                      <a:pt x="0" y="0"/>
                    </a:lnTo>
                    <a:lnTo>
                      <a:pt x="0" y="166"/>
                    </a:lnTo>
                    <a:lnTo>
                      <a:pt x="152" y="1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70" name="Freeform 290"/>
              <p:cNvSpPr>
                <a:spLocks/>
              </p:cNvSpPr>
              <p:nvPr/>
            </p:nvSpPr>
            <p:spPr bwMode="auto">
              <a:xfrm>
                <a:off x="2316" y="1355"/>
                <a:ext cx="83" cy="212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2" y="61"/>
                  </a:cxn>
                  <a:cxn ang="0">
                    <a:pos x="0" y="212"/>
                  </a:cxn>
                  <a:cxn ang="0">
                    <a:pos x="83" y="163"/>
                  </a:cxn>
                  <a:cxn ang="0">
                    <a:pos x="83" y="0"/>
                  </a:cxn>
                </a:cxnLst>
                <a:rect l="0" t="0" r="r" b="b"/>
                <a:pathLst>
                  <a:path w="83" h="212">
                    <a:moveTo>
                      <a:pt x="83" y="0"/>
                    </a:moveTo>
                    <a:lnTo>
                      <a:pt x="2" y="61"/>
                    </a:lnTo>
                    <a:lnTo>
                      <a:pt x="0" y="212"/>
                    </a:lnTo>
                    <a:lnTo>
                      <a:pt x="83" y="163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71" name="Freeform 291"/>
              <p:cNvSpPr>
                <a:spLocks/>
              </p:cNvSpPr>
              <p:nvPr/>
            </p:nvSpPr>
            <p:spPr bwMode="auto">
              <a:xfrm>
                <a:off x="2399" y="1285"/>
                <a:ext cx="96" cy="233"/>
              </a:xfrm>
              <a:custGeom>
                <a:avLst/>
                <a:gdLst/>
                <a:ahLst/>
                <a:cxnLst>
                  <a:cxn ang="0">
                    <a:pos x="95" y="174"/>
                  </a:cxn>
                  <a:cxn ang="0">
                    <a:pos x="96" y="0"/>
                  </a:cxn>
                  <a:cxn ang="0">
                    <a:pos x="0" y="70"/>
                  </a:cxn>
                  <a:cxn ang="0">
                    <a:pos x="0" y="233"/>
                  </a:cxn>
                  <a:cxn ang="0">
                    <a:pos x="95" y="174"/>
                  </a:cxn>
                </a:cxnLst>
                <a:rect l="0" t="0" r="r" b="b"/>
                <a:pathLst>
                  <a:path w="96" h="233">
                    <a:moveTo>
                      <a:pt x="95" y="174"/>
                    </a:moveTo>
                    <a:lnTo>
                      <a:pt x="96" y="0"/>
                    </a:lnTo>
                    <a:lnTo>
                      <a:pt x="0" y="70"/>
                    </a:lnTo>
                    <a:lnTo>
                      <a:pt x="0" y="233"/>
                    </a:lnTo>
                    <a:lnTo>
                      <a:pt x="95" y="17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72" name="Freeform 292"/>
              <p:cNvSpPr>
                <a:spLocks/>
              </p:cNvSpPr>
              <p:nvPr/>
            </p:nvSpPr>
            <p:spPr bwMode="auto">
              <a:xfrm>
                <a:off x="2675" y="1305"/>
                <a:ext cx="161" cy="188"/>
              </a:xfrm>
              <a:custGeom>
                <a:avLst/>
                <a:gdLst/>
                <a:ahLst/>
                <a:cxnLst>
                  <a:cxn ang="0">
                    <a:pos x="161" y="188"/>
                  </a:cxn>
                  <a:cxn ang="0">
                    <a:pos x="161" y="22"/>
                  </a:cxn>
                  <a:cxn ang="0">
                    <a:pos x="0" y="0"/>
                  </a:cxn>
                  <a:cxn ang="0">
                    <a:pos x="0" y="172"/>
                  </a:cxn>
                  <a:cxn ang="0">
                    <a:pos x="161" y="188"/>
                  </a:cxn>
                </a:cxnLst>
                <a:rect l="0" t="0" r="r" b="b"/>
                <a:pathLst>
                  <a:path w="161" h="188">
                    <a:moveTo>
                      <a:pt x="161" y="188"/>
                    </a:moveTo>
                    <a:lnTo>
                      <a:pt x="161" y="22"/>
                    </a:lnTo>
                    <a:lnTo>
                      <a:pt x="0" y="0"/>
                    </a:lnTo>
                    <a:lnTo>
                      <a:pt x="0" y="172"/>
                    </a:lnTo>
                    <a:lnTo>
                      <a:pt x="161" y="18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74" name="Freeform 294"/>
              <p:cNvSpPr>
                <a:spLocks/>
              </p:cNvSpPr>
              <p:nvPr/>
            </p:nvSpPr>
            <p:spPr bwMode="auto">
              <a:xfrm>
                <a:off x="2494" y="1282"/>
                <a:ext cx="181" cy="195"/>
              </a:xfrm>
              <a:custGeom>
                <a:avLst/>
                <a:gdLst/>
                <a:ahLst/>
                <a:cxnLst>
                  <a:cxn ang="0">
                    <a:pos x="3" y="176"/>
                  </a:cxn>
                  <a:cxn ang="0">
                    <a:pos x="181" y="195"/>
                  </a:cxn>
                  <a:cxn ang="0">
                    <a:pos x="181" y="23"/>
                  </a:cxn>
                  <a:cxn ang="0">
                    <a:pos x="5" y="0"/>
                  </a:cxn>
                  <a:cxn ang="0">
                    <a:pos x="1" y="3"/>
                  </a:cxn>
                  <a:cxn ang="0">
                    <a:pos x="0" y="177"/>
                  </a:cxn>
                  <a:cxn ang="0">
                    <a:pos x="3" y="176"/>
                  </a:cxn>
                </a:cxnLst>
                <a:rect l="0" t="0" r="r" b="b"/>
                <a:pathLst>
                  <a:path w="181" h="195">
                    <a:moveTo>
                      <a:pt x="3" y="176"/>
                    </a:moveTo>
                    <a:lnTo>
                      <a:pt x="181" y="195"/>
                    </a:lnTo>
                    <a:lnTo>
                      <a:pt x="181" y="23"/>
                    </a:lnTo>
                    <a:lnTo>
                      <a:pt x="5" y="0"/>
                    </a:lnTo>
                    <a:lnTo>
                      <a:pt x="1" y="3"/>
                    </a:lnTo>
                    <a:lnTo>
                      <a:pt x="0" y="177"/>
                    </a:lnTo>
                    <a:lnTo>
                      <a:pt x="3" y="17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2" name="Freeform 322"/>
              <p:cNvSpPr>
                <a:spLocks/>
              </p:cNvSpPr>
              <p:nvPr/>
            </p:nvSpPr>
            <p:spPr bwMode="auto">
              <a:xfrm>
                <a:off x="3275" y="1384"/>
                <a:ext cx="135" cy="172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135" y="172"/>
                  </a:cxn>
                  <a:cxn ang="0">
                    <a:pos x="135" y="18"/>
                  </a:cxn>
                  <a:cxn ang="0">
                    <a:pos x="2" y="0"/>
                  </a:cxn>
                  <a:cxn ang="0">
                    <a:pos x="0" y="158"/>
                  </a:cxn>
                </a:cxnLst>
                <a:rect l="0" t="0" r="r" b="b"/>
                <a:pathLst>
                  <a:path w="135" h="172">
                    <a:moveTo>
                      <a:pt x="0" y="158"/>
                    </a:moveTo>
                    <a:lnTo>
                      <a:pt x="135" y="172"/>
                    </a:lnTo>
                    <a:lnTo>
                      <a:pt x="135" y="18"/>
                    </a:lnTo>
                    <a:lnTo>
                      <a:pt x="2" y="0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7" name="Freeform 327"/>
              <p:cNvSpPr>
                <a:spLocks/>
              </p:cNvSpPr>
              <p:nvPr/>
            </p:nvSpPr>
            <p:spPr bwMode="auto">
              <a:xfrm>
                <a:off x="2241" y="1416"/>
                <a:ext cx="77" cy="197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0" y="56"/>
                  </a:cxn>
                  <a:cxn ang="0">
                    <a:pos x="0" y="197"/>
                  </a:cxn>
                  <a:cxn ang="0">
                    <a:pos x="75" y="151"/>
                  </a:cxn>
                  <a:cxn ang="0">
                    <a:pos x="77" y="0"/>
                  </a:cxn>
                </a:cxnLst>
                <a:rect l="0" t="0" r="r" b="b"/>
                <a:pathLst>
                  <a:path w="77" h="197">
                    <a:moveTo>
                      <a:pt x="77" y="0"/>
                    </a:moveTo>
                    <a:lnTo>
                      <a:pt x="0" y="56"/>
                    </a:lnTo>
                    <a:lnTo>
                      <a:pt x="0" y="197"/>
                    </a:lnTo>
                    <a:lnTo>
                      <a:pt x="75" y="151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9" name="Freeform 339"/>
              <p:cNvSpPr>
                <a:spLocks/>
              </p:cNvSpPr>
              <p:nvPr/>
            </p:nvSpPr>
            <p:spPr bwMode="auto">
              <a:xfrm>
                <a:off x="2988" y="1346"/>
                <a:ext cx="149" cy="180"/>
              </a:xfrm>
              <a:custGeom>
                <a:avLst/>
                <a:gdLst/>
                <a:ahLst/>
                <a:cxnLst>
                  <a:cxn ang="0">
                    <a:pos x="147" y="180"/>
                  </a:cxn>
                  <a:cxn ang="0">
                    <a:pos x="149" y="20"/>
                  </a:cxn>
                  <a:cxn ang="0">
                    <a:pos x="0" y="0"/>
                  </a:cxn>
                  <a:cxn ang="0">
                    <a:pos x="0" y="165"/>
                  </a:cxn>
                  <a:cxn ang="0">
                    <a:pos x="147" y="180"/>
                  </a:cxn>
                </a:cxnLst>
                <a:rect l="0" t="0" r="r" b="b"/>
                <a:pathLst>
                  <a:path w="149" h="180">
                    <a:moveTo>
                      <a:pt x="147" y="180"/>
                    </a:moveTo>
                    <a:lnTo>
                      <a:pt x="149" y="2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47" y="18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9" name="Freeform 369"/>
              <p:cNvSpPr>
                <a:spLocks/>
              </p:cNvSpPr>
              <p:nvPr/>
            </p:nvSpPr>
            <p:spPr bwMode="auto">
              <a:xfrm>
                <a:off x="3135" y="1366"/>
                <a:ext cx="142" cy="176"/>
              </a:xfrm>
              <a:custGeom>
                <a:avLst/>
                <a:gdLst/>
                <a:ahLst/>
                <a:cxnLst>
                  <a:cxn ang="0">
                    <a:pos x="140" y="176"/>
                  </a:cxn>
                  <a:cxn ang="0">
                    <a:pos x="142" y="18"/>
                  </a:cxn>
                  <a:cxn ang="0">
                    <a:pos x="2" y="0"/>
                  </a:cxn>
                  <a:cxn ang="0">
                    <a:pos x="0" y="160"/>
                  </a:cxn>
                  <a:cxn ang="0">
                    <a:pos x="140" y="176"/>
                  </a:cxn>
                </a:cxnLst>
                <a:rect l="0" t="0" r="r" b="b"/>
                <a:pathLst>
                  <a:path w="142" h="176">
                    <a:moveTo>
                      <a:pt x="140" y="176"/>
                    </a:moveTo>
                    <a:lnTo>
                      <a:pt x="142" y="18"/>
                    </a:lnTo>
                    <a:lnTo>
                      <a:pt x="2" y="0"/>
                    </a:lnTo>
                    <a:lnTo>
                      <a:pt x="0" y="160"/>
                    </a:lnTo>
                    <a:lnTo>
                      <a:pt x="140" y="17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2" name="Freeform 402"/>
              <p:cNvSpPr>
                <a:spLocks/>
              </p:cNvSpPr>
              <p:nvPr/>
            </p:nvSpPr>
            <p:spPr bwMode="auto">
              <a:xfrm>
                <a:off x="2119" y="1520"/>
                <a:ext cx="56" cy="165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23"/>
                  </a:cxn>
                  <a:cxn ang="0">
                    <a:pos x="0" y="92"/>
                  </a:cxn>
                  <a:cxn ang="0">
                    <a:pos x="31" y="74"/>
                  </a:cxn>
                  <a:cxn ang="0">
                    <a:pos x="31" y="0"/>
                  </a:cxn>
                </a:cxnLst>
                <a:rect l="0" t="0" r="r" b="b"/>
                <a:pathLst>
                  <a:path w="31" h="92">
                    <a:moveTo>
                      <a:pt x="31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45"/>
                      <a:pt x="0" y="68"/>
                      <a:pt x="0" y="92"/>
                    </a:cubicBezTo>
                    <a:cubicBezTo>
                      <a:pt x="31" y="74"/>
                      <a:pt x="31" y="74"/>
                      <a:pt x="31" y="74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1" name="Freeform 451"/>
              <p:cNvSpPr>
                <a:spLocks/>
              </p:cNvSpPr>
              <p:nvPr/>
            </p:nvSpPr>
            <p:spPr bwMode="auto">
              <a:xfrm>
                <a:off x="3410" y="1402"/>
                <a:ext cx="131" cy="1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4"/>
                  </a:cxn>
                  <a:cxn ang="0">
                    <a:pos x="129" y="168"/>
                  </a:cxn>
                  <a:cxn ang="0">
                    <a:pos x="131" y="16"/>
                  </a:cxn>
                  <a:cxn ang="0">
                    <a:pos x="0" y="0"/>
                  </a:cxn>
                </a:cxnLst>
                <a:rect l="0" t="0" r="r" b="b"/>
                <a:pathLst>
                  <a:path w="131" h="168">
                    <a:moveTo>
                      <a:pt x="0" y="0"/>
                    </a:moveTo>
                    <a:lnTo>
                      <a:pt x="0" y="154"/>
                    </a:lnTo>
                    <a:lnTo>
                      <a:pt x="129" y="168"/>
                    </a:lnTo>
                    <a:lnTo>
                      <a:pt x="13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4" name="Freeform 454"/>
              <p:cNvSpPr>
                <a:spLocks/>
              </p:cNvSpPr>
              <p:nvPr/>
            </p:nvSpPr>
            <p:spPr bwMode="auto">
              <a:xfrm>
                <a:off x="3539" y="1418"/>
                <a:ext cx="125" cy="165"/>
              </a:xfrm>
              <a:custGeom>
                <a:avLst/>
                <a:gdLst/>
                <a:ahLst/>
                <a:cxnLst>
                  <a:cxn ang="0">
                    <a:pos x="0" y="152"/>
                  </a:cxn>
                  <a:cxn ang="0">
                    <a:pos x="125" y="165"/>
                  </a:cxn>
                  <a:cxn ang="0">
                    <a:pos x="125" y="16"/>
                  </a:cxn>
                  <a:cxn ang="0">
                    <a:pos x="2" y="0"/>
                  </a:cxn>
                  <a:cxn ang="0">
                    <a:pos x="0" y="152"/>
                  </a:cxn>
                </a:cxnLst>
                <a:rect l="0" t="0" r="r" b="b"/>
                <a:pathLst>
                  <a:path w="125" h="165">
                    <a:moveTo>
                      <a:pt x="0" y="152"/>
                    </a:moveTo>
                    <a:lnTo>
                      <a:pt x="125" y="165"/>
                    </a:lnTo>
                    <a:lnTo>
                      <a:pt x="125" y="16"/>
                    </a:lnTo>
                    <a:lnTo>
                      <a:pt x="2" y="0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7" name="Freeform 497"/>
              <p:cNvSpPr>
                <a:spLocks/>
              </p:cNvSpPr>
              <p:nvPr/>
            </p:nvSpPr>
            <p:spPr bwMode="auto">
              <a:xfrm>
                <a:off x="2175" y="1472"/>
                <a:ext cx="66" cy="181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48"/>
                  </a:cxn>
                  <a:cxn ang="0">
                    <a:pos x="0" y="181"/>
                  </a:cxn>
                  <a:cxn ang="0">
                    <a:pos x="66" y="141"/>
                  </a:cxn>
                  <a:cxn ang="0">
                    <a:pos x="66" y="0"/>
                  </a:cxn>
                </a:cxnLst>
                <a:rect l="0" t="0" r="r" b="b"/>
                <a:pathLst>
                  <a:path w="66" h="181">
                    <a:moveTo>
                      <a:pt x="66" y="0"/>
                    </a:moveTo>
                    <a:lnTo>
                      <a:pt x="0" y="48"/>
                    </a:lnTo>
                    <a:lnTo>
                      <a:pt x="0" y="181"/>
                    </a:lnTo>
                    <a:lnTo>
                      <a:pt x="66" y="14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038" name="Group 558"/>
            <p:cNvGrpSpPr>
              <a:grpSpLocks/>
            </p:cNvGrpSpPr>
            <p:nvPr/>
          </p:nvGrpSpPr>
          <p:grpSpPr bwMode="auto">
            <a:xfrm>
              <a:off x="2119" y="1106"/>
              <a:ext cx="1660" cy="455"/>
              <a:chOff x="2119" y="1106"/>
              <a:chExt cx="1660" cy="455"/>
            </a:xfrm>
          </p:grpSpPr>
          <p:sp>
            <p:nvSpPr>
              <p:cNvPr id="21032" name="Freeform 552"/>
              <p:cNvSpPr>
                <a:spLocks/>
              </p:cNvSpPr>
              <p:nvPr/>
            </p:nvSpPr>
            <p:spPr bwMode="auto">
              <a:xfrm>
                <a:off x="3665" y="1289"/>
                <a:ext cx="114" cy="15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42"/>
                  </a:cxn>
                  <a:cxn ang="0">
                    <a:pos x="114" y="156"/>
                  </a:cxn>
                  <a:cxn ang="0">
                    <a:pos x="114" y="18"/>
                  </a:cxn>
                  <a:cxn ang="0">
                    <a:pos x="1" y="0"/>
                  </a:cxn>
                </a:cxnLst>
                <a:rect l="0" t="0" r="r" b="b"/>
                <a:pathLst>
                  <a:path w="114" h="156">
                    <a:moveTo>
                      <a:pt x="1" y="0"/>
                    </a:moveTo>
                    <a:lnTo>
                      <a:pt x="0" y="142"/>
                    </a:lnTo>
                    <a:lnTo>
                      <a:pt x="114" y="156"/>
                    </a:lnTo>
                    <a:lnTo>
                      <a:pt x="114" y="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7" name="Freeform 317"/>
              <p:cNvSpPr>
                <a:spLocks/>
              </p:cNvSpPr>
              <p:nvPr/>
            </p:nvSpPr>
            <p:spPr bwMode="auto">
              <a:xfrm>
                <a:off x="2988" y="1181"/>
                <a:ext cx="149" cy="185"/>
              </a:xfrm>
              <a:custGeom>
                <a:avLst/>
                <a:gdLst/>
                <a:ahLst/>
                <a:cxnLst>
                  <a:cxn ang="0">
                    <a:pos x="149" y="185"/>
                  </a:cxn>
                  <a:cxn ang="0">
                    <a:pos x="149" y="24"/>
                  </a:cxn>
                  <a:cxn ang="0">
                    <a:pos x="2" y="0"/>
                  </a:cxn>
                  <a:cxn ang="0">
                    <a:pos x="0" y="165"/>
                  </a:cxn>
                  <a:cxn ang="0">
                    <a:pos x="149" y="185"/>
                  </a:cxn>
                </a:cxnLst>
                <a:rect l="0" t="0" r="r" b="b"/>
                <a:pathLst>
                  <a:path w="149" h="185">
                    <a:moveTo>
                      <a:pt x="149" y="185"/>
                    </a:moveTo>
                    <a:lnTo>
                      <a:pt x="149" y="24"/>
                    </a:lnTo>
                    <a:lnTo>
                      <a:pt x="2" y="0"/>
                    </a:lnTo>
                    <a:lnTo>
                      <a:pt x="0" y="165"/>
                    </a:lnTo>
                    <a:lnTo>
                      <a:pt x="149" y="1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8" name="Freeform 318"/>
              <p:cNvSpPr>
                <a:spLocks/>
              </p:cNvSpPr>
              <p:nvPr/>
            </p:nvSpPr>
            <p:spPr bwMode="auto">
              <a:xfrm>
                <a:off x="2836" y="1158"/>
                <a:ext cx="154" cy="188"/>
              </a:xfrm>
              <a:custGeom>
                <a:avLst/>
                <a:gdLst/>
                <a:ahLst/>
                <a:cxnLst>
                  <a:cxn ang="0">
                    <a:pos x="152" y="188"/>
                  </a:cxn>
                  <a:cxn ang="0">
                    <a:pos x="154" y="23"/>
                  </a:cxn>
                  <a:cxn ang="0">
                    <a:pos x="0" y="0"/>
                  </a:cxn>
                  <a:cxn ang="0">
                    <a:pos x="0" y="169"/>
                  </a:cxn>
                  <a:cxn ang="0">
                    <a:pos x="152" y="188"/>
                  </a:cxn>
                </a:cxnLst>
                <a:rect l="0" t="0" r="r" b="b"/>
                <a:pathLst>
                  <a:path w="154" h="188">
                    <a:moveTo>
                      <a:pt x="152" y="188"/>
                    </a:moveTo>
                    <a:lnTo>
                      <a:pt x="154" y="23"/>
                    </a:lnTo>
                    <a:lnTo>
                      <a:pt x="0" y="0"/>
                    </a:lnTo>
                    <a:lnTo>
                      <a:pt x="0" y="169"/>
                    </a:lnTo>
                    <a:lnTo>
                      <a:pt x="152" y="18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0" name="Freeform 320"/>
              <p:cNvSpPr>
                <a:spLocks/>
              </p:cNvSpPr>
              <p:nvPr/>
            </p:nvSpPr>
            <p:spPr bwMode="auto">
              <a:xfrm>
                <a:off x="3137" y="1205"/>
                <a:ext cx="140" cy="179"/>
              </a:xfrm>
              <a:custGeom>
                <a:avLst/>
                <a:gdLst/>
                <a:ahLst/>
                <a:cxnLst>
                  <a:cxn ang="0">
                    <a:pos x="140" y="179"/>
                  </a:cxn>
                  <a:cxn ang="0">
                    <a:pos x="140" y="21"/>
                  </a:cxn>
                  <a:cxn ang="0">
                    <a:pos x="0" y="0"/>
                  </a:cxn>
                  <a:cxn ang="0">
                    <a:pos x="0" y="161"/>
                  </a:cxn>
                  <a:cxn ang="0">
                    <a:pos x="140" y="179"/>
                  </a:cxn>
                </a:cxnLst>
                <a:rect l="0" t="0" r="r" b="b"/>
                <a:pathLst>
                  <a:path w="140" h="179">
                    <a:moveTo>
                      <a:pt x="140" y="179"/>
                    </a:moveTo>
                    <a:lnTo>
                      <a:pt x="140" y="21"/>
                    </a:lnTo>
                    <a:lnTo>
                      <a:pt x="0" y="0"/>
                    </a:lnTo>
                    <a:lnTo>
                      <a:pt x="0" y="161"/>
                    </a:lnTo>
                    <a:lnTo>
                      <a:pt x="140" y="17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1" name="Freeform 321"/>
              <p:cNvSpPr>
                <a:spLocks/>
              </p:cNvSpPr>
              <p:nvPr/>
            </p:nvSpPr>
            <p:spPr bwMode="auto">
              <a:xfrm>
                <a:off x="3277" y="1226"/>
                <a:ext cx="135" cy="176"/>
              </a:xfrm>
              <a:custGeom>
                <a:avLst/>
                <a:gdLst/>
                <a:ahLst/>
                <a:cxnLst>
                  <a:cxn ang="0">
                    <a:pos x="133" y="176"/>
                  </a:cxn>
                  <a:cxn ang="0">
                    <a:pos x="135" y="22"/>
                  </a:cxn>
                  <a:cxn ang="0">
                    <a:pos x="0" y="0"/>
                  </a:cxn>
                  <a:cxn ang="0">
                    <a:pos x="0" y="158"/>
                  </a:cxn>
                  <a:cxn ang="0">
                    <a:pos x="133" y="176"/>
                  </a:cxn>
                </a:cxnLst>
                <a:rect l="0" t="0" r="r" b="b"/>
                <a:pathLst>
                  <a:path w="135" h="176">
                    <a:moveTo>
                      <a:pt x="133" y="176"/>
                    </a:moveTo>
                    <a:lnTo>
                      <a:pt x="135" y="22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3" y="17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3" name="Freeform 323"/>
              <p:cNvSpPr>
                <a:spLocks/>
              </p:cNvSpPr>
              <p:nvPr/>
            </p:nvSpPr>
            <p:spPr bwMode="auto">
              <a:xfrm>
                <a:off x="2675" y="1133"/>
                <a:ext cx="161" cy="194"/>
              </a:xfrm>
              <a:custGeom>
                <a:avLst/>
                <a:gdLst/>
                <a:ahLst/>
                <a:cxnLst>
                  <a:cxn ang="0">
                    <a:pos x="161" y="194"/>
                  </a:cxn>
                  <a:cxn ang="0">
                    <a:pos x="161" y="25"/>
                  </a:cxn>
                  <a:cxn ang="0">
                    <a:pos x="2" y="0"/>
                  </a:cxn>
                  <a:cxn ang="0">
                    <a:pos x="0" y="172"/>
                  </a:cxn>
                  <a:cxn ang="0">
                    <a:pos x="161" y="194"/>
                  </a:cxn>
                </a:cxnLst>
                <a:rect l="0" t="0" r="r" b="b"/>
                <a:pathLst>
                  <a:path w="161" h="194">
                    <a:moveTo>
                      <a:pt x="161" y="194"/>
                    </a:moveTo>
                    <a:lnTo>
                      <a:pt x="161" y="25"/>
                    </a:lnTo>
                    <a:lnTo>
                      <a:pt x="2" y="0"/>
                    </a:lnTo>
                    <a:lnTo>
                      <a:pt x="0" y="172"/>
                    </a:lnTo>
                    <a:lnTo>
                      <a:pt x="161" y="19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4" name="Freeform 324"/>
              <p:cNvSpPr>
                <a:spLocks/>
              </p:cNvSpPr>
              <p:nvPr/>
            </p:nvSpPr>
            <p:spPr bwMode="auto">
              <a:xfrm>
                <a:off x="2241" y="1264"/>
                <a:ext cx="77" cy="208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0" y="68"/>
                  </a:cxn>
                  <a:cxn ang="0">
                    <a:pos x="0" y="208"/>
                  </a:cxn>
                  <a:cxn ang="0">
                    <a:pos x="77" y="152"/>
                  </a:cxn>
                  <a:cxn ang="0">
                    <a:pos x="77" y="0"/>
                  </a:cxn>
                </a:cxnLst>
                <a:rect l="0" t="0" r="r" b="b"/>
                <a:pathLst>
                  <a:path w="77" h="208">
                    <a:moveTo>
                      <a:pt x="77" y="0"/>
                    </a:moveTo>
                    <a:lnTo>
                      <a:pt x="0" y="68"/>
                    </a:lnTo>
                    <a:lnTo>
                      <a:pt x="0" y="208"/>
                    </a:lnTo>
                    <a:lnTo>
                      <a:pt x="77" y="15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5" name="Freeform 325"/>
              <p:cNvSpPr>
                <a:spLocks/>
              </p:cNvSpPr>
              <p:nvPr/>
            </p:nvSpPr>
            <p:spPr bwMode="auto">
              <a:xfrm>
                <a:off x="2495" y="1106"/>
                <a:ext cx="182" cy="199"/>
              </a:xfrm>
              <a:custGeom>
                <a:avLst/>
                <a:gdLst/>
                <a:ahLst/>
                <a:cxnLst>
                  <a:cxn ang="0">
                    <a:pos x="4" y="176"/>
                  </a:cxn>
                  <a:cxn ang="0">
                    <a:pos x="180" y="199"/>
                  </a:cxn>
                  <a:cxn ang="0">
                    <a:pos x="182" y="27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0" y="179"/>
                  </a:cxn>
                  <a:cxn ang="0">
                    <a:pos x="4" y="176"/>
                  </a:cxn>
                </a:cxnLst>
                <a:rect l="0" t="0" r="r" b="b"/>
                <a:pathLst>
                  <a:path w="182" h="199">
                    <a:moveTo>
                      <a:pt x="4" y="176"/>
                    </a:moveTo>
                    <a:lnTo>
                      <a:pt x="180" y="199"/>
                    </a:lnTo>
                    <a:lnTo>
                      <a:pt x="182" y="27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179"/>
                    </a:lnTo>
                    <a:lnTo>
                      <a:pt x="4" y="17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8" name="Freeform 328"/>
              <p:cNvSpPr>
                <a:spLocks/>
              </p:cNvSpPr>
              <p:nvPr/>
            </p:nvSpPr>
            <p:spPr bwMode="auto">
              <a:xfrm>
                <a:off x="2318" y="1196"/>
                <a:ext cx="81" cy="220"/>
              </a:xfrm>
              <a:custGeom>
                <a:avLst/>
                <a:gdLst/>
                <a:ahLst/>
                <a:cxnLst>
                  <a:cxn ang="0">
                    <a:pos x="81" y="159"/>
                  </a:cxn>
                  <a:cxn ang="0">
                    <a:pos x="81" y="0"/>
                  </a:cxn>
                  <a:cxn ang="0">
                    <a:pos x="0" y="68"/>
                  </a:cxn>
                  <a:cxn ang="0">
                    <a:pos x="0" y="220"/>
                  </a:cxn>
                  <a:cxn ang="0">
                    <a:pos x="81" y="159"/>
                  </a:cxn>
                </a:cxnLst>
                <a:rect l="0" t="0" r="r" b="b"/>
                <a:pathLst>
                  <a:path w="81" h="220">
                    <a:moveTo>
                      <a:pt x="81" y="159"/>
                    </a:moveTo>
                    <a:lnTo>
                      <a:pt x="81" y="0"/>
                    </a:lnTo>
                    <a:lnTo>
                      <a:pt x="0" y="68"/>
                    </a:lnTo>
                    <a:lnTo>
                      <a:pt x="0" y="220"/>
                    </a:lnTo>
                    <a:lnTo>
                      <a:pt x="81" y="1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09" name="Freeform 329"/>
              <p:cNvSpPr>
                <a:spLocks/>
              </p:cNvSpPr>
              <p:nvPr/>
            </p:nvSpPr>
            <p:spPr bwMode="auto">
              <a:xfrm>
                <a:off x="2399" y="1110"/>
                <a:ext cx="96" cy="245"/>
              </a:xfrm>
              <a:custGeom>
                <a:avLst/>
                <a:gdLst/>
                <a:ahLst/>
                <a:cxnLst>
                  <a:cxn ang="0">
                    <a:pos x="96" y="175"/>
                  </a:cxn>
                  <a:cxn ang="0">
                    <a:pos x="96" y="0"/>
                  </a:cxn>
                  <a:cxn ang="0">
                    <a:pos x="0" y="86"/>
                  </a:cxn>
                  <a:cxn ang="0">
                    <a:pos x="0" y="245"/>
                  </a:cxn>
                  <a:cxn ang="0">
                    <a:pos x="96" y="175"/>
                  </a:cxn>
                </a:cxnLst>
                <a:rect l="0" t="0" r="r" b="b"/>
                <a:pathLst>
                  <a:path w="96" h="245">
                    <a:moveTo>
                      <a:pt x="96" y="175"/>
                    </a:moveTo>
                    <a:lnTo>
                      <a:pt x="96" y="0"/>
                    </a:lnTo>
                    <a:lnTo>
                      <a:pt x="0" y="86"/>
                    </a:lnTo>
                    <a:lnTo>
                      <a:pt x="0" y="245"/>
                    </a:lnTo>
                    <a:lnTo>
                      <a:pt x="96" y="1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1" name="Freeform 351"/>
              <p:cNvSpPr>
                <a:spLocks/>
              </p:cNvSpPr>
              <p:nvPr/>
            </p:nvSpPr>
            <p:spPr bwMode="auto">
              <a:xfrm>
                <a:off x="3410" y="1248"/>
                <a:ext cx="131" cy="170"/>
              </a:xfrm>
              <a:custGeom>
                <a:avLst/>
                <a:gdLst/>
                <a:ahLst/>
                <a:cxnLst>
                  <a:cxn ang="0">
                    <a:pos x="131" y="170"/>
                  </a:cxn>
                  <a:cxn ang="0">
                    <a:pos x="131" y="20"/>
                  </a:cxn>
                  <a:cxn ang="0">
                    <a:pos x="2" y="0"/>
                  </a:cxn>
                  <a:cxn ang="0">
                    <a:pos x="0" y="154"/>
                  </a:cxn>
                  <a:cxn ang="0">
                    <a:pos x="131" y="170"/>
                  </a:cxn>
                </a:cxnLst>
                <a:rect l="0" t="0" r="r" b="b"/>
                <a:pathLst>
                  <a:path w="131" h="170">
                    <a:moveTo>
                      <a:pt x="131" y="170"/>
                    </a:moveTo>
                    <a:lnTo>
                      <a:pt x="131" y="20"/>
                    </a:lnTo>
                    <a:lnTo>
                      <a:pt x="2" y="0"/>
                    </a:lnTo>
                    <a:lnTo>
                      <a:pt x="0" y="154"/>
                    </a:lnTo>
                    <a:lnTo>
                      <a:pt x="131" y="1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5" name="Freeform 395"/>
              <p:cNvSpPr>
                <a:spLocks/>
              </p:cNvSpPr>
              <p:nvPr/>
            </p:nvSpPr>
            <p:spPr bwMode="auto">
              <a:xfrm>
                <a:off x="2119" y="1389"/>
                <a:ext cx="56" cy="172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1" y="26"/>
                  </a:cxn>
                  <a:cxn ang="0">
                    <a:pos x="0" y="96"/>
                  </a:cxn>
                  <a:cxn ang="0">
                    <a:pos x="31" y="73"/>
                  </a:cxn>
                  <a:cxn ang="0">
                    <a:pos x="31" y="0"/>
                  </a:cxn>
                </a:cxnLst>
                <a:rect l="0" t="0" r="r" b="b"/>
                <a:pathLst>
                  <a:path w="31" h="96">
                    <a:moveTo>
                      <a:pt x="31" y="0"/>
                    </a:moveTo>
                    <a:cubicBezTo>
                      <a:pt x="1" y="26"/>
                      <a:pt x="1" y="26"/>
                      <a:pt x="1" y="26"/>
                    </a:cubicBezTo>
                    <a:cubicBezTo>
                      <a:pt x="0" y="48"/>
                      <a:pt x="0" y="71"/>
                      <a:pt x="0" y="96"/>
                    </a:cubicBezTo>
                    <a:cubicBezTo>
                      <a:pt x="31" y="73"/>
                      <a:pt x="31" y="73"/>
                      <a:pt x="31" y="73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32" name="Freeform 452"/>
              <p:cNvSpPr>
                <a:spLocks/>
              </p:cNvSpPr>
              <p:nvPr/>
            </p:nvSpPr>
            <p:spPr bwMode="auto">
              <a:xfrm>
                <a:off x="3541" y="1268"/>
                <a:ext cx="123" cy="166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123" y="166"/>
                  </a:cxn>
                  <a:cxn ang="0">
                    <a:pos x="123" y="19"/>
                  </a:cxn>
                  <a:cxn ang="0">
                    <a:pos x="0" y="0"/>
                  </a:cxn>
                  <a:cxn ang="0">
                    <a:pos x="0" y="150"/>
                  </a:cxn>
                </a:cxnLst>
                <a:rect l="0" t="0" r="r" b="b"/>
                <a:pathLst>
                  <a:path w="123" h="166">
                    <a:moveTo>
                      <a:pt x="0" y="150"/>
                    </a:moveTo>
                    <a:lnTo>
                      <a:pt x="123" y="166"/>
                    </a:lnTo>
                    <a:lnTo>
                      <a:pt x="123" y="19"/>
                    </a:lnTo>
                    <a:lnTo>
                      <a:pt x="0" y="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9" name="Freeform 499"/>
              <p:cNvSpPr>
                <a:spLocks/>
              </p:cNvSpPr>
              <p:nvPr/>
            </p:nvSpPr>
            <p:spPr bwMode="auto">
              <a:xfrm>
                <a:off x="2175" y="1332"/>
                <a:ext cx="66" cy="188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57"/>
                  </a:cxn>
                  <a:cxn ang="0">
                    <a:pos x="0" y="188"/>
                  </a:cxn>
                  <a:cxn ang="0">
                    <a:pos x="66" y="140"/>
                  </a:cxn>
                  <a:cxn ang="0">
                    <a:pos x="66" y="0"/>
                  </a:cxn>
                </a:cxnLst>
                <a:rect l="0" t="0" r="r" b="b"/>
                <a:pathLst>
                  <a:path w="66" h="188">
                    <a:moveTo>
                      <a:pt x="66" y="0"/>
                    </a:moveTo>
                    <a:lnTo>
                      <a:pt x="0" y="57"/>
                    </a:lnTo>
                    <a:lnTo>
                      <a:pt x="0" y="188"/>
                    </a:lnTo>
                    <a:lnTo>
                      <a:pt x="66" y="14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1060" name="Group 580"/>
          <p:cNvGrpSpPr>
            <a:grpSpLocks/>
          </p:cNvGrpSpPr>
          <p:nvPr/>
        </p:nvGrpSpPr>
        <p:grpSpPr bwMode="auto">
          <a:xfrm>
            <a:off x="3360738" y="4624388"/>
            <a:ext cx="2624137" cy="1027112"/>
            <a:chOff x="2117" y="2913"/>
            <a:chExt cx="1653" cy="647"/>
          </a:xfrm>
        </p:grpSpPr>
        <p:grpSp>
          <p:nvGrpSpPr>
            <p:cNvPr id="21020" name="Group 540"/>
            <p:cNvGrpSpPr>
              <a:grpSpLocks/>
            </p:cNvGrpSpPr>
            <p:nvPr/>
          </p:nvGrpSpPr>
          <p:grpSpPr bwMode="auto">
            <a:xfrm>
              <a:off x="2117" y="3031"/>
              <a:ext cx="1653" cy="529"/>
              <a:chOff x="2117" y="3031"/>
              <a:chExt cx="1653" cy="529"/>
            </a:xfrm>
          </p:grpSpPr>
          <p:sp>
            <p:nvSpPr>
              <p:cNvPr id="20905" name="Freeform 425"/>
              <p:cNvSpPr>
                <a:spLocks/>
              </p:cNvSpPr>
              <p:nvPr/>
            </p:nvSpPr>
            <p:spPr bwMode="auto">
              <a:xfrm>
                <a:off x="3654" y="3187"/>
                <a:ext cx="116" cy="165"/>
              </a:xfrm>
              <a:custGeom>
                <a:avLst/>
                <a:gdLst/>
                <a:ahLst/>
                <a:cxnLst>
                  <a:cxn ang="0">
                    <a:pos x="0" y="92"/>
                  </a:cxn>
                  <a:cxn ang="0">
                    <a:pos x="64" y="80"/>
                  </a:cxn>
                  <a:cxn ang="0">
                    <a:pos x="65" y="0"/>
                  </a:cxn>
                  <a:cxn ang="0">
                    <a:pos x="1" y="10"/>
                  </a:cxn>
                  <a:cxn ang="0">
                    <a:pos x="0" y="92"/>
                  </a:cxn>
                </a:cxnLst>
                <a:rect l="0" t="0" r="r" b="b"/>
                <a:pathLst>
                  <a:path w="65" h="92">
                    <a:moveTo>
                      <a:pt x="0" y="92"/>
                    </a:moveTo>
                    <a:cubicBezTo>
                      <a:pt x="64" y="80"/>
                      <a:pt x="64" y="80"/>
                      <a:pt x="64" y="80"/>
                    </a:cubicBezTo>
                    <a:cubicBezTo>
                      <a:pt x="65" y="57"/>
                      <a:pt x="65" y="30"/>
                      <a:pt x="65" y="0"/>
                    </a:cubicBezTo>
                    <a:cubicBezTo>
                      <a:pt x="1" y="10"/>
                      <a:pt x="1" y="10"/>
                      <a:pt x="1" y="10"/>
                    </a:cubicBezTo>
                    <a:lnTo>
                      <a:pt x="0" y="9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4" name="Freeform 434"/>
              <p:cNvSpPr>
                <a:spLocks/>
              </p:cNvSpPr>
              <p:nvPr/>
            </p:nvSpPr>
            <p:spPr bwMode="auto">
              <a:xfrm>
                <a:off x="2117" y="3031"/>
                <a:ext cx="50" cy="178"/>
              </a:xfrm>
              <a:custGeom>
                <a:avLst/>
                <a:gdLst/>
                <a:ahLst/>
                <a:cxnLst>
                  <a:cxn ang="0">
                    <a:pos x="28" y="27"/>
                  </a:cxn>
                  <a:cxn ang="0">
                    <a:pos x="0" y="0"/>
                  </a:cxn>
                  <a:cxn ang="0">
                    <a:pos x="0" y="69"/>
                  </a:cxn>
                  <a:cxn ang="0">
                    <a:pos x="28" y="99"/>
                  </a:cxn>
                  <a:cxn ang="0">
                    <a:pos x="28" y="27"/>
                  </a:cxn>
                </a:cxnLst>
                <a:rect l="0" t="0" r="r" b="b"/>
                <a:pathLst>
                  <a:path w="28" h="99">
                    <a:moveTo>
                      <a:pt x="28" y="2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49"/>
                      <a:pt x="0" y="69"/>
                    </a:cubicBezTo>
                    <a:cubicBezTo>
                      <a:pt x="28" y="99"/>
                      <a:pt x="28" y="99"/>
                      <a:pt x="28" y="99"/>
                    </a:cubicBezTo>
                    <a:lnTo>
                      <a:pt x="28" y="2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6" name="Freeform 476"/>
              <p:cNvSpPr>
                <a:spLocks/>
              </p:cNvSpPr>
              <p:nvPr/>
            </p:nvSpPr>
            <p:spPr bwMode="auto">
              <a:xfrm>
                <a:off x="2487" y="3358"/>
                <a:ext cx="182" cy="202"/>
              </a:xfrm>
              <a:custGeom>
                <a:avLst/>
                <a:gdLst/>
                <a:ahLst/>
                <a:cxnLst>
                  <a:cxn ang="0">
                    <a:pos x="1" y="28"/>
                  </a:cxn>
                  <a:cxn ang="0">
                    <a:pos x="0" y="25"/>
                  </a:cxn>
                  <a:cxn ang="0">
                    <a:pos x="0" y="200"/>
                  </a:cxn>
                  <a:cxn ang="0">
                    <a:pos x="1" y="202"/>
                  </a:cxn>
                  <a:cxn ang="0">
                    <a:pos x="182" y="170"/>
                  </a:cxn>
                  <a:cxn ang="0">
                    <a:pos x="182" y="0"/>
                  </a:cxn>
                  <a:cxn ang="0">
                    <a:pos x="1" y="28"/>
                  </a:cxn>
                </a:cxnLst>
                <a:rect l="0" t="0" r="r" b="b"/>
                <a:pathLst>
                  <a:path w="182" h="202">
                    <a:moveTo>
                      <a:pt x="1" y="28"/>
                    </a:moveTo>
                    <a:lnTo>
                      <a:pt x="0" y="25"/>
                    </a:lnTo>
                    <a:lnTo>
                      <a:pt x="0" y="200"/>
                    </a:lnTo>
                    <a:lnTo>
                      <a:pt x="1" y="202"/>
                    </a:lnTo>
                    <a:lnTo>
                      <a:pt x="182" y="170"/>
                    </a:lnTo>
                    <a:lnTo>
                      <a:pt x="182" y="0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7" name="Freeform 477"/>
              <p:cNvSpPr>
                <a:spLocks/>
              </p:cNvSpPr>
              <p:nvPr/>
            </p:nvSpPr>
            <p:spPr bwMode="auto">
              <a:xfrm>
                <a:off x="2669" y="3333"/>
                <a:ext cx="160" cy="19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195"/>
                  </a:cxn>
                  <a:cxn ang="0">
                    <a:pos x="160" y="166"/>
                  </a:cxn>
                  <a:cxn ang="0">
                    <a:pos x="160" y="0"/>
                  </a:cxn>
                  <a:cxn ang="0">
                    <a:pos x="0" y="25"/>
                  </a:cxn>
                </a:cxnLst>
                <a:rect l="0" t="0" r="r" b="b"/>
                <a:pathLst>
                  <a:path w="160" h="195">
                    <a:moveTo>
                      <a:pt x="0" y="25"/>
                    </a:moveTo>
                    <a:lnTo>
                      <a:pt x="0" y="195"/>
                    </a:lnTo>
                    <a:lnTo>
                      <a:pt x="160" y="166"/>
                    </a:lnTo>
                    <a:lnTo>
                      <a:pt x="16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8" name="Freeform 478"/>
              <p:cNvSpPr>
                <a:spLocks/>
              </p:cNvSpPr>
              <p:nvPr/>
            </p:nvSpPr>
            <p:spPr bwMode="auto">
              <a:xfrm>
                <a:off x="2829" y="3309"/>
                <a:ext cx="154" cy="19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190"/>
                  </a:cxn>
                  <a:cxn ang="0">
                    <a:pos x="152" y="163"/>
                  </a:cxn>
                  <a:cxn ang="0">
                    <a:pos x="154" y="0"/>
                  </a:cxn>
                  <a:cxn ang="0">
                    <a:pos x="0" y="24"/>
                  </a:cxn>
                </a:cxnLst>
                <a:rect l="0" t="0" r="r" b="b"/>
                <a:pathLst>
                  <a:path w="154" h="190">
                    <a:moveTo>
                      <a:pt x="0" y="24"/>
                    </a:moveTo>
                    <a:lnTo>
                      <a:pt x="0" y="190"/>
                    </a:lnTo>
                    <a:lnTo>
                      <a:pt x="152" y="163"/>
                    </a:lnTo>
                    <a:lnTo>
                      <a:pt x="154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9" name="Freeform 479"/>
              <p:cNvSpPr>
                <a:spLocks/>
              </p:cNvSpPr>
              <p:nvPr/>
            </p:nvSpPr>
            <p:spPr bwMode="auto">
              <a:xfrm>
                <a:off x="2981" y="3286"/>
                <a:ext cx="147" cy="186"/>
              </a:xfrm>
              <a:custGeom>
                <a:avLst/>
                <a:gdLst/>
                <a:ahLst/>
                <a:cxnLst>
                  <a:cxn ang="0">
                    <a:pos x="2" y="23"/>
                  </a:cxn>
                  <a:cxn ang="0">
                    <a:pos x="0" y="186"/>
                  </a:cxn>
                  <a:cxn ang="0">
                    <a:pos x="147" y="160"/>
                  </a:cxn>
                  <a:cxn ang="0">
                    <a:pos x="147" y="0"/>
                  </a:cxn>
                  <a:cxn ang="0">
                    <a:pos x="2" y="23"/>
                  </a:cxn>
                </a:cxnLst>
                <a:rect l="0" t="0" r="r" b="b"/>
                <a:pathLst>
                  <a:path w="147" h="186">
                    <a:moveTo>
                      <a:pt x="2" y="23"/>
                    </a:moveTo>
                    <a:lnTo>
                      <a:pt x="0" y="186"/>
                    </a:lnTo>
                    <a:lnTo>
                      <a:pt x="147" y="160"/>
                    </a:lnTo>
                    <a:lnTo>
                      <a:pt x="147" y="0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0" name="Freeform 480"/>
              <p:cNvSpPr>
                <a:spLocks/>
              </p:cNvSpPr>
              <p:nvPr/>
            </p:nvSpPr>
            <p:spPr bwMode="auto">
              <a:xfrm>
                <a:off x="3128" y="3264"/>
                <a:ext cx="140" cy="18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182"/>
                  </a:cxn>
                  <a:cxn ang="0">
                    <a:pos x="138" y="156"/>
                  </a:cxn>
                  <a:cxn ang="0">
                    <a:pos x="140" y="0"/>
                  </a:cxn>
                  <a:cxn ang="0">
                    <a:pos x="0" y="22"/>
                  </a:cxn>
                </a:cxnLst>
                <a:rect l="0" t="0" r="r" b="b"/>
                <a:pathLst>
                  <a:path w="140" h="182">
                    <a:moveTo>
                      <a:pt x="0" y="22"/>
                    </a:moveTo>
                    <a:lnTo>
                      <a:pt x="0" y="182"/>
                    </a:lnTo>
                    <a:lnTo>
                      <a:pt x="138" y="156"/>
                    </a:lnTo>
                    <a:lnTo>
                      <a:pt x="14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2" name="Freeform 482"/>
              <p:cNvSpPr>
                <a:spLocks/>
              </p:cNvSpPr>
              <p:nvPr/>
            </p:nvSpPr>
            <p:spPr bwMode="auto">
              <a:xfrm>
                <a:off x="2314" y="3220"/>
                <a:ext cx="88" cy="2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0"/>
                  </a:cxn>
                  <a:cxn ang="0">
                    <a:pos x="88" y="247"/>
                  </a:cxn>
                  <a:cxn ang="0">
                    <a:pos x="88" y="84"/>
                  </a:cxn>
                  <a:cxn ang="0">
                    <a:pos x="0" y="0"/>
                  </a:cxn>
                </a:cxnLst>
                <a:rect l="0" t="0" r="r" b="b"/>
                <a:pathLst>
                  <a:path w="88" h="247">
                    <a:moveTo>
                      <a:pt x="0" y="0"/>
                    </a:moveTo>
                    <a:lnTo>
                      <a:pt x="0" y="150"/>
                    </a:lnTo>
                    <a:lnTo>
                      <a:pt x="88" y="247"/>
                    </a:lnTo>
                    <a:lnTo>
                      <a:pt x="88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3" name="Freeform 483"/>
              <p:cNvSpPr>
                <a:spLocks/>
              </p:cNvSpPr>
              <p:nvPr/>
            </p:nvSpPr>
            <p:spPr bwMode="auto">
              <a:xfrm>
                <a:off x="2402" y="3304"/>
                <a:ext cx="85" cy="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3"/>
                  </a:cxn>
                  <a:cxn ang="0">
                    <a:pos x="85" y="254"/>
                  </a:cxn>
                  <a:cxn ang="0">
                    <a:pos x="85" y="79"/>
                  </a:cxn>
                  <a:cxn ang="0">
                    <a:pos x="0" y="0"/>
                  </a:cxn>
                </a:cxnLst>
                <a:rect l="0" t="0" r="r" b="b"/>
                <a:pathLst>
                  <a:path w="85" h="254">
                    <a:moveTo>
                      <a:pt x="0" y="0"/>
                    </a:moveTo>
                    <a:lnTo>
                      <a:pt x="0" y="163"/>
                    </a:lnTo>
                    <a:lnTo>
                      <a:pt x="85" y="254"/>
                    </a:lnTo>
                    <a:lnTo>
                      <a:pt x="85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5" name="Freeform 485"/>
              <p:cNvSpPr>
                <a:spLocks/>
              </p:cNvSpPr>
              <p:nvPr/>
            </p:nvSpPr>
            <p:spPr bwMode="auto">
              <a:xfrm>
                <a:off x="3266" y="3245"/>
                <a:ext cx="137" cy="175"/>
              </a:xfrm>
              <a:custGeom>
                <a:avLst/>
                <a:gdLst/>
                <a:ahLst/>
                <a:cxnLst>
                  <a:cxn ang="0">
                    <a:pos x="2" y="19"/>
                  </a:cxn>
                  <a:cxn ang="0">
                    <a:pos x="0" y="175"/>
                  </a:cxn>
                  <a:cxn ang="0">
                    <a:pos x="135" y="152"/>
                  </a:cxn>
                  <a:cxn ang="0">
                    <a:pos x="137" y="0"/>
                  </a:cxn>
                  <a:cxn ang="0">
                    <a:pos x="2" y="19"/>
                  </a:cxn>
                </a:cxnLst>
                <a:rect l="0" t="0" r="r" b="b"/>
                <a:pathLst>
                  <a:path w="137" h="175">
                    <a:moveTo>
                      <a:pt x="2" y="19"/>
                    </a:moveTo>
                    <a:lnTo>
                      <a:pt x="0" y="175"/>
                    </a:lnTo>
                    <a:lnTo>
                      <a:pt x="135" y="152"/>
                    </a:lnTo>
                    <a:lnTo>
                      <a:pt x="137" y="0"/>
                    </a:lnTo>
                    <a:lnTo>
                      <a:pt x="2" y="1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8" name="Freeform 488"/>
              <p:cNvSpPr>
                <a:spLocks/>
              </p:cNvSpPr>
              <p:nvPr/>
            </p:nvSpPr>
            <p:spPr bwMode="auto">
              <a:xfrm>
                <a:off x="2232" y="3143"/>
                <a:ext cx="82" cy="2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38"/>
                  </a:cxn>
                  <a:cxn ang="0">
                    <a:pos x="82" y="227"/>
                  </a:cxn>
                  <a:cxn ang="0">
                    <a:pos x="82" y="77"/>
                  </a:cxn>
                  <a:cxn ang="0">
                    <a:pos x="2" y="0"/>
                  </a:cxn>
                </a:cxnLst>
                <a:rect l="0" t="0" r="r" b="b"/>
                <a:pathLst>
                  <a:path w="82" h="227">
                    <a:moveTo>
                      <a:pt x="2" y="0"/>
                    </a:moveTo>
                    <a:lnTo>
                      <a:pt x="0" y="138"/>
                    </a:lnTo>
                    <a:lnTo>
                      <a:pt x="82" y="227"/>
                    </a:lnTo>
                    <a:lnTo>
                      <a:pt x="82" y="7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9" name="Freeform 489"/>
              <p:cNvSpPr>
                <a:spLocks/>
              </p:cNvSpPr>
              <p:nvPr/>
            </p:nvSpPr>
            <p:spPr bwMode="auto">
              <a:xfrm>
                <a:off x="3401" y="3225"/>
                <a:ext cx="131" cy="172"/>
              </a:xfrm>
              <a:custGeom>
                <a:avLst/>
                <a:gdLst/>
                <a:ahLst/>
                <a:cxnLst>
                  <a:cxn ang="0">
                    <a:pos x="2" y="20"/>
                  </a:cxn>
                  <a:cxn ang="0">
                    <a:pos x="0" y="172"/>
                  </a:cxn>
                  <a:cxn ang="0">
                    <a:pos x="129" y="149"/>
                  </a:cxn>
                  <a:cxn ang="0">
                    <a:pos x="131" y="0"/>
                  </a:cxn>
                  <a:cxn ang="0">
                    <a:pos x="2" y="20"/>
                  </a:cxn>
                </a:cxnLst>
                <a:rect l="0" t="0" r="r" b="b"/>
                <a:pathLst>
                  <a:path w="131" h="172">
                    <a:moveTo>
                      <a:pt x="2" y="20"/>
                    </a:moveTo>
                    <a:lnTo>
                      <a:pt x="0" y="172"/>
                    </a:lnTo>
                    <a:lnTo>
                      <a:pt x="129" y="149"/>
                    </a:lnTo>
                    <a:lnTo>
                      <a:pt x="131" y="0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0" name="Freeform 490"/>
              <p:cNvSpPr>
                <a:spLocks/>
              </p:cNvSpPr>
              <p:nvPr/>
            </p:nvSpPr>
            <p:spPr bwMode="auto">
              <a:xfrm>
                <a:off x="3530" y="3205"/>
                <a:ext cx="125" cy="169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124" y="147"/>
                  </a:cxn>
                  <a:cxn ang="0">
                    <a:pos x="125" y="0"/>
                  </a:cxn>
                  <a:cxn ang="0">
                    <a:pos x="2" y="20"/>
                  </a:cxn>
                  <a:cxn ang="0">
                    <a:pos x="0" y="169"/>
                  </a:cxn>
                </a:cxnLst>
                <a:rect l="0" t="0" r="r" b="b"/>
                <a:pathLst>
                  <a:path w="125" h="169">
                    <a:moveTo>
                      <a:pt x="0" y="169"/>
                    </a:moveTo>
                    <a:lnTo>
                      <a:pt x="124" y="147"/>
                    </a:lnTo>
                    <a:lnTo>
                      <a:pt x="125" y="0"/>
                    </a:lnTo>
                    <a:lnTo>
                      <a:pt x="2" y="20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3" name="Freeform 493"/>
              <p:cNvSpPr>
                <a:spLocks/>
              </p:cNvSpPr>
              <p:nvPr/>
            </p:nvSpPr>
            <p:spPr bwMode="auto">
              <a:xfrm>
                <a:off x="2167" y="3080"/>
                <a:ext cx="67" cy="2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9"/>
                  </a:cxn>
                  <a:cxn ang="0">
                    <a:pos x="65" y="201"/>
                  </a:cxn>
                  <a:cxn ang="0">
                    <a:pos x="67" y="63"/>
                  </a:cxn>
                  <a:cxn ang="0">
                    <a:pos x="0" y="0"/>
                  </a:cxn>
                </a:cxnLst>
                <a:rect l="0" t="0" r="r" b="b"/>
                <a:pathLst>
                  <a:path w="67" h="201">
                    <a:moveTo>
                      <a:pt x="0" y="0"/>
                    </a:moveTo>
                    <a:lnTo>
                      <a:pt x="0" y="129"/>
                    </a:lnTo>
                    <a:lnTo>
                      <a:pt x="65" y="201"/>
                    </a:lnTo>
                    <a:lnTo>
                      <a:pt x="67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021" name="Group 541"/>
            <p:cNvGrpSpPr>
              <a:grpSpLocks/>
            </p:cNvGrpSpPr>
            <p:nvPr/>
          </p:nvGrpSpPr>
          <p:grpSpPr bwMode="auto">
            <a:xfrm>
              <a:off x="2117" y="2913"/>
              <a:ext cx="1653" cy="473"/>
              <a:chOff x="2117" y="2913"/>
              <a:chExt cx="1653" cy="473"/>
            </a:xfrm>
          </p:grpSpPr>
          <p:sp>
            <p:nvSpPr>
              <p:cNvPr id="20790" name="Freeform 310"/>
              <p:cNvSpPr>
                <a:spLocks/>
              </p:cNvSpPr>
              <p:nvPr/>
            </p:nvSpPr>
            <p:spPr bwMode="auto">
              <a:xfrm>
                <a:off x="2487" y="3187"/>
                <a:ext cx="182" cy="199"/>
              </a:xfrm>
              <a:custGeom>
                <a:avLst/>
                <a:gdLst/>
                <a:ahLst/>
                <a:cxnLst>
                  <a:cxn ang="0">
                    <a:pos x="3" y="24"/>
                  </a:cxn>
                  <a:cxn ang="0">
                    <a:pos x="0" y="22"/>
                  </a:cxn>
                  <a:cxn ang="0">
                    <a:pos x="0" y="196"/>
                  </a:cxn>
                  <a:cxn ang="0">
                    <a:pos x="1" y="199"/>
                  </a:cxn>
                  <a:cxn ang="0">
                    <a:pos x="182" y="171"/>
                  </a:cxn>
                  <a:cxn ang="0">
                    <a:pos x="182" y="0"/>
                  </a:cxn>
                  <a:cxn ang="0">
                    <a:pos x="3" y="24"/>
                  </a:cxn>
                </a:cxnLst>
                <a:rect l="0" t="0" r="r" b="b"/>
                <a:pathLst>
                  <a:path w="182" h="199">
                    <a:moveTo>
                      <a:pt x="3" y="24"/>
                    </a:moveTo>
                    <a:lnTo>
                      <a:pt x="0" y="22"/>
                    </a:lnTo>
                    <a:lnTo>
                      <a:pt x="0" y="196"/>
                    </a:lnTo>
                    <a:lnTo>
                      <a:pt x="1" y="199"/>
                    </a:lnTo>
                    <a:lnTo>
                      <a:pt x="182" y="171"/>
                    </a:lnTo>
                    <a:lnTo>
                      <a:pt x="182" y="0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3" name="Freeform 313"/>
              <p:cNvSpPr>
                <a:spLocks/>
              </p:cNvSpPr>
              <p:nvPr/>
            </p:nvSpPr>
            <p:spPr bwMode="auto">
              <a:xfrm>
                <a:off x="2669" y="3166"/>
                <a:ext cx="160" cy="192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0" y="192"/>
                  </a:cxn>
                  <a:cxn ang="0">
                    <a:pos x="160" y="167"/>
                  </a:cxn>
                  <a:cxn ang="0">
                    <a:pos x="160" y="0"/>
                  </a:cxn>
                  <a:cxn ang="0">
                    <a:pos x="0" y="21"/>
                  </a:cxn>
                </a:cxnLst>
                <a:rect l="0" t="0" r="r" b="b"/>
                <a:pathLst>
                  <a:path w="160" h="192">
                    <a:moveTo>
                      <a:pt x="0" y="21"/>
                    </a:moveTo>
                    <a:lnTo>
                      <a:pt x="0" y="192"/>
                    </a:lnTo>
                    <a:lnTo>
                      <a:pt x="160" y="167"/>
                    </a:lnTo>
                    <a:lnTo>
                      <a:pt x="16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4" name="Freeform 314"/>
              <p:cNvSpPr>
                <a:spLocks/>
              </p:cNvSpPr>
              <p:nvPr/>
            </p:nvSpPr>
            <p:spPr bwMode="auto">
              <a:xfrm>
                <a:off x="2314" y="3071"/>
                <a:ext cx="88" cy="2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9"/>
                  </a:cxn>
                  <a:cxn ang="0">
                    <a:pos x="88" y="233"/>
                  </a:cxn>
                  <a:cxn ang="0">
                    <a:pos x="88" y="70"/>
                  </a:cxn>
                  <a:cxn ang="0">
                    <a:pos x="0" y="0"/>
                  </a:cxn>
                </a:cxnLst>
                <a:rect l="0" t="0" r="r" b="b"/>
                <a:pathLst>
                  <a:path w="88" h="233">
                    <a:moveTo>
                      <a:pt x="0" y="0"/>
                    </a:moveTo>
                    <a:lnTo>
                      <a:pt x="0" y="149"/>
                    </a:lnTo>
                    <a:lnTo>
                      <a:pt x="88" y="233"/>
                    </a:lnTo>
                    <a:lnTo>
                      <a:pt x="88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5" name="Freeform 315"/>
              <p:cNvSpPr>
                <a:spLocks/>
              </p:cNvSpPr>
              <p:nvPr/>
            </p:nvSpPr>
            <p:spPr bwMode="auto">
              <a:xfrm>
                <a:off x="2234" y="3006"/>
                <a:ext cx="80" cy="2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7"/>
                  </a:cxn>
                  <a:cxn ang="0">
                    <a:pos x="80" y="214"/>
                  </a:cxn>
                  <a:cxn ang="0">
                    <a:pos x="80" y="65"/>
                  </a:cxn>
                  <a:cxn ang="0">
                    <a:pos x="0" y="0"/>
                  </a:cxn>
                </a:cxnLst>
                <a:rect l="0" t="0" r="r" b="b"/>
                <a:pathLst>
                  <a:path w="80" h="214">
                    <a:moveTo>
                      <a:pt x="0" y="0"/>
                    </a:moveTo>
                    <a:lnTo>
                      <a:pt x="0" y="137"/>
                    </a:lnTo>
                    <a:lnTo>
                      <a:pt x="80" y="214"/>
                    </a:lnTo>
                    <a:lnTo>
                      <a:pt x="8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96" name="Freeform 316"/>
              <p:cNvSpPr>
                <a:spLocks/>
              </p:cNvSpPr>
              <p:nvPr/>
            </p:nvSpPr>
            <p:spPr bwMode="auto">
              <a:xfrm>
                <a:off x="2402" y="3141"/>
                <a:ext cx="85" cy="2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3"/>
                  </a:cxn>
                  <a:cxn ang="0">
                    <a:pos x="85" y="242"/>
                  </a:cxn>
                  <a:cxn ang="0">
                    <a:pos x="85" y="68"/>
                  </a:cxn>
                  <a:cxn ang="0">
                    <a:pos x="0" y="0"/>
                  </a:cxn>
                </a:cxnLst>
                <a:rect l="0" t="0" r="r" b="b"/>
                <a:pathLst>
                  <a:path w="85" h="242">
                    <a:moveTo>
                      <a:pt x="0" y="0"/>
                    </a:moveTo>
                    <a:lnTo>
                      <a:pt x="0" y="163"/>
                    </a:lnTo>
                    <a:lnTo>
                      <a:pt x="85" y="242"/>
                    </a:lnTo>
                    <a:lnTo>
                      <a:pt x="85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54" name="Freeform 374"/>
              <p:cNvSpPr>
                <a:spLocks/>
              </p:cNvSpPr>
              <p:nvPr/>
            </p:nvSpPr>
            <p:spPr bwMode="auto">
              <a:xfrm>
                <a:off x="2829" y="3146"/>
                <a:ext cx="154" cy="1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187"/>
                  </a:cxn>
                  <a:cxn ang="0">
                    <a:pos x="154" y="163"/>
                  </a:cxn>
                  <a:cxn ang="0">
                    <a:pos x="154" y="0"/>
                  </a:cxn>
                  <a:cxn ang="0">
                    <a:pos x="0" y="20"/>
                  </a:cxn>
                </a:cxnLst>
                <a:rect l="0" t="0" r="r" b="b"/>
                <a:pathLst>
                  <a:path w="154" h="187">
                    <a:moveTo>
                      <a:pt x="0" y="20"/>
                    </a:moveTo>
                    <a:lnTo>
                      <a:pt x="0" y="187"/>
                    </a:lnTo>
                    <a:lnTo>
                      <a:pt x="154" y="163"/>
                    </a:lnTo>
                    <a:lnTo>
                      <a:pt x="154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1" name="Freeform 421"/>
              <p:cNvSpPr>
                <a:spLocks/>
              </p:cNvSpPr>
              <p:nvPr/>
            </p:nvSpPr>
            <p:spPr bwMode="auto">
              <a:xfrm>
                <a:off x="3655" y="3042"/>
                <a:ext cx="115" cy="163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64" y="81"/>
                  </a:cxn>
                  <a:cxn ang="0">
                    <a:pos x="64" y="0"/>
                  </a:cxn>
                  <a:cxn ang="0">
                    <a:pos x="0" y="9"/>
                  </a:cxn>
                  <a:cxn ang="0">
                    <a:pos x="0" y="91"/>
                  </a:cxn>
                </a:cxnLst>
                <a:rect l="0" t="0" r="r" b="b"/>
                <a:pathLst>
                  <a:path w="64" h="91">
                    <a:moveTo>
                      <a:pt x="0" y="91"/>
                    </a:moveTo>
                    <a:cubicBezTo>
                      <a:pt x="64" y="81"/>
                      <a:pt x="64" y="81"/>
                      <a:pt x="64" y="81"/>
                    </a:cubicBezTo>
                    <a:cubicBezTo>
                      <a:pt x="64" y="56"/>
                      <a:pt x="64" y="29"/>
                      <a:pt x="64" y="0"/>
                    </a:cubicBezTo>
                    <a:cubicBezTo>
                      <a:pt x="0" y="9"/>
                      <a:pt x="0" y="9"/>
                      <a:pt x="0" y="9"/>
                    </a:cubicBezTo>
                    <a:lnTo>
                      <a:pt x="0" y="9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9" name="Freeform 439"/>
              <p:cNvSpPr>
                <a:spLocks/>
              </p:cNvSpPr>
              <p:nvPr/>
            </p:nvSpPr>
            <p:spPr bwMode="auto">
              <a:xfrm>
                <a:off x="2117" y="2913"/>
                <a:ext cx="50" cy="167"/>
              </a:xfrm>
              <a:custGeom>
                <a:avLst/>
                <a:gdLst/>
                <a:ahLst/>
                <a:cxnLst>
                  <a:cxn ang="0">
                    <a:pos x="28" y="22"/>
                  </a:cxn>
                  <a:cxn ang="0">
                    <a:pos x="0" y="0"/>
                  </a:cxn>
                  <a:cxn ang="0">
                    <a:pos x="0" y="66"/>
                  </a:cxn>
                  <a:cxn ang="0">
                    <a:pos x="28" y="93"/>
                  </a:cxn>
                  <a:cxn ang="0">
                    <a:pos x="28" y="22"/>
                  </a:cxn>
                </a:cxnLst>
                <a:rect l="0" t="0" r="r" b="b"/>
                <a:pathLst>
                  <a:path w="28" h="93">
                    <a:moveTo>
                      <a:pt x="28" y="2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46"/>
                      <a:pt x="0" y="66"/>
                    </a:cubicBezTo>
                    <a:cubicBezTo>
                      <a:pt x="28" y="93"/>
                      <a:pt x="28" y="93"/>
                      <a:pt x="28" y="93"/>
                    </a:cubicBezTo>
                    <a:lnTo>
                      <a:pt x="28" y="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29" name="Freeform 449"/>
              <p:cNvSpPr>
                <a:spLocks/>
              </p:cNvSpPr>
              <p:nvPr/>
            </p:nvSpPr>
            <p:spPr bwMode="auto">
              <a:xfrm>
                <a:off x="2983" y="3126"/>
                <a:ext cx="145" cy="183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0" y="183"/>
                  </a:cxn>
                  <a:cxn ang="0">
                    <a:pos x="145" y="160"/>
                  </a:cxn>
                  <a:cxn ang="0">
                    <a:pos x="145" y="0"/>
                  </a:cxn>
                  <a:cxn ang="0">
                    <a:pos x="0" y="20"/>
                  </a:cxn>
                </a:cxnLst>
                <a:rect l="0" t="0" r="r" b="b"/>
                <a:pathLst>
                  <a:path w="145" h="183">
                    <a:moveTo>
                      <a:pt x="0" y="20"/>
                    </a:moveTo>
                    <a:lnTo>
                      <a:pt x="0" y="183"/>
                    </a:lnTo>
                    <a:lnTo>
                      <a:pt x="145" y="160"/>
                    </a:lnTo>
                    <a:lnTo>
                      <a:pt x="145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4" name="Freeform 464"/>
              <p:cNvSpPr>
                <a:spLocks/>
              </p:cNvSpPr>
              <p:nvPr/>
            </p:nvSpPr>
            <p:spPr bwMode="auto">
              <a:xfrm>
                <a:off x="3403" y="3074"/>
                <a:ext cx="129" cy="171"/>
              </a:xfrm>
              <a:custGeom>
                <a:avLst/>
                <a:gdLst/>
                <a:ahLst/>
                <a:cxnLst>
                  <a:cxn ang="0">
                    <a:pos x="0" y="171"/>
                  </a:cxn>
                  <a:cxn ang="0">
                    <a:pos x="129" y="151"/>
                  </a:cxn>
                  <a:cxn ang="0">
                    <a:pos x="129" y="0"/>
                  </a:cxn>
                  <a:cxn ang="0">
                    <a:pos x="0" y="17"/>
                  </a:cxn>
                  <a:cxn ang="0">
                    <a:pos x="0" y="171"/>
                  </a:cxn>
                </a:cxnLst>
                <a:rect l="0" t="0" r="r" b="b"/>
                <a:pathLst>
                  <a:path w="129" h="171">
                    <a:moveTo>
                      <a:pt x="0" y="171"/>
                    </a:moveTo>
                    <a:lnTo>
                      <a:pt x="129" y="151"/>
                    </a:lnTo>
                    <a:lnTo>
                      <a:pt x="129" y="0"/>
                    </a:lnTo>
                    <a:lnTo>
                      <a:pt x="0" y="17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6" name="Freeform 466"/>
              <p:cNvSpPr>
                <a:spLocks/>
              </p:cNvSpPr>
              <p:nvPr/>
            </p:nvSpPr>
            <p:spPr bwMode="auto">
              <a:xfrm>
                <a:off x="3268" y="3091"/>
                <a:ext cx="135" cy="17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0" y="173"/>
                  </a:cxn>
                  <a:cxn ang="0">
                    <a:pos x="135" y="154"/>
                  </a:cxn>
                  <a:cxn ang="0">
                    <a:pos x="135" y="0"/>
                  </a:cxn>
                  <a:cxn ang="0">
                    <a:pos x="0" y="18"/>
                  </a:cxn>
                </a:cxnLst>
                <a:rect l="0" t="0" r="r" b="b"/>
                <a:pathLst>
                  <a:path w="135" h="173">
                    <a:moveTo>
                      <a:pt x="0" y="18"/>
                    </a:moveTo>
                    <a:lnTo>
                      <a:pt x="0" y="173"/>
                    </a:lnTo>
                    <a:lnTo>
                      <a:pt x="135" y="154"/>
                    </a:lnTo>
                    <a:lnTo>
                      <a:pt x="135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8" name="Freeform 468"/>
              <p:cNvSpPr>
                <a:spLocks/>
              </p:cNvSpPr>
              <p:nvPr/>
            </p:nvSpPr>
            <p:spPr bwMode="auto">
              <a:xfrm>
                <a:off x="3128" y="3109"/>
                <a:ext cx="140" cy="17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0" y="177"/>
                  </a:cxn>
                  <a:cxn ang="0">
                    <a:pos x="140" y="155"/>
                  </a:cxn>
                  <a:cxn ang="0">
                    <a:pos x="140" y="0"/>
                  </a:cxn>
                  <a:cxn ang="0">
                    <a:pos x="0" y="17"/>
                  </a:cxn>
                </a:cxnLst>
                <a:rect l="0" t="0" r="r" b="b"/>
                <a:pathLst>
                  <a:path w="140" h="177">
                    <a:moveTo>
                      <a:pt x="0" y="17"/>
                    </a:moveTo>
                    <a:lnTo>
                      <a:pt x="0" y="177"/>
                    </a:lnTo>
                    <a:lnTo>
                      <a:pt x="140" y="155"/>
                    </a:lnTo>
                    <a:lnTo>
                      <a:pt x="14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6" name="Freeform 486"/>
              <p:cNvSpPr>
                <a:spLocks/>
              </p:cNvSpPr>
              <p:nvPr/>
            </p:nvSpPr>
            <p:spPr bwMode="auto">
              <a:xfrm>
                <a:off x="3532" y="3058"/>
                <a:ext cx="123" cy="167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123" y="147"/>
                  </a:cxn>
                  <a:cxn ang="0">
                    <a:pos x="123" y="0"/>
                  </a:cxn>
                  <a:cxn ang="0">
                    <a:pos x="0" y="16"/>
                  </a:cxn>
                  <a:cxn ang="0">
                    <a:pos x="0" y="167"/>
                  </a:cxn>
                </a:cxnLst>
                <a:rect l="0" t="0" r="r" b="b"/>
                <a:pathLst>
                  <a:path w="123" h="167">
                    <a:moveTo>
                      <a:pt x="0" y="167"/>
                    </a:moveTo>
                    <a:lnTo>
                      <a:pt x="123" y="147"/>
                    </a:lnTo>
                    <a:lnTo>
                      <a:pt x="123" y="0"/>
                    </a:lnTo>
                    <a:lnTo>
                      <a:pt x="0" y="16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2" name="Freeform 502"/>
              <p:cNvSpPr>
                <a:spLocks/>
              </p:cNvSpPr>
              <p:nvPr/>
            </p:nvSpPr>
            <p:spPr bwMode="auto">
              <a:xfrm>
                <a:off x="2167" y="2953"/>
                <a:ext cx="67" cy="190"/>
              </a:xfrm>
              <a:custGeom>
                <a:avLst/>
                <a:gdLst/>
                <a:ahLst/>
                <a:cxnLst>
                  <a:cxn ang="0">
                    <a:pos x="67" y="53"/>
                  </a:cxn>
                  <a:cxn ang="0">
                    <a:pos x="0" y="0"/>
                  </a:cxn>
                  <a:cxn ang="0">
                    <a:pos x="0" y="127"/>
                  </a:cxn>
                  <a:cxn ang="0">
                    <a:pos x="67" y="190"/>
                  </a:cxn>
                  <a:cxn ang="0">
                    <a:pos x="67" y="53"/>
                  </a:cxn>
                </a:cxnLst>
                <a:rect l="0" t="0" r="r" b="b"/>
                <a:pathLst>
                  <a:path w="67" h="190">
                    <a:moveTo>
                      <a:pt x="67" y="53"/>
                    </a:moveTo>
                    <a:lnTo>
                      <a:pt x="0" y="0"/>
                    </a:lnTo>
                    <a:lnTo>
                      <a:pt x="0" y="127"/>
                    </a:lnTo>
                    <a:lnTo>
                      <a:pt x="67" y="190"/>
                    </a:lnTo>
                    <a:lnTo>
                      <a:pt x="67" y="5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1061" name="Group 581"/>
          <p:cNvGrpSpPr>
            <a:grpSpLocks/>
          </p:cNvGrpSpPr>
          <p:nvPr/>
        </p:nvGrpSpPr>
        <p:grpSpPr bwMode="auto">
          <a:xfrm>
            <a:off x="3360738" y="4243388"/>
            <a:ext cx="2627312" cy="854075"/>
            <a:chOff x="2117" y="2673"/>
            <a:chExt cx="1655" cy="538"/>
          </a:xfrm>
        </p:grpSpPr>
        <p:grpSp>
          <p:nvGrpSpPr>
            <p:cNvPr id="21050" name="Group 570"/>
            <p:cNvGrpSpPr>
              <a:grpSpLocks/>
            </p:cNvGrpSpPr>
            <p:nvPr/>
          </p:nvGrpSpPr>
          <p:grpSpPr bwMode="auto">
            <a:xfrm>
              <a:off x="2117" y="2793"/>
              <a:ext cx="1655" cy="418"/>
              <a:chOff x="2117" y="2793"/>
              <a:chExt cx="1655" cy="418"/>
            </a:xfrm>
          </p:grpSpPr>
          <p:sp>
            <p:nvSpPr>
              <p:cNvPr id="20754" name="Freeform 274"/>
              <p:cNvSpPr>
                <a:spLocks/>
              </p:cNvSpPr>
              <p:nvPr/>
            </p:nvSpPr>
            <p:spPr bwMode="auto">
              <a:xfrm>
                <a:off x="3268" y="2938"/>
                <a:ext cx="135" cy="171"/>
              </a:xfrm>
              <a:custGeom>
                <a:avLst/>
                <a:gdLst/>
                <a:ahLst/>
                <a:cxnLst>
                  <a:cxn ang="0">
                    <a:pos x="0" y="171"/>
                  </a:cxn>
                  <a:cxn ang="0">
                    <a:pos x="135" y="153"/>
                  </a:cxn>
                  <a:cxn ang="0">
                    <a:pos x="135" y="0"/>
                  </a:cxn>
                  <a:cxn ang="0">
                    <a:pos x="2" y="15"/>
                  </a:cxn>
                  <a:cxn ang="0">
                    <a:pos x="0" y="171"/>
                  </a:cxn>
                </a:cxnLst>
                <a:rect l="0" t="0" r="r" b="b"/>
                <a:pathLst>
                  <a:path w="135" h="171">
                    <a:moveTo>
                      <a:pt x="0" y="171"/>
                    </a:moveTo>
                    <a:lnTo>
                      <a:pt x="135" y="153"/>
                    </a:lnTo>
                    <a:lnTo>
                      <a:pt x="135" y="0"/>
                    </a:lnTo>
                    <a:lnTo>
                      <a:pt x="2" y="15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55" name="Freeform 275"/>
              <p:cNvSpPr>
                <a:spLocks/>
              </p:cNvSpPr>
              <p:nvPr/>
            </p:nvSpPr>
            <p:spPr bwMode="auto">
              <a:xfrm>
                <a:off x="2983" y="2969"/>
                <a:ext cx="147" cy="177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77"/>
                  </a:cxn>
                  <a:cxn ang="0">
                    <a:pos x="145" y="157"/>
                  </a:cxn>
                  <a:cxn ang="0">
                    <a:pos x="147" y="0"/>
                  </a:cxn>
                  <a:cxn ang="0">
                    <a:pos x="0" y="14"/>
                  </a:cxn>
                </a:cxnLst>
                <a:rect l="0" t="0" r="r" b="b"/>
                <a:pathLst>
                  <a:path w="147" h="177">
                    <a:moveTo>
                      <a:pt x="0" y="14"/>
                    </a:moveTo>
                    <a:lnTo>
                      <a:pt x="0" y="177"/>
                    </a:lnTo>
                    <a:lnTo>
                      <a:pt x="145" y="157"/>
                    </a:lnTo>
                    <a:lnTo>
                      <a:pt x="147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56" name="Freeform 276"/>
              <p:cNvSpPr>
                <a:spLocks/>
              </p:cNvSpPr>
              <p:nvPr/>
            </p:nvSpPr>
            <p:spPr bwMode="auto">
              <a:xfrm>
                <a:off x="2402" y="2979"/>
                <a:ext cx="86" cy="2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2"/>
                  </a:cxn>
                  <a:cxn ang="0">
                    <a:pos x="85" y="230"/>
                  </a:cxn>
                  <a:cxn ang="0">
                    <a:pos x="86" y="56"/>
                  </a:cxn>
                  <a:cxn ang="0">
                    <a:pos x="0" y="0"/>
                  </a:cxn>
                </a:cxnLst>
                <a:rect l="0" t="0" r="r" b="b"/>
                <a:pathLst>
                  <a:path w="86" h="230">
                    <a:moveTo>
                      <a:pt x="0" y="0"/>
                    </a:moveTo>
                    <a:lnTo>
                      <a:pt x="0" y="162"/>
                    </a:lnTo>
                    <a:lnTo>
                      <a:pt x="85" y="230"/>
                    </a:lnTo>
                    <a:lnTo>
                      <a:pt x="86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57" name="Freeform 277"/>
              <p:cNvSpPr>
                <a:spLocks/>
              </p:cNvSpPr>
              <p:nvPr/>
            </p:nvSpPr>
            <p:spPr bwMode="auto">
              <a:xfrm>
                <a:off x="2829" y="2983"/>
                <a:ext cx="154" cy="183"/>
              </a:xfrm>
              <a:custGeom>
                <a:avLst/>
                <a:gdLst/>
                <a:ahLst/>
                <a:cxnLst>
                  <a:cxn ang="0">
                    <a:pos x="2" y="18"/>
                  </a:cxn>
                  <a:cxn ang="0">
                    <a:pos x="0" y="183"/>
                  </a:cxn>
                  <a:cxn ang="0">
                    <a:pos x="154" y="163"/>
                  </a:cxn>
                  <a:cxn ang="0">
                    <a:pos x="154" y="0"/>
                  </a:cxn>
                  <a:cxn ang="0">
                    <a:pos x="2" y="18"/>
                  </a:cxn>
                </a:cxnLst>
                <a:rect l="0" t="0" r="r" b="b"/>
                <a:pathLst>
                  <a:path w="154" h="183">
                    <a:moveTo>
                      <a:pt x="2" y="18"/>
                    </a:moveTo>
                    <a:lnTo>
                      <a:pt x="0" y="183"/>
                    </a:lnTo>
                    <a:lnTo>
                      <a:pt x="154" y="163"/>
                    </a:lnTo>
                    <a:lnTo>
                      <a:pt x="154" y="0"/>
                    </a:lnTo>
                    <a:lnTo>
                      <a:pt x="2" y="1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58" name="Freeform 278"/>
              <p:cNvSpPr>
                <a:spLocks/>
              </p:cNvSpPr>
              <p:nvPr/>
            </p:nvSpPr>
            <p:spPr bwMode="auto">
              <a:xfrm>
                <a:off x="2669" y="3001"/>
                <a:ext cx="162" cy="186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0" y="186"/>
                  </a:cxn>
                  <a:cxn ang="0">
                    <a:pos x="160" y="165"/>
                  </a:cxn>
                  <a:cxn ang="0">
                    <a:pos x="162" y="0"/>
                  </a:cxn>
                  <a:cxn ang="0">
                    <a:pos x="2" y="16"/>
                  </a:cxn>
                </a:cxnLst>
                <a:rect l="0" t="0" r="r" b="b"/>
                <a:pathLst>
                  <a:path w="162" h="186">
                    <a:moveTo>
                      <a:pt x="2" y="16"/>
                    </a:moveTo>
                    <a:lnTo>
                      <a:pt x="0" y="186"/>
                    </a:lnTo>
                    <a:lnTo>
                      <a:pt x="160" y="165"/>
                    </a:lnTo>
                    <a:lnTo>
                      <a:pt x="162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59" name="Freeform 279"/>
              <p:cNvSpPr>
                <a:spLocks/>
              </p:cNvSpPr>
              <p:nvPr/>
            </p:nvSpPr>
            <p:spPr bwMode="auto">
              <a:xfrm>
                <a:off x="2487" y="3017"/>
                <a:ext cx="184" cy="194"/>
              </a:xfrm>
              <a:custGeom>
                <a:avLst/>
                <a:gdLst/>
                <a:ahLst/>
                <a:cxnLst>
                  <a:cxn ang="0">
                    <a:pos x="3" y="20"/>
                  </a:cxn>
                  <a:cxn ang="0">
                    <a:pos x="1" y="18"/>
                  </a:cxn>
                  <a:cxn ang="0">
                    <a:pos x="0" y="192"/>
                  </a:cxn>
                  <a:cxn ang="0">
                    <a:pos x="3" y="194"/>
                  </a:cxn>
                  <a:cxn ang="0">
                    <a:pos x="182" y="170"/>
                  </a:cxn>
                  <a:cxn ang="0">
                    <a:pos x="184" y="0"/>
                  </a:cxn>
                  <a:cxn ang="0">
                    <a:pos x="3" y="20"/>
                  </a:cxn>
                </a:cxnLst>
                <a:rect l="0" t="0" r="r" b="b"/>
                <a:pathLst>
                  <a:path w="184" h="194">
                    <a:moveTo>
                      <a:pt x="3" y="20"/>
                    </a:moveTo>
                    <a:lnTo>
                      <a:pt x="1" y="18"/>
                    </a:lnTo>
                    <a:lnTo>
                      <a:pt x="0" y="192"/>
                    </a:lnTo>
                    <a:lnTo>
                      <a:pt x="3" y="194"/>
                    </a:lnTo>
                    <a:lnTo>
                      <a:pt x="182" y="170"/>
                    </a:lnTo>
                    <a:lnTo>
                      <a:pt x="184" y="0"/>
                    </a:lnTo>
                    <a:lnTo>
                      <a:pt x="3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60" name="Freeform 280"/>
              <p:cNvSpPr>
                <a:spLocks/>
              </p:cNvSpPr>
              <p:nvPr/>
            </p:nvSpPr>
            <p:spPr bwMode="auto">
              <a:xfrm>
                <a:off x="3128" y="2953"/>
                <a:ext cx="142" cy="173"/>
              </a:xfrm>
              <a:custGeom>
                <a:avLst/>
                <a:gdLst/>
                <a:ahLst/>
                <a:cxnLst>
                  <a:cxn ang="0">
                    <a:pos x="2" y="16"/>
                  </a:cxn>
                  <a:cxn ang="0">
                    <a:pos x="0" y="173"/>
                  </a:cxn>
                  <a:cxn ang="0">
                    <a:pos x="140" y="156"/>
                  </a:cxn>
                  <a:cxn ang="0">
                    <a:pos x="142" y="0"/>
                  </a:cxn>
                  <a:cxn ang="0">
                    <a:pos x="2" y="16"/>
                  </a:cxn>
                </a:cxnLst>
                <a:rect l="0" t="0" r="r" b="b"/>
                <a:pathLst>
                  <a:path w="142" h="173">
                    <a:moveTo>
                      <a:pt x="2" y="16"/>
                    </a:moveTo>
                    <a:lnTo>
                      <a:pt x="0" y="173"/>
                    </a:lnTo>
                    <a:lnTo>
                      <a:pt x="140" y="156"/>
                    </a:lnTo>
                    <a:lnTo>
                      <a:pt x="142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81" name="Freeform 301"/>
              <p:cNvSpPr>
                <a:spLocks/>
              </p:cNvSpPr>
              <p:nvPr/>
            </p:nvSpPr>
            <p:spPr bwMode="auto">
              <a:xfrm>
                <a:off x="2314" y="2922"/>
                <a:ext cx="88" cy="2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9"/>
                  </a:cxn>
                  <a:cxn ang="0">
                    <a:pos x="88" y="219"/>
                  </a:cxn>
                  <a:cxn ang="0">
                    <a:pos x="88" y="57"/>
                  </a:cxn>
                  <a:cxn ang="0">
                    <a:pos x="0" y="0"/>
                  </a:cxn>
                </a:cxnLst>
                <a:rect l="0" t="0" r="r" b="b"/>
                <a:pathLst>
                  <a:path w="88" h="219">
                    <a:moveTo>
                      <a:pt x="0" y="0"/>
                    </a:moveTo>
                    <a:lnTo>
                      <a:pt x="0" y="149"/>
                    </a:lnTo>
                    <a:lnTo>
                      <a:pt x="88" y="219"/>
                    </a:lnTo>
                    <a:lnTo>
                      <a:pt x="88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89" name="Freeform 309"/>
              <p:cNvSpPr>
                <a:spLocks/>
              </p:cNvSpPr>
              <p:nvPr/>
            </p:nvSpPr>
            <p:spPr bwMode="auto">
              <a:xfrm>
                <a:off x="2234" y="2870"/>
                <a:ext cx="80" cy="201"/>
              </a:xfrm>
              <a:custGeom>
                <a:avLst/>
                <a:gdLst/>
                <a:ahLst/>
                <a:cxnLst>
                  <a:cxn ang="0">
                    <a:pos x="80" y="52"/>
                  </a:cxn>
                  <a:cxn ang="0">
                    <a:pos x="0" y="0"/>
                  </a:cxn>
                  <a:cxn ang="0">
                    <a:pos x="0" y="136"/>
                  </a:cxn>
                  <a:cxn ang="0">
                    <a:pos x="80" y="201"/>
                  </a:cxn>
                  <a:cxn ang="0">
                    <a:pos x="80" y="52"/>
                  </a:cxn>
                </a:cxnLst>
                <a:rect l="0" t="0" r="r" b="b"/>
                <a:pathLst>
                  <a:path w="80" h="201">
                    <a:moveTo>
                      <a:pt x="80" y="52"/>
                    </a:moveTo>
                    <a:lnTo>
                      <a:pt x="0" y="0"/>
                    </a:lnTo>
                    <a:lnTo>
                      <a:pt x="0" y="136"/>
                    </a:lnTo>
                    <a:lnTo>
                      <a:pt x="80" y="201"/>
                    </a:lnTo>
                    <a:lnTo>
                      <a:pt x="80" y="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9" name="Freeform 419"/>
              <p:cNvSpPr>
                <a:spLocks/>
              </p:cNvSpPr>
              <p:nvPr/>
            </p:nvSpPr>
            <p:spPr bwMode="auto">
              <a:xfrm>
                <a:off x="3655" y="2899"/>
                <a:ext cx="117" cy="159"/>
              </a:xfrm>
              <a:custGeom>
                <a:avLst/>
                <a:gdLst/>
                <a:ahLst/>
                <a:cxnLst>
                  <a:cxn ang="0">
                    <a:pos x="0" y="89"/>
                  </a:cxn>
                  <a:cxn ang="0">
                    <a:pos x="64" y="80"/>
                  </a:cxn>
                  <a:cxn ang="0">
                    <a:pos x="65" y="0"/>
                  </a:cxn>
                  <a:cxn ang="0">
                    <a:pos x="1" y="7"/>
                  </a:cxn>
                  <a:cxn ang="0">
                    <a:pos x="0" y="89"/>
                  </a:cxn>
                </a:cxnLst>
                <a:rect l="0" t="0" r="r" b="b"/>
                <a:pathLst>
                  <a:path w="65" h="89">
                    <a:moveTo>
                      <a:pt x="0" y="89"/>
                    </a:moveTo>
                    <a:cubicBezTo>
                      <a:pt x="64" y="80"/>
                      <a:pt x="64" y="80"/>
                      <a:pt x="64" y="80"/>
                    </a:cubicBezTo>
                    <a:cubicBezTo>
                      <a:pt x="65" y="55"/>
                      <a:pt x="65" y="28"/>
                      <a:pt x="65" y="0"/>
                    </a:cubicBezTo>
                    <a:cubicBezTo>
                      <a:pt x="1" y="7"/>
                      <a:pt x="1" y="7"/>
                      <a:pt x="1" y="7"/>
                    </a:cubicBezTo>
                    <a:lnTo>
                      <a:pt x="0" y="8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5" name="Freeform 435"/>
              <p:cNvSpPr>
                <a:spLocks/>
              </p:cNvSpPr>
              <p:nvPr/>
            </p:nvSpPr>
            <p:spPr bwMode="auto">
              <a:xfrm>
                <a:off x="2117" y="2793"/>
                <a:ext cx="52" cy="160"/>
              </a:xfrm>
              <a:custGeom>
                <a:avLst/>
                <a:gdLst/>
                <a:ahLst/>
                <a:cxnLst>
                  <a:cxn ang="0">
                    <a:pos x="29" y="19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28" y="89"/>
                  </a:cxn>
                  <a:cxn ang="0">
                    <a:pos x="29" y="19"/>
                  </a:cxn>
                </a:cxnLst>
                <a:rect l="0" t="0" r="r" b="b"/>
                <a:pathLst>
                  <a:path w="29" h="89">
                    <a:moveTo>
                      <a:pt x="29" y="1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46"/>
                      <a:pt x="0" y="67"/>
                    </a:cubicBezTo>
                    <a:cubicBezTo>
                      <a:pt x="28" y="89"/>
                      <a:pt x="28" y="89"/>
                      <a:pt x="28" y="89"/>
                    </a:cubicBezTo>
                    <a:lnTo>
                      <a:pt x="29" y="1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2" name="Freeform 462"/>
              <p:cNvSpPr>
                <a:spLocks/>
              </p:cNvSpPr>
              <p:nvPr/>
            </p:nvSpPr>
            <p:spPr bwMode="auto">
              <a:xfrm>
                <a:off x="3403" y="2926"/>
                <a:ext cx="129" cy="165"/>
              </a:xfrm>
              <a:custGeom>
                <a:avLst/>
                <a:gdLst/>
                <a:ahLst/>
                <a:cxnLst>
                  <a:cxn ang="0">
                    <a:pos x="0" y="165"/>
                  </a:cxn>
                  <a:cxn ang="0">
                    <a:pos x="129" y="148"/>
                  </a:cxn>
                  <a:cxn ang="0">
                    <a:pos x="129" y="0"/>
                  </a:cxn>
                  <a:cxn ang="0">
                    <a:pos x="0" y="12"/>
                  </a:cxn>
                  <a:cxn ang="0">
                    <a:pos x="0" y="165"/>
                  </a:cxn>
                </a:cxnLst>
                <a:rect l="0" t="0" r="r" b="b"/>
                <a:pathLst>
                  <a:path w="129" h="165">
                    <a:moveTo>
                      <a:pt x="0" y="165"/>
                    </a:moveTo>
                    <a:lnTo>
                      <a:pt x="129" y="148"/>
                    </a:lnTo>
                    <a:lnTo>
                      <a:pt x="129" y="0"/>
                    </a:lnTo>
                    <a:lnTo>
                      <a:pt x="0" y="12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4" name="Freeform 484"/>
              <p:cNvSpPr>
                <a:spLocks/>
              </p:cNvSpPr>
              <p:nvPr/>
            </p:nvSpPr>
            <p:spPr bwMode="auto">
              <a:xfrm>
                <a:off x="3532" y="2911"/>
                <a:ext cx="125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23" y="147"/>
                  </a:cxn>
                  <a:cxn ang="0">
                    <a:pos x="125" y="0"/>
                  </a:cxn>
                  <a:cxn ang="0">
                    <a:pos x="0" y="15"/>
                  </a:cxn>
                  <a:cxn ang="0">
                    <a:pos x="0" y="163"/>
                  </a:cxn>
                </a:cxnLst>
                <a:rect l="0" t="0" r="r" b="b"/>
                <a:pathLst>
                  <a:path w="125" h="163">
                    <a:moveTo>
                      <a:pt x="0" y="163"/>
                    </a:moveTo>
                    <a:lnTo>
                      <a:pt x="123" y="147"/>
                    </a:lnTo>
                    <a:lnTo>
                      <a:pt x="125" y="0"/>
                    </a:lnTo>
                    <a:lnTo>
                      <a:pt x="0" y="15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1" name="Freeform 491"/>
              <p:cNvSpPr>
                <a:spLocks/>
              </p:cNvSpPr>
              <p:nvPr/>
            </p:nvSpPr>
            <p:spPr bwMode="auto">
              <a:xfrm>
                <a:off x="2167" y="2827"/>
                <a:ext cx="67" cy="179"/>
              </a:xfrm>
              <a:custGeom>
                <a:avLst/>
                <a:gdLst/>
                <a:ahLst/>
                <a:cxnLst>
                  <a:cxn ang="0">
                    <a:pos x="67" y="43"/>
                  </a:cxn>
                  <a:cxn ang="0">
                    <a:pos x="2" y="0"/>
                  </a:cxn>
                  <a:cxn ang="0">
                    <a:pos x="0" y="126"/>
                  </a:cxn>
                  <a:cxn ang="0">
                    <a:pos x="67" y="179"/>
                  </a:cxn>
                  <a:cxn ang="0">
                    <a:pos x="67" y="43"/>
                  </a:cxn>
                </a:cxnLst>
                <a:rect l="0" t="0" r="r" b="b"/>
                <a:pathLst>
                  <a:path w="67" h="179">
                    <a:moveTo>
                      <a:pt x="67" y="43"/>
                    </a:moveTo>
                    <a:lnTo>
                      <a:pt x="2" y="0"/>
                    </a:lnTo>
                    <a:lnTo>
                      <a:pt x="0" y="126"/>
                    </a:lnTo>
                    <a:lnTo>
                      <a:pt x="67" y="179"/>
                    </a:lnTo>
                    <a:lnTo>
                      <a:pt x="67" y="4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022" name="Group 542"/>
            <p:cNvGrpSpPr>
              <a:grpSpLocks/>
            </p:cNvGrpSpPr>
            <p:nvPr/>
          </p:nvGrpSpPr>
          <p:grpSpPr bwMode="auto">
            <a:xfrm>
              <a:off x="2117" y="2673"/>
              <a:ext cx="1655" cy="364"/>
              <a:chOff x="2117" y="2673"/>
              <a:chExt cx="1655" cy="364"/>
            </a:xfrm>
          </p:grpSpPr>
          <p:sp>
            <p:nvSpPr>
              <p:cNvPr id="20764" name="Freeform 284"/>
              <p:cNvSpPr>
                <a:spLocks/>
              </p:cNvSpPr>
              <p:nvPr/>
            </p:nvSpPr>
            <p:spPr bwMode="auto">
              <a:xfrm>
                <a:off x="3270" y="2786"/>
                <a:ext cx="134" cy="167"/>
              </a:xfrm>
              <a:custGeom>
                <a:avLst/>
                <a:gdLst/>
                <a:ahLst/>
                <a:cxnLst>
                  <a:cxn ang="0">
                    <a:pos x="0" y="167"/>
                  </a:cxn>
                  <a:cxn ang="0">
                    <a:pos x="133" y="152"/>
                  </a:cxn>
                  <a:cxn ang="0">
                    <a:pos x="134" y="0"/>
                  </a:cxn>
                  <a:cxn ang="0">
                    <a:pos x="0" y="11"/>
                  </a:cxn>
                  <a:cxn ang="0">
                    <a:pos x="0" y="167"/>
                  </a:cxn>
                </a:cxnLst>
                <a:rect l="0" t="0" r="r" b="b"/>
                <a:pathLst>
                  <a:path w="134" h="167">
                    <a:moveTo>
                      <a:pt x="0" y="167"/>
                    </a:moveTo>
                    <a:lnTo>
                      <a:pt x="133" y="152"/>
                    </a:lnTo>
                    <a:lnTo>
                      <a:pt x="134" y="0"/>
                    </a:lnTo>
                    <a:lnTo>
                      <a:pt x="0" y="11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79" name="Freeform 299"/>
              <p:cNvSpPr>
                <a:spLocks/>
              </p:cNvSpPr>
              <p:nvPr/>
            </p:nvSpPr>
            <p:spPr bwMode="auto">
              <a:xfrm>
                <a:off x="2314" y="2772"/>
                <a:ext cx="88" cy="207"/>
              </a:xfrm>
              <a:custGeom>
                <a:avLst/>
                <a:gdLst/>
                <a:ahLst/>
                <a:cxnLst>
                  <a:cxn ang="0">
                    <a:pos x="88" y="43"/>
                  </a:cxn>
                  <a:cxn ang="0">
                    <a:pos x="0" y="0"/>
                  </a:cxn>
                  <a:cxn ang="0">
                    <a:pos x="0" y="150"/>
                  </a:cxn>
                  <a:cxn ang="0">
                    <a:pos x="88" y="207"/>
                  </a:cxn>
                  <a:cxn ang="0">
                    <a:pos x="88" y="43"/>
                  </a:cxn>
                </a:cxnLst>
                <a:rect l="0" t="0" r="r" b="b"/>
                <a:pathLst>
                  <a:path w="88" h="207">
                    <a:moveTo>
                      <a:pt x="88" y="43"/>
                    </a:moveTo>
                    <a:lnTo>
                      <a:pt x="0" y="0"/>
                    </a:lnTo>
                    <a:lnTo>
                      <a:pt x="0" y="150"/>
                    </a:lnTo>
                    <a:lnTo>
                      <a:pt x="88" y="207"/>
                    </a:lnTo>
                    <a:lnTo>
                      <a:pt x="88" y="4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86" name="Freeform 306"/>
              <p:cNvSpPr>
                <a:spLocks/>
              </p:cNvSpPr>
              <p:nvPr/>
            </p:nvSpPr>
            <p:spPr bwMode="auto">
              <a:xfrm>
                <a:off x="2234" y="2732"/>
                <a:ext cx="80" cy="190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2" y="0"/>
                  </a:cxn>
                  <a:cxn ang="0">
                    <a:pos x="0" y="138"/>
                  </a:cxn>
                  <a:cxn ang="0">
                    <a:pos x="80" y="190"/>
                  </a:cxn>
                  <a:cxn ang="0">
                    <a:pos x="80" y="40"/>
                  </a:cxn>
                </a:cxnLst>
                <a:rect l="0" t="0" r="r" b="b"/>
                <a:pathLst>
                  <a:path w="80" h="190">
                    <a:moveTo>
                      <a:pt x="80" y="40"/>
                    </a:moveTo>
                    <a:lnTo>
                      <a:pt x="2" y="0"/>
                    </a:lnTo>
                    <a:lnTo>
                      <a:pt x="0" y="138"/>
                    </a:lnTo>
                    <a:lnTo>
                      <a:pt x="80" y="190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0" name="Freeform 360"/>
              <p:cNvSpPr>
                <a:spLocks/>
              </p:cNvSpPr>
              <p:nvPr/>
            </p:nvSpPr>
            <p:spPr bwMode="auto">
              <a:xfrm>
                <a:off x="2488" y="2847"/>
                <a:ext cx="183" cy="190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0" y="12"/>
                  </a:cxn>
                  <a:cxn ang="0">
                    <a:pos x="0" y="188"/>
                  </a:cxn>
                  <a:cxn ang="0">
                    <a:pos x="2" y="190"/>
                  </a:cxn>
                  <a:cxn ang="0">
                    <a:pos x="183" y="170"/>
                  </a:cxn>
                  <a:cxn ang="0">
                    <a:pos x="183" y="0"/>
                  </a:cxn>
                  <a:cxn ang="0">
                    <a:pos x="6" y="14"/>
                  </a:cxn>
                </a:cxnLst>
                <a:rect l="0" t="0" r="r" b="b"/>
                <a:pathLst>
                  <a:path w="183" h="190">
                    <a:moveTo>
                      <a:pt x="6" y="14"/>
                    </a:moveTo>
                    <a:lnTo>
                      <a:pt x="0" y="12"/>
                    </a:lnTo>
                    <a:lnTo>
                      <a:pt x="0" y="188"/>
                    </a:lnTo>
                    <a:lnTo>
                      <a:pt x="2" y="190"/>
                    </a:lnTo>
                    <a:lnTo>
                      <a:pt x="183" y="170"/>
                    </a:lnTo>
                    <a:lnTo>
                      <a:pt x="183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1" name="Freeform 361"/>
              <p:cNvSpPr>
                <a:spLocks/>
              </p:cNvSpPr>
              <p:nvPr/>
            </p:nvSpPr>
            <p:spPr bwMode="auto">
              <a:xfrm>
                <a:off x="3130" y="2797"/>
                <a:ext cx="140" cy="172"/>
              </a:xfrm>
              <a:custGeom>
                <a:avLst/>
                <a:gdLst/>
                <a:ahLst/>
                <a:cxnLst>
                  <a:cxn ang="0">
                    <a:pos x="0" y="172"/>
                  </a:cxn>
                  <a:cxn ang="0">
                    <a:pos x="140" y="156"/>
                  </a:cxn>
                  <a:cxn ang="0">
                    <a:pos x="140" y="0"/>
                  </a:cxn>
                  <a:cxn ang="0">
                    <a:pos x="0" y="10"/>
                  </a:cxn>
                  <a:cxn ang="0">
                    <a:pos x="0" y="172"/>
                  </a:cxn>
                </a:cxnLst>
                <a:rect l="0" t="0" r="r" b="b"/>
                <a:pathLst>
                  <a:path w="140" h="172">
                    <a:moveTo>
                      <a:pt x="0" y="172"/>
                    </a:moveTo>
                    <a:lnTo>
                      <a:pt x="140" y="156"/>
                    </a:lnTo>
                    <a:lnTo>
                      <a:pt x="140" y="0"/>
                    </a:lnTo>
                    <a:lnTo>
                      <a:pt x="0" y="10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4" name="Freeform 364"/>
              <p:cNvSpPr>
                <a:spLocks/>
              </p:cNvSpPr>
              <p:nvPr/>
            </p:nvSpPr>
            <p:spPr bwMode="auto">
              <a:xfrm>
                <a:off x="2983" y="2807"/>
                <a:ext cx="147" cy="176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0" y="176"/>
                  </a:cxn>
                  <a:cxn ang="0">
                    <a:pos x="147" y="162"/>
                  </a:cxn>
                  <a:cxn ang="0">
                    <a:pos x="147" y="0"/>
                  </a:cxn>
                  <a:cxn ang="0">
                    <a:pos x="2" y="13"/>
                  </a:cxn>
                </a:cxnLst>
                <a:rect l="0" t="0" r="r" b="b"/>
                <a:pathLst>
                  <a:path w="147" h="176">
                    <a:moveTo>
                      <a:pt x="2" y="13"/>
                    </a:moveTo>
                    <a:lnTo>
                      <a:pt x="0" y="176"/>
                    </a:lnTo>
                    <a:lnTo>
                      <a:pt x="147" y="162"/>
                    </a:lnTo>
                    <a:lnTo>
                      <a:pt x="147" y="0"/>
                    </a:lnTo>
                    <a:lnTo>
                      <a:pt x="2" y="1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5" name="Freeform 365"/>
              <p:cNvSpPr>
                <a:spLocks/>
              </p:cNvSpPr>
              <p:nvPr/>
            </p:nvSpPr>
            <p:spPr bwMode="auto">
              <a:xfrm>
                <a:off x="2671" y="2832"/>
                <a:ext cx="160" cy="18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85"/>
                  </a:cxn>
                  <a:cxn ang="0">
                    <a:pos x="160" y="169"/>
                  </a:cxn>
                  <a:cxn ang="0">
                    <a:pos x="160" y="0"/>
                  </a:cxn>
                  <a:cxn ang="0">
                    <a:pos x="0" y="15"/>
                  </a:cxn>
                </a:cxnLst>
                <a:rect l="0" t="0" r="r" b="b"/>
                <a:pathLst>
                  <a:path w="160" h="185">
                    <a:moveTo>
                      <a:pt x="0" y="15"/>
                    </a:moveTo>
                    <a:lnTo>
                      <a:pt x="0" y="185"/>
                    </a:lnTo>
                    <a:lnTo>
                      <a:pt x="160" y="169"/>
                    </a:lnTo>
                    <a:lnTo>
                      <a:pt x="16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6" name="Freeform 366"/>
              <p:cNvSpPr>
                <a:spLocks/>
              </p:cNvSpPr>
              <p:nvPr/>
            </p:nvSpPr>
            <p:spPr bwMode="auto">
              <a:xfrm>
                <a:off x="2831" y="2820"/>
                <a:ext cx="154" cy="181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81"/>
                  </a:cxn>
                  <a:cxn ang="0">
                    <a:pos x="152" y="163"/>
                  </a:cxn>
                  <a:cxn ang="0">
                    <a:pos x="154" y="0"/>
                  </a:cxn>
                  <a:cxn ang="0">
                    <a:pos x="0" y="12"/>
                  </a:cxn>
                </a:cxnLst>
                <a:rect l="0" t="0" r="r" b="b"/>
                <a:pathLst>
                  <a:path w="154" h="181">
                    <a:moveTo>
                      <a:pt x="0" y="12"/>
                    </a:moveTo>
                    <a:lnTo>
                      <a:pt x="0" y="181"/>
                    </a:lnTo>
                    <a:lnTo>
                      <a:pt x="152" y="163"/>
                    </a:lnTo>
                    <a:lnTo>
                      <a:pt x="15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7" name="Freeform 387"/>
              <p:cNvSpPr>
                <a:spLocks/>
              </p:cNvSpPr>
              <p:nvPr/>
            </p:nvSpPr>
            <p:spPr bwMode="auto">
              <a:xfrm>
                <a:off x="2402" y="2815"/>
                <a:ext cx="86" cy="2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4"/>
                  </a:cxn>
                  <a:cxn ang="0">
                    <a:pos x="86" y="220"/>
                  </a:cxn>
                  <a:cxn ang="0">
                    <a:pos x="86" y="44"/>
                  </a:cxn>
                  <a:cxn ang="0">
                    <a:pos x="0" y="0"/>
                  </a:cxn>
                </a:cxnLst>
                <a:rect l="0" t="0" r="r" b="b"/>
                <a:pathLst>
                  <a:path w="86" h="220">
                    <a:moveTo>
                      <a:pt x="0" y="0"/>
                    </a:moveTo>
                    <a:lnTo>
                      <a:pt x="0" y="164"/>
                    </a:lnTo>
                    <a:lnTo>
                      <a:pt x="86" y="220"/>
                    </a:lnTo>
                    <a:lnTo>
                      <a:pt x="86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0" name="Freeform 420"/>
              <p:cNvSpPr>
                <a:spLocks/>
              </p:cNvSpPr>
              <p:nvPr/>
            </p:nvSpPr>
            <p:spPr bwMode="auto">
              <a:xfrm>
                <a:off x="3657" y="2754"/>
                <a:ext cx="115" cy="157"/>
              </a:xfrm>
              <a:custGeom>
                <a:avLst/>
                <a:gdLst/>
                <a:ahLst/>
                <a:cxnLst>
                  <a:cxn ang="0">
                    <a:pos x="0" y="88"/>
                  </a:cxn>
                  <a:cxn ang="0">
                    <a:pos x="64" y="81"/>
                  </a:cxn>
                  <a:cxn ang="0">
                    <a:pos x="64" y="0"/>
                  </a:cxn>
                  <a:cxn ang="0">
                    <a:pos x="0" y="6"/>
                  </a:cxn>
                  <a:cxn ang="0">
                    <a:pos x="0" y="88"/>
                  </a:cxn>
                </a:cxnLst>
                <a:rect l="0" t="0" r="r" b="b"/>
                <a:pathLst>
                  <a:path w="64" h="88">
                    <a:moveTo>
                      <a:pt x="0" y="88"/>
                    </a:moveTo>
                    <a:cubicBezTo>
                      <a:pt x="64" y="81"/>
                      <a:pt x="64" y="81"/>
                      <a:pt x="64" y="81"/>
                    </a:cubicBezTo>
                    <a:cubicBezTo>
                      <a:pt x="64" y="55"/>
                      <a:pt x="64" y="28"/>
                      <a:pt x="64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0" y="8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2" name="Freeform 432"/>
              <p:cNvSpPr>
                <a:spLocks/>
              </p:cNvSpPr>
              <p:nvPr/>
            </p:nvSpPr>
            <p:spPr bwMode="auto">
              <a:xfrm>
                <a:off x="2117" y="2673"/>
                <a:ext cx="52" cy="154"/>
              </a:xfrm>
              <a:custGeom>
                <a:avLst/>
                <a:gdLst/>
                <a:ahLst/>
                <a:cxnLst>
                  <a:cxn ang="0">
                    <a:pos x="29" y="14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29" y="86"/>
                  </a:cxn>
                  <a:cxn ang="0">
                    <a:pos x="29" y="14"/>
                  </a:cxn>
                </a:cxnLst>
                <a:rect l="0" t="0" r="r" b="b"/>
                <a:pathLst>
                  <a:path w="29" h="86">
                    <a:moveTo>
                      <a:pt x="29" y="1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45"/>
                      <a:pt x="0" y="67"/>
                    </a:cubicBezTo>
                    <a:cubicBezTo>
                      <a:pt x="29" y="86"/>
                      <a:pt x="29" y="86"/>
                      <a:pt x="29" y="86"/>
                    </a:cubicBezTo>
                    <a:lnTo>
                      <a:pt x="29" y="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3" name="Freeform 463"/>
              <p:cNvSpPr>
                <a:spLocks/>
              </p:cNvSpPr>
              <p:nvPr/>
            </p:nvSpPr>
            <p:spPr bwMode="auto">
              <a:xfrm>
                <a:off x="3403" y="2775"/>
                <a:ext cx="130" cy="163"/>
              </a:xfrm>
              <a:custGeom>
                <a:avLst/>
                <a:gdLst/>
                <a:ahLst/>
                <a:cxnLst>
                  <a:cxn ang="0">
                    <a:pos x="0" y="163"/>
                  </a:cxn>
                  <a:cxn ang="0">
                    <a:pos x="129" y="151"/>
                  </a:cxn>
                  <a:cxn ang="0">
                    <a:pos x="130" y="0"/>
                  </a:cxn>
                  <a:cxn ang="0">
                    <a:pos x="1" y="11"/>
                  </a:cxn>
                  <a:cxn ang="0">
                    <a:pos x="0" y="163"/>
                  </a:cxn>
                </a:cxnLst>
                <a:rect l="0" t="0" r="r" b="b"/>
                <a:pathLst>
                  <a:path w="130" h="163">
                    <a:moveTo>
                      <a:pt x="0" y="163"/>
                    </a:moveTo>
                    <a:lnTo>
                      <a:pt x="129" y="151"/>
                    </a:lnTo>
                    <a:lnTo>
                      <a:pt x="130" y="0"/>
                    </a:lnTo>
                    <a:lnTo>
                      <a:pt x="1" y="11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7" name="Freeform 487"/>
              <p:cNvSpPr>
                <a:spLocks/>
              </p:cNvSpPr>
              <p:nvPr/>
            </p:nvSpPr>
            <p:spPr bwMode="auto">
              <a:xfrm>
                <a:off x="3532" y="2764"/>
                <a:ext cx="125" cy="16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25" y="147"/>
                  </a:cxn>
                  <a:cxn ang="0">
                    <a:pos x="125" y="0"/>
                  </a:cxn>
                  <a:cxn ang="0">
                    <a:pos x="1" y="11"/>
                  </a:cxn>
                  <a:cxn ang="0">
                    <a:pos x="0" y="162"/>
                  </a:cxn>
                </a:cxnLst>
                <a:rect l="0" t="0" r="r" b="b"/>
                <a:pathLst>
                  <a:path w="125" h="162">
                    <a:moveTo>
                      <a:pt x="0" y="162"/>
                    </a:moveTo>
                    <a:lnTo>
                      <a:pt x="125" y="147"/>
                    </a:lnTo>
                    <a:lnTo>
                      <a:pt x="125" y="0"/>
                    </a:lnTo>
                    <a:lnTo>
                      <a:pt x="1" y="11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1" name="Freeform 501"/>
              <p:cNvSpPr>
                <a:spLocks/>
              </p:cNvSpPr>
              <p:nvPr/>
            </p:nvSpPr>
            <p:spPr bwMode="auto">
              <a:xfrm>
                <a:off x="2169" y="2698"/>
                <a:ext cx="67" cy="172"/>
              </a:xfrm>
              <a:custGeom>
                <a:avLst/>
                <a:gdLst/>
                <a:ahLst/>
                <a:cxnLst>
                  <a:cxn ang="0">
                    <a:pos x="67" y="34"/>
                  </a:cxn>
                  <a:cxn ang="0">
                    <a:pos x="0" y="0"/>
                  </a:cxn>
                  <a:cxn ang="0">
                    <a:pos x="0" y="129"/>
                  </a:cxn>
                  <a:cxn ang="0">
                    <a:pos x="65" y="172"/>
                  </a:cxn>
                  <a:cxn ang="0">
                    <a:pos x="67" y="34"/>
                  </a:cxn>
                </a:cxnLst>
                <a:rect l="0" t="0" r="r" b="b"/>
                <a:pathLst>
                  <a:path w="67" h="172">
                    <a:moveTo>
                      <a:pt x="67" y="34"/>
                    </a:moveTo>
                    <a:lnTo>
                      <a:pt x="0" y="0"/>
                    </a:lnTo>
                    <a:lnTo>
                      <a:pt x="0" y="129"/>
                    </a:lnTo>
                    <a:lnTo>
                      <a:pt x="65" y="172"/>
                    </a:lnTo>
                    <a:lnTo>
                      <a:pt x="67" y="3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1063" name="Group 583"/>
          <p:cNvGrpSpPr>
            <a:grpSpLocks/>
          </p:cNvGrpSpPr>
          <p:nvPr/>
        </p:nvGrpSpPr>
        <p:grpSpPr bwMode="auto">
          <a:xfrm>
            <a:off x="3363913" y="3429000"/>
            <a:ext cx="2628900" cy="558800"/>
            <a:chOff x="2119" y="2160"/>
            <a:chExt cx="1656" cy="352"/>
          </a:xfrm>
        </p:grpSpPr>
        <p:grpSp>
          <p:nvGrpSpPr>
            <p:cNvPr id="21026" name="Group 546"/>
            <p:cNvGrpSpPr>
              <a:grpSpLocks/>
            </p:cNvGrpSpPr>
            <p:nvPr/>
          </p:nvGrpSpPr>
          <p:grpSpPr bwMode="auto">
            <a:xfrm>
              <a:off x="2119" y="2160"/>
              <a:ext cx="1656" cy="176"/>
              <a:chOff x="2119" y="2160"/>
              <a:chExt cx="1656" cy="176"/>
            </a:xfrm>
          </p:grpSpPr>
          <p:sp>
            <p:nvSpPr>
              <p:cNvPr id="20780" name="Freeform 300"/>
              <p:cNvSpPr>
                <a:spLocks/>
              </p:cNvSpPr>
              <p:nvPr/>
            </p:nvSpPr>
            <p:spPr bwMode="auto">
              <a:xfrm>
                <a:off x="2316" y="2166"/>
                <a:ext cx="84" cy="161"/>
              </a:xfrm>
              <a:custGeom>
                <a:avLst/>
                <a:gdLst/>
                <a:ahLst/>
                <a:cxnLst>
                  <a:cxn ang="0">
                    <a:pos x="84" y="0"/>
                  </a:cxn>
                  <a:cxn ang="0">
                    <a:pos x="0" y="3"/>
                  </a:cxn>
                  <a:cxn ang="0">
                    <a:pos x="0" y="152"/>
                  </a:cxn>
                  <a:cxn ang="0">
                    <a:pos x="84" y="161"/>
                  </a:cxn>
                  <a:cxn ang="0">
                    <a:pos x="84" y="0"/>
                  </a:cxn>
                </a:cxnLst>
                <a:rect l="0" t="0" r="r" b="b"/>
                <a:pathLst>
                  <a:path w="84" h="161">
                    <a:moveTo>
                      <a:pt x="84" y="0"/>
                    </a:moveTo>
                    <a:lnTo>
                      <a:pt x="0" y="3"/>
                    </a:lnTo>
                    <a:lnTo>
                      <a:pt x="0" y="152"/>
                    </a:lnTo>
                    <a:lnTo>
                      <a:pt x="84" y="161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82" name="Freeform 302"/>
              <p:cNvSpPr>
                <a:spLocks/>
              </p:cNvSpPr>
              <p:nvPr/>
            </p:nvSpPr>
            <p:spPr bwMode="auto">
              <a:xfrm>
                <a:off x="3272" y="2169"/>
                <a:ext cx="134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134" y="156"/>
                  </a:cxn>
                  <a:cxn ang="0">
                    <a:pos x="134" y="2"/>
                  </a:cxn>
                  <a:cxn ang="0">
                    <a:pos x="2" y="0"/>
                  </a:cxn>
                  <a:cxn ang="0">
                    <a:pos x="0" y="158"/>
                  </a:cxn>
                </a:cxnLst>
                <a:rect l="0" t="0" r="r" b="b"/>
                <a:pathLst>
                  <a:path w="134" h="158">
                    <a:moveTo>
                      <a:pt x="0" y="158"/>
                    </a:moveTo>
                    <a:lnTo>
                      <a:pt x="134" y="156"/>
                    </a:lnTo>
                    <a:lnTo>
                      <a:pt x="134" y="2"/>
                    </a:lnTo>
                    <a:lnTo>
                      <a:pt x="2" y="0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88" name="Freeform 308"/>
              <p:cNvSpPr>
                <a:spLocks/>
              </p:cNvSpPr>
              <p:nvPr/>
            </p:nvSpPr>
            <p:spPr bwMode="auto">
              <a:xfrm>
                <a:off x="2237" y="2169"/>
                <a:ext cx="79" cy="149"/>
              </a:xfrm>
              <a:custGeom>
                <a:avLst/>
                <a:gdLst/>
                <a:ahLst/>
                <a:cxnLst>
                  <a:cxn ang="0">
                    <a:pos x="79" y="0"/>
                  </a:cxn>
                  <a:cxn ang="0">
                    <a:pos x="0" y="4"/>
                  </a:cxn>
                  <a:cxn ang="0">
                    <a:pos x="0" y="142"/>
                  </a:cxn>
                  <a:cxn ang="0">
                    <a:pos x="79" y="149"/>
                  </a:cxn>
                  <a:cxn ang="0">
                    <a:pos x="79" y="0"/>
                  </a:cxn>
                </a:cxnLst>
                <a:rect l="0" t="0" r="r" b="b"/>
                <a:pathLst>
                  <a:path w="79" h="149">
                    <a:moveTo>
                      <a:pt x="79" y="0"/>
                    </a:moveTo>
                    <a:lnTo>
                      <a:pt x="0" y="4"/>
                    </a:lnTo>
                    <a:lnTo>
                      <a:pt x="0" y="142"/>
                    </a:lnTo>
                    <a:lnTo>
                      <a:pt x="79" y="149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4" name="Freeform 334"/>
              <p:cNvSpPr>
                <a:spLocks/>
              </p:cNvSpPr>
              <p:nvPr/>
            </p:nvSpPr>
            <p:spPr bwMode="auto">
              <a:xfrm>
                <a:off x="2490" y="2160"/>
                <a:ext cx="183" cy="176"/>
              </a:xfrm>
              <a:custGeom>
                <a:avLst/>
                <a:gdLst/>
                <a:ahLst/>
                <a:cxnLst>
                  <a:cxn ang="0">
                    <a:pos x="183" y="174"/>
                  </a:cxn>
                  <a:cxn ang="0">
                    <a:pos x="183" y="2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176"/>
                  </a:cxn>
                  <a:cxn ang="0">
                    <a:pos x="2" y="176"/>
                  </a:cxn>
                  <a:cxn ang="0">
                    <a:pos x="183" y="174"/>
                  </a:cxn>
                </a:cxnLst>
                <a:rect l="0" t="0" r="r" b="b"/>
                <a:pathLst>
                  <a:path w="183" h="176">
                    <a:moveTo>
                      <a:pt x="183" y="174"/>
                    </a:moveTo>
                    <a:lnTo>
                      <a:pt x="183" y="2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176"/>
                    </a:lnTo>
                    <a:lnTo>
                      <a:pt x="2" y="176"/>
                    </a:lnTo>
                    <a:lnTo>
                      <a:pt x="183" y="17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6" name="Freeform 346"/>
              <p:cNvSpPr>
                <a:spLocks/>
              </p:cNvSpPr>
              <p:nvPr/>
            </p:nvSpPr>
            <p:spPr bwMode="auto">
              <a:xfrm>
                <a:off x="2673" y="2162"/>
                <a:ext cx="160" cy="172"/>
              </a:xfrm>
              <a:custGeom>
                <a:avLst/>
                <a:gdLst/>
                <a:ahLst/>
                <a:cxnLst>
                  <a:cxn ang="0">
                    <a:pos x="160" y="2"/>
                  </a:cxn>
                  <a:cxn ang="0">
                    <a:pos x="0" y="0"/>
                  </a:cxn>
                  <a:cxn ang="0">
                    <a:pos x="0" y="172"/>
                  </a:cxn>
                  <a:cxn ang="0">
                    <a:pos x="160" y="170"/>
                  </a:cxn>
                  <a:cxn ang="0">
                    <a:pos x="160" y="2"/>
                  </a:cxn>
                </a:cxnLst>
                <a:rect l="0" t="0" r="r" b="b"/>
                <a:pathLst>
                  <a:path w="160" h="172">
                    <a:moveTo>
                      <a:pt x="160" y="2"/>
                    </a:moveTo>
                    <a:lnTo>
                      <a:pt x="0" y="0"/>
                    </a:lnTo>
                    <a:lnTo>
                      <a:pt x="0" y="172"/>
                    </a:lnTo>
                    <a:lnTo>
                      <a:pt x="160" y="170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7" name="Freeform 357"/>
              <p:cNvSpPr>
                <a:spLocks/>
              </p:cNvSpPr>
              <p:nvPr/>
            </p:nvSpPr>
            <p:spPr bwMode="auto">
              <a:xfrm>
                <a:off x="2833" y="2164"/>
                <a:ext cx="15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54" y="167"/>
                  </a:cxn>
                  <a:cxn ang="0">
                    <a:pos x="154" y="2"/>
                  </a:cxn>
                  <a:cxn ang="0">
                    <a:pos x="0" y="0"/>
                  </a:cxn>
                  <a:cxn ang="0">
                    <a:pos x="0" y="168"/>
                  </a:cxn>
                </a:cxnLst>
                <a:rect l="0" t="0" r="r" b="b"/>
                <a:pathLst>
                  <a:path w="154" h="168">
                    <a:moveTo>
                      <a:pt x="0" y="168"/>
                    </a:moveTo>
                    <a:lnTo>
                      <a:pt x="154" y="167"/>
                    </a:lnTo>
                    <a:lnTo>
                      <a:pt x="154" y="2"/>
                    </a:lnTo>
                    <a:lnTo>
                      <a:pt x="0" y="0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9" name="Freeform 359"/>
              <p:cNvSpPr>
                <a:spLocks/>
              </p:cNvSpPr>
              <p:nvPr/>
            </p:nvSpPr>
            <p:spPr bwMode="auto">
              <a:xfrm>
                <a:off x="2987" y="2166"/>
                <a:ext cx="147" cy="165"/>
              </a:xfrm>
              <a:custGeom>
                <a:avLst/>
                <a:gdLst/>
                <a:ahLst/>
                <a:cxnLst>
                  <a:cxn ang="0">
                    <a:pos x="0" y="165"/>
                  </a:cxn>
                  <a:cxn ang="0">
                    <a:pos x="145" y="163"/>
                  </a:cxn>
                  <a:cxn ang="0">
                    <a:pos x="147" y="1"/>
                  </a:cxn>
                  <a:cxn ang="0">
                    <a:pos x="0" y="0"/>
                  </a:cxn>
                  <a:cxn ang="0">
                    <a:pos x="0" y="165"/>
                  </a:cxn>
                </a:cxnLst>
                <a:rect l="0" t="0" r="r" b="b"/>
                <a:pathLst>
                  <a:path w="147" h="165">
                    <a:moveTo>
                      <a:pt x="0" y="165"/>
                    </a:moveTo>
                    <a:lnTo>
                      <a:pt x="145" y="163"/>
                    </a:lnTo>
                    <a:lnTo>
                      <a:pt x="147" y="1"/>
                    </a:lnTo>
                    <a:lnTo>
                      <a:pt x="0" y="0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8" name="Freeform 368"/>
              <p:cNvSpPr>
                <a:spLocks/>
              </p:cNvSpPr>
              <p:nvPr/>
            </p:nvSpPr>
            <p:spPr bwMode="auto">
              <a:xfrm>
                <a:off x="3132" y="2167"/>
                <a:ext cx="142" cy="16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40" y="160"/>
                  </a:cxn>
                  <a:cxn ang="0">
                    <a:pos x="142" y="2"/>
                  </a:cxn>
                  <a:cxn ang="0">
                    <a:pos x="2" y="0"/>
                  </a:cxn>
                  <a:cxn ang="0">
                    <a:pos x="0" y="162"/>
                  </a:cxn>
                </a:cxnLst>
                <a:rect l="0" t="0" r="r" b="b"/>
                <a:pathLst>
                  <a:path w="142" h="162">
                    <a:moveTo>
                      <a:pt x="0" y="162"/>
                    </a:moveTo>
                    <a:lnTo>
                      <a:pt x="140" y="160"/>
                    </a:lnTo>
                    <a:lnTo>
                      <a:pt x="142" y="2"/>
                    </a:lnTo>
                    <a:lnTo>
                      <a:pt x="2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5" name="Freeform 385"/>
              <p:cNvSpPr>
                <a:spLocks/>
              </p:cNvSpPr>
              <p:nvPr/>
            </p:nvSpPr>
            <p:spPr bwMode="auto">
              <a:xfrm>
                <a:off x="2400" y="2160"/>
                <a:ext cx="92" cy="176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0" y="6"/>
                  </a:cxn>
                  <a:cxn ang="0">
                    <a:pos x="0" y="167"/>
                  </a:cxn>
                  <a:cxn ang="0">
                    <a:pos x="90" y="176"/>
                  </a:cxn>
                  <a:cxn ang="0">
                    <a:pos x="92" y="0"/>
                  </a:cxn>
                </a:cxnLst>
                <a:rect l="0" t="0" r="r" b="b"/>
                <a:pathLst>
                  <a:path w="92" h="176">
                    <a:moveTo>
                      <a:pt x="92" y="0"/>
                    </a:moveTo>
                    <a:lnTo>
                      <a:pt x="0" y="6"/>
                    </a:lnTo>
                    <a:lnTo>
                      <a:pt x="0" y="167"/>
                    </a:lnTo>
                    <a:lnTo>
                      <a:pt x="90" y="176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78" name="Freeform 398"/>
              <p:cNvSpPr>
                <a:spLocks/>
              </p:cNvSpPr>
              <p:nvPr/>
            </p:nvSpPr>
            <p:spPr bwMode="auto">
              <a:xfrm>
                <a:off x="2119" y="2175"/>
                <a:ext cx="52" cy="13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"/>
                  </a:cxn>
                  <a:cxn ang="0">
                    <a:pos x="0" y="70"/>
                  </a:cxn>
                  <a:cxn ang="0">
                    <a:pos x="29" y="73"/>
                  </a:cxn>
                  <a:cxn ang="0">
                    <a:pos x="29" y="0"/>
                  </a:cxn>
                </a:cxnLst>
                <a:rect l="0" t="0" r="r" b="b"/>
                <a:pathLst>
                  <a:path w="29" h="73">
                    <a:moveTo>
                      <a:pt x="29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5"/>
                      <a:pt x="0" y="47"/>
                      <a:pt x="0" y="70"/>
                    </a:cubicBezTo>
                    <a:cubicBezTo>
                      <a:pt x="29" y="73"/>
                      <a:pt x="29" y="73"/>
                      <a:pt x="29" y="73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9" name="Freeform 409"/>
              <p:cNvSpPr>
                <a:spLocks/>
              </p:cNvSpPr>
              <p:nvPr/>
            </p:nvSpPr>
            <p:spPr bwMode="auto">
              <a:xfrm>
                <a:off x="3535" y="2173"/>
                <a:ext cx="126" cy="150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124" y="150"/>
                  </a:cxn>
                  <a:cxn ang="0">
                    <a:pos x="126" y="2"/>
                  </a:cxn>
                  <a:cxn ang="0">
                    <a:pos x="2" y="0"/>
                  </a:cxn>
                  <a:cxn ang="0">
                    <a:pos x="0" y="150"/>
                  </a:cxn>
                </a:cxnLst>
                <a:rect l="0" t="0" r="r" b="b"/>
                <a:pathLst>
                  <a:path w="126" h="150">
                    <a:moveTo>
                      <a:pt x="0" y="150"/>
                    </a:moveTo>
                    <a:lnTo>
                      <a:pt x="124" y="150"/>
                    </a:lnTo>
                    <a:lnTo>
                      <a:pt x="126" y="2"/>
                    </a:lnTo>
                    <a:lnTo>
                      <a:pt x="2" y="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0" name="Freeform 430"/>
              <p:cNvSpPr>
                <a:spLocks/>
              </p:cNvSpPr>
              <p:nvPr/>
            </p:nvSpPr>
            <p:spPr bwMode="auto">
              <a:xfrm>
                <a:off x="3659" y="2175"/>
                <a:ext cx="116" cy="148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65" y="82"/>
                  </a:cxn>
                  <a:cxn ang="0">
                    <a:pos x="65" y="1"/>
                  </a:cxn>
                  <a:cxn ang="0">
                    <a:pos x="1" y="0"/>
                  </a:cxn>
                  <a:cxn ang="0">
                    <a:pos x="0" y="83"/>
                  </a:cxn>
                </a:cxnLst>
                <a:rect l="0" t="0" r="r" b="b"/>
                <a:pathLst>
                  <a:path w="65" h="83">
                    <a:moveTo>
                      <a:pt x="0" y="83"/>
                    </a:moveTo>
                    <a:cubicBezTo>
                      <a:pt x="65" y="82"/>
                      <a:pt x="65" y="82"/>
                      <a:pt x="65" y="82"/>
                    </a:cubicBezTo>
                    <a:cubicBezTo>
                      <a:pt x="65" y="55"/>
                      <a:pt x="65" y="28"/>
                      <a:pt x="65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5" name="Freeform 475"/>
              <p:cNvSpPr>
                <a:spLocks/>
              </p:cNvSpPr>
              <p:nvPr/>
            </p:nvSpPr>
            <p:spPr bwMode="auto">
              <a:xfrm>
                <a:off x="3406" y="2171"/>
                <a:ext cx="131" cy="154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129" y="152"/>
                  </a:cxn>
                  <a:cxn ang="0">
                    <a:pos x="131" y="2"/>
                  </a:cxn>
                  <a:cxn ang="0">
                    <a:pos x="0" y="0"/>
                  </a:cxn>
                  <a:cxn ang="0">
                    <a:pos x="0" y="154"/>
                  </a:cxn>
                </a:cxnLst>
                <a:rect l="0" t="0" r="r" b="b"/>
                <a:pathLst>
                  <a:path w="131" h="154">
                    <a:moveTo>
                      <a:pt x="0" y="154"/>
                    </a:moveTo>
                    <a:lnTo>
                      <a:pt x="129" y="152"/>
                    </a:lnTo>
                    <a:lnTo>
                      <a:pt x="131" y="2"/>
                    </a:lnTo>
                    <a:lnTo>
                      <a:pt x="0" y="0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76" name="Freeform 496"/>
              <p:cNvSpPr>
                <a:spLocks/>
              </p:cNvSpPr>
              <p:nvPr/>
            </p:nvSpPr>
            <p:spPr bwMode="auto">
              <a:xfrm>
                <a:off x="2171" y="2173"/>
                <a:ext cx="66" cy="138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0" y="2"/>
                  </a:cxn>
                  <a:cxn ang="0">
                    <a:pos x="0" y="132"/>
                  </a:cxn>
                  <a:cxn ang="0">
                    <a:pos x="66" y="138"/>
                  </a:cxn>
                  <a:cxn ang="0">
                    <a:pos x="66" y="0"/>
                  </a:cxn>
                </a:cxnLst>
                <a:rect l="0" t="0" r="r" b="b"/>
                <a:pathLst>
                  <a:path w="66" h="138">
                    <a:moveTo>
                      <a:pt x="66" y="0"/>
                    </a:moveTo>
                    <a:lnTo>
                      <a:pt x="0" y="2"/>
                    </a:lnTo>
                    <a:lnTo>
                      <a:pt x="0" y="132"/>
                    </a:lnTo>
                    <a:lnTo>
                      <a:pt x="66" y="138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025" name="Group 545"/>
            <p:cNvGrpSpPr>
              <a:grpSpLocks/>
            </p:cNvGrpSpPr>
            <p:nvPr/>
          </p:nvGrpSpPr>
          <p:grpSpPr bwMode="auto">
            <a:xfrm>
              <a:off x="2119" y="2300"/>
              <a:ext cx="1656" cy="212"/>
              <a:chOff x="2119" y="2300"/>
              <a:chExt cx="1656" cy="212"/>
            </a:xfrm>
          </p:grpSpPr>
          <p:sp>
            <p:nvSpPr>
              <p:cNvPr id="20763" name="Freeform 283"/>
              <p:cNvSpPr>
                <a:spLocks/>
              </p:cNvSpPr>
              <p:nvPr/>
            </p:nvSpPr>
            <p:spPr bwMode="auto">
              <a:xfrm>
                <a:off x="3272" y="2325"/>
                <a:ext cx="134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134" y="154"/>
                  </a:cxn>
                  <a:cxn ang="0">
                    <a:pos x="134" y="0"/>
                  </a:cxn>
                  <a:cxn ang="0">
                    <a:pos x="0" y="2"/>
                  </a:cxn>
                  <a:cxn ang="0">
                    <a:pos x="0" y="158"/>
                  </a:cxn>
                </a:cxnLst>
                <a:rect l="0" t="0" r="r" b="b"/>
                <a:pathLst>
                  <a:path w="134" h="158">
                    <a:moveTo>
                      <a:pt x="0" y="158"/>
                    </a:moveTo>
                    <a:lnTo>
                      <a:pt x="134" y="154"/>
                    </a:lnTo>
                    <a:lnTo>
                      <a:pt x="134" y="0"/>
                    </a:lnTo>
                    <a:lnTo>
                      <a:pt x="0" y="2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75" name="Freeform 295"/>
              <p:cNvSpPr>
                <a:spLocks/>
              </p:cNvSpPr>
              <p:nvPr/>
            </p:nvSpPr>
            <p:spPr bwMode="auto">
              <a:xfrm>
                <a:off x="2316" y="2318"/>
                <a:ext cx="84" cy="172"/>
              </a:xfrm>
              <a:custGeom>
                <a:avLst/>
                <a:gdLst/>
                <a:ahLst/>
                <a:cxnLst>
                  <a:cxn ang="0">
                    <a:pos x="84" y="9"/>
                  </a:cxn>
                  <a:cxn ang="0">
                    <a:pos x="0" y="0"/>
                  </a:cxn>
                  <a:cxn ang="0">
                    <a:pos x="0" y="151"/>
                  </a:cxn>
                  <a:cxn ang="0">
                    <a:pos x="84" y="172"/>
                  </a:cxn>
                  <a:cxn ang="0">
                    <a:pos x="84" y="9"/>
                  </a:cxn>
                </a:cxnLst>
                <a:rect l="0" t="0" r="r" b="b"/>
                <a:pathLst>
                  <a:path w="84" h="172">
                    <a:moveTo>
                      <a:pt x="84" y="9"/>
                    </a:moveTo>
                    <a:lnTo>
                      <a:pt x="0" y="0"/>
                    </a:lnTo>
                    <a:lnTo>
                      <a:pt x="0" y="151"/>
                    </a:lnTo>
                    <a:lnTo>
                      <a:pt x="84" y="172"/>
                    </a:lnTo>
                    <a:lnTo>
                      <a:pt x="84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85" name="Freeform 305"/>
              <p:cNvSpPr>
                <a:spLocks/>
              </p:cNvSpPr>
              <p:nvPr/>
            </p:nvSpPr>
            <p:spPr bwMode="auto">
              <a:xfrm>
                <a:off x="2236" y="2311"/>
                <a:ext cx="80" cy="158"/>
              </a:xfrm>
              <a:custGeom>
                <a:avLst/>
                <a:gdLst/>
                <a:ahLst/>
                <a:cxnLst>
                  <a:cxn ang="0">
                    <a:pos x="80" y="7"/>
                  </a:cxn>
                  <a:cxn ang="0">
                    <a:pos x="1" y="0"/>
                  </a:cxn>
                  <a:cxn ang="0">
                    <a:pos x="0" y="138"/>
                  </a:cxn>
                  <a:cxn ang="0">
                    <a:pos x="80" y="158"/>
                  </a:cxn>
                  <a:cxn ang="0">
                    <a:pos x="80" y="7"/>
                  </a:cxn>
                </a:cxnLst>
                <a:rect l="0" t="0" r="r" b="b"/>
                <a:pathLst>
                  <a:path w="80" h="158">
                    <a:moveTo>
                      <a:pt x="80" y="7"/>
                    </a:moveTo>
                    <a:lnTo>
                      <a:pt x="1" y="0"/>
                    </a:lnTo>
                    <a:lnTo>
                      <a:pt x="0" y="138"/>
                    </a:lnTo>
                    <a:lnTo>
                      <a:pt x="80" y="158"/>
                    </a:lnTo>
                    <a:lnTo>
                      <a:pt x="80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2" name="Freeform 332"/>
              <p:cNvSpPr>
                <a:spLocks/>
              </p:cNvSpPr>
              <p:nvPr/>
            </p:nvSpPr>
            <p:spPr bwMode="auto">
              <a:xfrm>
                <a:off x="2490" y="2334"/>
                <a:ext cx="183" cy="178"/>
              </a:xfrm>
              <a:custGeom>
                <a:avLst/>
                <a:gdLst/>
                <a:ahLst/>
                <a:cxnLst>
                  <a:cxn ang="0">
                    <a:pos x="181" y="170"/>
                  </a:cxn>
                  <a:cxn ang="0">
                    <a:pos x="18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178"/>
                  </a:cxn>
                  <a:cxn ang="0">
                    <a:pos x="2" y="178"/>
                  </a:cxn>
                  <a:cxn ang="0">
                    <a:pos x="181" y="170"/>
                  </a:cxn>
                </a:cxnLst>
                <a:rect l="0" t="0" r="r" b="b"/>
                <a:pathLst>
                  <a:path w="183" h="178">
                    <a:moveTo>
                      <a:pt x="181" y="170"/>
                    </a:moveTo>
                    <a:lnTo>
                      <a:pt x="18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178"/>
                    </a:lnTo>
                    <a:lnTo>
                      <a:pt x="2" y="178"/>
                    </a:lnTo>
                    <a:lnTo>
                      <a:pt x="181" y="17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1" name="Freeform 341"/>
              <p:cNvSpPr>
                <a:spLocks/>
              </p:cNvSpPr>
              <p:nvPr/>
            </p:nvSpPr>
            <p:spPr bwMode="auto">
              <a:xfrm>
                <a:off x="2985" y="2329"/>
                <a:ext cx="147" cy="165"/>
              </a:xfrm>
              <a:custGeom>
                <a:avLst/>
                <a:gdLst/>
                <a:ahLst/>
                <a:cxnLst>
                  <a:cxn ang="0">
                    <a:pos x="0" y="165"/>
                  </a:cxn>
                  <a:cxn ang="0">
                    <a:pos x="147" y="159"/>
                  </a:cxn>
                  <a:cxn ang="0">
                    <a:pos x="147" y="0"/>
                  </a:cxn>
                  <a:cxn ang="0">
                    <a:pos x="2" y="2"/>
                  </a:cxn>
                  <a:cxn ang="0">
                    <a:pos x="0" y="165"/>
                  </a:cxn>
                </a:cxnLst>
                <a:rect l="0" t="0" r="r" b="b"/>
                <a:pathLst>
                  <a:path w="147" h="165">
                    <a:moveTo>
                      <a:pt x="0" y="165"/>
                    </a:moveTo>
                    <a:lnTo>
                      <a:pt x="147" y="159"/>
                    </a:lnTo>
                    <a:lnTo>
                      <a:pt x="147" y="0"/>
                    </a:lnTo>
                    <a:lnTo>
                      <a:pt x="2" y="2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8" name="Freeform 348"/>
              <p:cNvSpPr>
                <a:spLocks/>
              </p:cNvSpPr>
              <p:nvPr/>
            </p:nvSpPr>
            <p:spPr bwMode="auto">
              <a:xfrm>
                <a:off x="2671" y="2332"/>
                <a:ext cx="162" cy="172"/>
              </a:xfrm>
              <a:custGeom>
                <a:avLst/>
                <a:gdLst/>
                <a:ahLst/>
                <a:cxnLst>
                  <a:cxn ang="0">
                    <a:pos x="162" y="0"/>
                  </a:cxn>
                  <a:cxn ang="0">
                    <a:pos x="2" y="2"/>
                  </a:cxn>
                  <a:cxn ang="0">
                    <a:pos x="0" y="172"/>
                  </a:cxn>
                  <a:cxn ang="0">
                    <a:pos x="162" y="167"/>
                  </a:cxn>
                  <a:cxn ang="0">
                    <a:pos x="162" y="0"/>
                  </a:cxn>
                </a:cxnLst>
                <a:rect l="0" t="0" r="r" b="b"/>
                <a:pathLst>
                  <a:path w="162" h="172">
                    <a:moveTo>
                      <a:pt x="162" y="0"/>
                    </a:moveTo>
                    <a:lnTo>
                      <a:pt x="2" y="2"/>
                    </a:lnTo>
                    <a:lnTo>
                      <a:pt x="0" y="172"/>
                    </a:lnTo>
                    <a:lnTo>
                      <a:pt x="162" y="167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8" name="Freeform 358"/>
              <p:cNvSpPr>
                <a:spLocks/>
              </p:cNvSpPr>
              <p:nvPr/>
            </p:nvSpPr>
            <p:spPr bwMode="auto">
              <a:xfrm>
                <a:off x="2833" y="2331"/>
                <a:ext cx="154" cy="168"/>
              </a:xfrm>
              <a:custGeom>
                <a:avLst/>
                <a:gdLst/>
                <a:ahLst/>
                <a:cxnLst>
                  <a:cxn ang="0">
                    <a:pos x="0" y="168"/>
                  </a:cxn>
                  <a:cxn ang="0">
                    <a:pos x="152" y="163"/>
                  </a:cxn>
                  <a:cxn ang="0">
                    <a:pos x="154" y="0"/>
                  </a:cxn>
                  <a:cxn ang="0">
                    <a:pos x="0" y="1"/>
                  </a:cxn>
                  <a:cxn ang="0">
                    <a:pos x="0" y="168"/>
                  </a:cxn>
                </a:cxnLst>
                <a:rect l="0" t="0" r="r" b="b"/>
                <a:pathLst>
                  <a:path w="154" h="168">
                    <a:moveTo>
                      <a:pt x="0" y="168"/>
                    </a:moveTo>
                    <a:lnTo>
                      <a:pt x="152" y="163"/>
                    </a:lnTo>
                    <a:lnTo>
                      <a:pt x="154" y="0"/>
                    </a:lnTo>
                    <a:lnTo>
                      <a:pt x="0" y="1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7" name="Freeform 367"/>
              <p:cNvSpPr>
                <a:spLocks/>
              </p:cNvSpPr>
              <p:nvPr/>
            </p:nvSpPr>
            <p:spPr bwMode="auto">
              <a:xfrm>
                <a:off x="3132" y="2327"/>
                <a:ext cx="140" cy="161"/>
              </a:xfrm>
              <a:custGeom>
                <a:avLst/>
                <a:gdLst/>
                <a:ahLst/>
                <a:cxnLst>
                  <a:cxn ang="0">
                    <a:pos x="0" y="161"/>
                  </a:cxn>
                  <a:cxn ang="0">
                    <a:pos x="140" y="156"/>
                  </a:cxn>
                  <a:cxn ang="0">
                    <a:pos x="140" y="0"/>
                  </a:cxn>
                  <a:cxn ang="0">
                    <a:pos x="0" y="2"/>
                  </a:cxn>
                  <a:cxn ang="0">
                    <a:pos x="0" y="161"/>
                  </a:cxn>
                </a:cxnLst>
                <a:rect l="0" t="0" r="r" b="b"/>
                <a:pathLst>
                  <a:path w="140" h="161">
                    <a:moveTo>
                      <a:pt x="0" y="161"/>
                    </a:moveTo>
                    <a:lnTo>
                      <a:pt x="140" y="156"/>
                    </a:lnTo>
                    <a:lnTo>
                      <a:pt x="140" y="0"/>
                    </a:lnTo>
                    <a:lnTo>
                      <a:pt x="0" y="2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4" name="Freeform 384"/>
              <p:cNvSpPr>
                <a:spLocks/>
              </p:cNvSpPr>
              <p:nvPr/>
            </p:nvSpPr>
            <p:spPr bwMode="auto">
              <a:xfrm>
                <a:off x="2400" y="2327"/>
                <a:ext cx="90" cy="185"/>
              </a:xfrm>
              <a:custGeom>
                <a:avLst/>
                <a:gdLst/>
                <a:ahLst/>
                <a:cxnLst>
                  <a:cxn ang="0">
                    <a:pos x="90" y="9"/>
                  </a:cxn>
                  <a:cxn ang="0">
                    <a:pos x="0" y="0"/>
                  </a:cxn>
                  <a:cxn ang="0">
                    <a:pos x="0" y="163"/>
                  </a:cxn>
                  <a:cxn ang="0">
                    <a:pos x="90" y="185"/>
                  </a:cxn>
                  <a:cxn ang="0">
                    <a:pos x="90" y="9"/>
                  </a:cxn>
                </a:cxnLst>
                <a:rect l="0" t="0" r="r" b="b"/>
                <a:pathLst>
                  <a:path w="90" h="185">
                    <a:moveTo>
                      <a:pt x="90" y="9"/>
                    </a:moveTo>
                    <a:lnTo>
                      <a:pt x="0" y="0"/>
                    </a:lnTo>
                    <a:lnTo>
                      <a:pt x="0" y="163"/>
                    </a:lnTo>
                    <a:lnTo>
                      <a:pt x="90" y="185"/>
                    </a:lnTo>
                    <a:lnTo>
                      <a:pt x="90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88" name="Freeform 408"/>
              <p:cNvSpPr>
                <a:spLocks/>
              </p:cNvSpPr>
              <p:nvPr/>
            </p:nvSpPr>
            <p:spPr bwMode="auto">
              <a:xfrm>
                <a:off x="3535" y="2323"/>
                <a:ext cx="124" cy="151"/>
              </a:xfrm>
              <a:custGeom>
                <a:avLst/>
                <a:gdLst/>
                <a:ahLst/>
                <a:cxnLst>
                  <a:cxn ang="0">
                    <a:pos x="0" y="151"/>
                  </a:cxn>
                  <a:cxn ang="0">
                    <a:pos x="124" y="147"/>
                  </a:cxn>
                  <a:cxn ang="0">
                    <a:pos x="124" y="0"/>
                  </a:cxn>
                  <a:cxn ang="0">
                    <a:pos x="0" y="0"/>
                  </a:cxn>
                  <a:cxn ang="0">
                    <a:pos x="0" y="151"/>
                  </a:cxn>
                </a:cxnLst>
                <a:rect l="0" t="0" r="r" b="b"/>
                <a:pathLst>
                  <a:path w="124" h="151">
                    <a:moveTo>
                      <a:pt x="0" y="151"/>
                    </a:moveTo>
                    <a:lnTo>
                      <a:pt x="124" y="147"/>
                    </a:lnTo>
                    <a:lnTo>
                      <a:pt x="124" y="0"/>
                    </a:lnTo>
                    <a:lnTo>
                      <a:pt x="0" y="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4" name="Freeform 414"/>
              <p:cNvSpPr>
                <a:spLocks/>
              </p:cNvSpPr>
              <p:nvPr/>
            </p:nvSpPr>
            <p:spPr bwMode="auto">
              <a:xfrm>
                <a:off x="2119" y="2300"/>
                <a:ext cx="52" cy="13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0" y="0"/>
                  </a:cxn>
                  <a:cxn ang="0">
                    <a:pos x="0" y="67"/>
                  </a:cxn>
                  <a:cxn ang="0">
                    <a:pos x="29" y="74"/>
                  </a:cxn>
                  <a:cxn ang="0">
                    <a:pos x="29" y="3"/>
                  </a:cxn>
                </a:cxnLst>
                <a:rect l="0" t="0" r="r" b="b"/>
                <a:pathLst>
                  <a:path w="29" h="74">
                    <a:moveTo>
                      <a:pt x="29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"/>
                      <a:pt x="0" y="45"/>
                      <a:pt x="0" y="67"/>
                    </a:cubicBezTo>
                    <a:cubicBezTo>
                      <a:pt x="29" y="74"/>
                      <a:pt x="29" y="74"/>
                      <a:pt x="29" y="74"/>
                    </a:cubicBezTo>
                    <a:lnTo>
                      <a:pt x="29" y="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1" name="Freeform 431"/>
              <p:cNvSpPr>
                <a:spLocks/>
              </p:cNvSpPr>
              <p:nvPr/>
            </p:nvSpPr>
            <p:spPr bwMode="auto">
              <a:xfrm>
                <a:off x="3659" y="2322"/>
                <a:ext cx="116" cy="148"/>
              </a:xfrm>
              <a:custGeom>
                <a:avLst/>
                <a:gdLst/>
                <a:ahLst/>
                <a:cxnLst>
                  <a:cxn ang="0">
                    <a:pos x="0" y="83"/>
                  </a:cxn>
                  <a:cxn ang="0">
                    <a:pos x="64" y="80"/>
                  </a:cxn>
                  <a:cxn ang="0">
                    <a:pos x="65" y="0"/>
                  </a:cxn>
                  <a:cxn ang="0">
                    <a:pos x="0" y="1"/>
                  </a:cxn>
                  <a:cxn ang="0">
                    <a:pos x="0" y="83"/>
                  </a:cxn>
                </a:cxnLst>
                <a:rect l="0" t="0" r="r" b="b"/>
                <a:pathLst>
                  <a:path w="65" h="83">
                    <a:moveTo>
                      <a:pt x="0" y="83"/>
                    </a:move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54"/>
                      <a:pt x="64" y="27"/>
                      <a:pt x="65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3" name="Freeform 473"/>
              <p:cNvSpPr>
                <a:spLocks/>
              </p:cNvSpPr>
              <p:nvPr/>
            </p:nvSpPr>
            <p:spPr bwMode="auto">
              <a:xfrm>
                <a:off x="3406" y="2323"/>
                <a:ext cx="129" cy="156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129" y="151"/>
                  </a:cxn>
                  <a:cxn ang="0">
                    <a:pos x="129" y="0"/>
                  </a:cxn>
                  <a:cxn ang="0">
                    <a:pos x="0" y="2"/>
                  </a:cxn>
                  <a:cxn ang="0">
                    <a:pos x="0" y="156"/>
                  </a:cxn>
                </a:cxnLst>
                <a:rect l="0" t="0" r="r" b="b"/>
                <a:pathLst>
                  <a:path w="129" h="156">
                    <a:moveTo>
                      <a:pt x="0" y="156"/>
                    </a:moveTo>
                    <a:lnTo>
                      <a:pt x="129" y="151"/>
                    </a:lnTo>
                    <a:lnTo>
                      <a:pt x="129" y="0"/>
                    </a:lnTo>
                    <a:lnTo>
                      <a:pt x="0" y="2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0" name="Freeform 500"/>
              <p:cNvSpPr>
                <a:spLocks/>
              </p:cNvSpPr>
              <p:nvPr/>
            </p:nvSpPr>
            <p:spPr bwMode="auto">
              <a:xfrm>
                <a:off x="2171" y="2305"/>
                <a:ext cx="66" cy="144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0" y="128"/>
                  </a:cxn>
                  <a:cxn ang="0">
                    <a:pos x="65" y="144"/>
                  </a:cxn>
                  <a:cxn ang="0">
                    <a:pos x="66" y="6"/>
                  </a:cxn>
                </a:cxnLst>
                <a:rect l="0" t="0" r="r" b="b"/>
                <a:pathLst>
                  <a:path w="66" h="144">
                    <a:moveTo>
                      <a:pt x="66" y="6"/>
                    </a:moveTo>
                    <a:lnTo>
                      <a:pt x="0" y="0"/>
                    </a:lnTo>
                    <a:lnTo>
                      <a:pt x="0" y="128"/>
                    </a:lnTo>
                    <a:lnTo>
                      <a:pt x="65" y="144"/>
                    </a:lnTo>
                    <a:lnTo>
                      <a:pt x="66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1062" name="Group 582"/>
          <p:cNvGrpSpPr>
            <a:grpSpLocks/>
          </p:cNvGrpSpPr>
          <p:nvPr/>
        </p:nvGrpSpPr>
        <p:grpSpPr bwMode="auto">
          <a:xfrm>
            <a:off x="3360738" y="3841750"/>
            <a:ext cx="2630487" cy="700088"/>
            <a:chOff x="2117" y="2420"/>
            <a:chExt cx="1657" cy="441"/>
          </a:xfrm>
        </p:grpSpPr>
        <p:grpSp>
          <p:nvGrpSpPr>
            <p:cNvPr id="21023" name="Group 543"/>
            <p:cNvGrpSpPr>
              <a:grpSpLocks/>
            </p:cNvGrpSpPr>
            <p:nvPr/>
          </p:nvGrpSpPr>
          <p:grpSpPr bwMode="auto">
            <a:xfrm>
              <a:off x="2117" y="2544"/>
              <a:ext cx="1657" cy="317"/>
              <a:chOff x="2117" y="2544"/>
              <a:chExt cx="1657" cy="317"/>
            </a:xfrm>
          </p:grpSpPr>
          <p:sp>
            <p:nvSpPr>
              <p:cNvPr id="20766" name="Freeform 286"/>
              <p:cNvSpPr>
                <a:spLocks/>
              </p:cNvSpPr>
              <p:nvPr/>
            </p:nvSpPr>
            <p:spPr bwMode="auto">
              <a:xfrm>
                <a:off x="3270" y="2632"/>
                <a:ext cx="134" cy="165"/>
              </a:xfrm>
              <a:custGeom>
                <a:avLst/>
                <a:gdLst/>
                <a:ahLst/>
                <a:cxnLst>
                  <a:cxn ang="0">
                    <a:pos x="0" y="165"/>
                  </a:cxn>
                  <a:cxn ang="0">
                    <a:pos x="134" y="154"/>
                  </a:cxn>
                  <a:cxn ang="0">
                    <a:pos x="134" y="0"/>
                  </a:cxn>
                  <a:cxn ang="0">
                    <a:pos x="2" y="9"/>
                  </a:cxn>
                  <a:cxn ang="0">
                    <a:pos x="0" y="165"/>
                  </a:cxn>
                </a:cxnLst>
                <a:rect l="0" t="0" r="r" b="b"/>
                <a:pathLst>
                  <a:path w="134" h="165">
                    <a:moveTo>
                      <a:pt x="0" y="165"/>
                    </a:moveTo>
                    <a:lnTo>
                      <a:pt x="134" y="154"/>
                    </a:lnTo>
                    <a:lnTo>
                      <a:pt x="134" y="0"/>
                    </a:lnTo>
                    <a:lnTo>
                      <a:pt x="2" y="9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76" name="Freeform 296"/>
              <p:cNvSpPr>
                <a:spLocks/>
              </p:cNvSpPr>
              <p:nvPr/>
            </p:nvSpPr>
            <p:spPr bwMode="auto">
              <a:xfrm>
                <a:off x="2314" y="2619"/>
                <a:ext cx="88" cy="196"/>
              </a:xfrm>
              <a:custGeom>
                <a:avLst/>
                <a:gdLst/>
                <a:ahLst/>
                <a:cxnLst>
                  <a:cxn ang="0">
                    <a:pos x="86" y="32"/>
                  </a:cxn>
                  <a:cxn ang="0">
                    <a:pos x="0" y="0"/>
                  </a:cxn>
                  <a:cxn ang="0">
                    <a:pos x="0" y="153"/>
                  </a:cxn>
                  <a:cxn ang="0">
                    <a:pos x="88" y="196"/>
                  </a:cxn>
                  <a:cxn ang="0">
                    <a:pos x="86" y="32"/>
                  </a:cxn>
                </a:cxnLst>
                <a:rect l="0" t="0" r="r" b="b"/>
                <a:pathLst>
                  <a:path w="88" h="196">
                    <a:moveTo>
                      <a:pt x="86" y="32"/>
                    </a:moveTo>
                    <a:lnTo>
                      <a:pt x="0" y="0"/>
                    </a:lnTo>
                    <a:lnTo>
                      <a:pt x="0" y="153"/>
                    </a:lnTo>
                    <a:lnTo>
                      <a:pt x="88" y="196"/>
                    </a:lnTo>
                    <a:lnTo>
                      <a:pt x="86" y="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84" name="Freeform 304"/>
              <p:cNvSpPr>
                <a:spLocks/>
              </p:cNvSpPr>
              <p:nvPr/>
            </p:nvSpPr>
            <p:spPr bwMode="auto">
              <a:xfrm>
                <a:off x="2236" y="2589"/>
                <a:ext cx="78" cy="183"/>
              </a:xfrm>
              <a:custGeom>
                <a:avLst/>
                <a:gdLst/>
                <a:ahLst/>
                <a:cxnLst>
                  <a:cxn ang="0">
                    <a:pos x="78" y="30"/>
                  </a:cxn>
                  <a:cxn ang="0">
                    <a:pos x="0" y="0"/>
                  </a:cxn>
                  <a:cxn ang="0">
                    <a:pos x="0" y="143"/>
                  </a:cxn>
                  <a:cxn ang="0">
                    <a:pos x="78" y="183"/>
                  </a:cxn>
                  <a:cxn ang="0">
                    <a:pos x="78" y="30"/>
                  </a:cxn>
                </a:cxnLst>
                <a:rect l="0" t="0" r="r" b="b"/>
                <a:pathLst>
                  <a:path w="78" h="183">
                    <a:moveTo>
                      <a:pt x="78" y="30"/>
                    </a:moveTo>
                    <a:lnTo>
                      <a:pt x="0" y="0"/>
                    </a:lnTo>
                    <a:lnTo>
                      <a:pt x="0" y="143"/>
                    </a:lnTo>
                    <a:lnTo>
                      <a:pt x="78" y="183"/>
                    </a:lnTo>
                    <a:lnTo>
                      <a:pt x="78" y="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0" name="Freeform 330"/>
              <p:cNvSpPr>
                <a:spLocks/>
              </p:cNvSpPr>
              <p:nvPr/>
            </p:nvSpPr>
            <p:spPr bwMode="auto">
              <a:xfrm>
                <a:off x="2400" y="2651"/>
                <a:ext cx="90" cy="208"/>
              </a:xfrm>
              <a:custGeom>
                <a:avLst/>
                <a:gdLst/>
                <a:ahLst/>
                <a:cxnLst>
                  <a:cxn ang="0">
                    <a:pos x="90" y="33"/>
                  </a:cxn>
                  <a:cxn ang="0">
                    <a:pos x="0" y="0"/>
                  </a:cxn>
                  <a:cxn ang="0">
                    <a:pos x="2" y="164"/>
                  </a:cxn>
                  <a:cxn ang="0">
                    <a:pos x="88" y="208"/>
                  </a:cxn>
                  <a:cxn ang="0">
                    <a:pos x="90" y="33"/>
                  </a:cxn>
                </a:cxnLst>
                <a:rect l="0" t="0" r="r" b="b"/>
                <a:pathLst>
                  <a:path w="90" h="208">
                    <a:moveTo>
                      <a:pt x="90" y="33"/>
                    </a:moveTo>
                    <a:lnTo>
                      <a:pt x="0" y="0"/>
                    </a:lnTo>
                    <a:lnTo>
                      <a:pt x="2" y="164"/>
                    </a:lnTo>
                    <a:lnTo>
                      <a:pt x="88" y="208"/>
                    </a:lnTo>
                    <a:lnTo>
                      <a:pt x="90" y="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3" name="Freeform 333"/>
              <p:cNvSpPr>
                <a:spLocks/>
              </p:cNvSpPr>
              <p:nvPr/>
            </p:nvSpPr>
            <p:spPr bwMode="auto">
              <a:xfrm>
                <a:off x="2488" y="2675"/>
                <a:ext cx="183" cy="186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2" y="9"/>
                  </a:cxn>
                  <a:cxn ang="0">
                    <a:pos x="0" y="184"/>
                  </a:cxn>
                  <a:cxn ang="0">
                    <a:pos x="6" y="186"/>
                  </a:cxn>
                  <a:cxn ang="0">
                    <a:pos x="183" y="172"/>
                  </a:cxn>
                  <a:cxn ang="0">
                    <a:pos x="183" y="0"/>
                  </a:cxn>
                  <a:cxn ang="0">
                    <a:pos x="6" y="10"/>
                  </a:cxn>
                </a:cxnLst>
                <a:rect l="0" t="0" r="r" b="b"/>
                <a:pathLst>
                  <a:path w="183" h="186">
                    <a:moveTo>
                      <a:pt x="6" y="10"/>
                    </a:moveTo>
                    <a:lnTo>
                      <a:pt x="2" y="9"/>
                    </a:lnTo>
                    <a:lnTo>
                      <a:pt x="0" y="184"/>
                    </a:lnTo>
                    <a:lnTo>
                      <a:pt x="6" y="186"/>
                    </a:lnTo>
                    <a:lnTo>
                      <a:pt x="183" y="172"/>
                    </a:lnTo>
                    <a:lnTo>
                      <a:pt x="183" y="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6" name="Freeform 336"/>
              <p:cNvSpPr>
                <a:spLocks/>
              </p:cNvSpPr>
              <p:nvPr/>
            </p:nvSpPr>
            <p:spPr bwMode="auto">
              <a:xfrm>
                <a:off x="2671" y="2666"/>
                <a:ext cx="160" cy="18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181"/>
                  </a:cxn>
                  <a:cxn ang="0">
                    <a:pos x="160" y="166"/>
                  </a:cxn>
                  <a:cxn ang="0">
                    <a:pos x="160" y="0"/>
                  </a:cxn>
                  <a:cxn ang="0">
                    <a:pos x="0" y="9"/>
                  </a:cxn>
                </a:cxnLst>
                <a:rect l="0" t="0" r="r" b="b"/>
                <a:pathLst>
                  <a:path w="160" h="181">
                    <a:moveTo>
                      <a:pt x="0" y="9"/>
                    </a:moveTo>
                    <a:lnTo>
                      <a:pt x="0" y="181"/>
                    </a:lnTo>
                    <a:lnTo>
                      <a:pt x="160" y="166"/>
                    </a:lnTo>
                    <a:lnTo>
                      <a:pt x="16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3" name="Freeform 343"/>
              <p:cNvSpPr>
                <a:spLocks/>
              </p:cNvSpPr>
              <p:nvPr/>
            </p:nvSpPr>
            <p:spPr bwMode="auto">
              <a:xfrm>
                <a:off x="2831" y="2657"/>
                <a:ext cx="154" cy="17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175"/>
                  </a:cxn>
                  <a:cxn ang="0">
                    <a:pos x="154" y="163"/>
                  </a:cxn>
                  <a:cxn ang="0">
                    <a:pos x="154" y="0"/>
                  </a:cxn>
                  <a:cxn ang="0">
                    <a:pos x="0" y="9"/>
                  </a:cxn>
                </a:cxnLst>
                <a:rect l="0" t="0" r="r" b="b"/>
                <a:pathLst>
                  <a:path w="154" h="175">
                    <a:moveTo>
                      <a:pt x="0" y="9"/>
                    </a:moveTo>
                    <a:lnTo>
                      <a:pt x="0" y="175"/>
                    </a:lnTo>
                    <a:lnTo>
                      <a:pt x="154" y="163"/>
                    </a:lnTo>
                    <a:lnTo>
                      <a:pt x="154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4" name="Freeform 344"/>
              <p:cNvSpPr>
                <a:spLocks/>
              </p:cNvSpPr>
              <p:nvPr/>
            </p:nvSpPr>
            <p:spPr bwMode="auto">
              <a:xfrm>
                <a:off x="2985" y="2648"/>
                <a:ext cx="147" cy="172"/>
              </a:xfrm>
              <a:custGeom>
                <a:avLst/>
                <a:gdLst/>
                <a:ahLst/>
                <a:cxnLst>
                  <a:cxn ang="0">
                    <a:pos x="0" y="172"/>
                  </a:cxn>
                  <a:cxn ang="0">
                    <a:pos x="145" y="159"/>
                  </a:cxn>
                  <a:cxn ang="0">
                    <a:pos x="147" y="0"/>
                  </a:cxn>
                  <a:cxn ang="0">
                    <a:pos x="0" y="9"/>
                  </a:cxn>
                  <a:cxn ang="0">
                    <a:pos x="0" y="172"/>
                  </a:cxn>
                </a:cxnLst>
                <a:rect l="0" t="0" r="r" b="b"/>
                <a:pathLst>
                  <a:path w="147" h="172">
                    <a:moveTo>
                      <a:pt x="0" y="172"/>
                    </a:moveTo>
                    <a:lnTo>
                      <a:pt x="145" y="159"/>
                    </a:lnTo>
                    <a:lnTo>
                      <a:pt x="147" y="0"/>
                    </a:lnTo>
                    <a:lnTo>
                      <a:pt x="0" y="9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3" name="Freeform 363"/>
              <p:cNvSpPr>
                <a:spLocks/>
              </p:cNvSpPr>
              <p:nvPr/>
            </p:nvSpPr>
            <p:spPr bwMode="auto">
              <a:xfrm>
                <a:off x="3130" y="2641"/>
                <a:ext cx="142" cy="166"/>
              </a:xfrm>
              <a:custGeom>
                <a:avLst/>
                <a:gdLst/>
                <a:ahLst/>
                <a:cxnLst>
                  <a:cxn ang="0">
                    <a:pos x="0" y="166"/>
                  </a:cxn>
                  <a:cxn ang="0">
                    <a:pos x="140" y="156"/>
                  </a:cxn>
                  <a:cxn ang="0">
                    <a:pos x="142" y="0"/>
                  </a:cxn>
                  <a:cxn ang="0">
                    <a:pos x="2" y="7"/>
                  </a:cxn>
                  <a:cxn ang="0">
                    <a:pos x="0" y="166"/>
                  </a:cxn>
                </a:cxnLst>
                <a:rect l="0" t="0" r="r" b="b"/>
                <a:pathLst>
                  <a:path w="142" h="166">
                    <a:moveTo>
                      <a:pt x="0" y="166"/>
                    </a:moveTo>
                    <a:lnTo>
                      <a:pt x="140" y="156"/>
                    </a:lnTo>
                    <a:lnTo>
                      <a:pt x="142" y="0"/>
                    </a:lnTo>
                    <a:lnTo>
                      <a:pt x="2" y="7"/>
                    </a:lnTo>
                    <a:lnTo>
                      <a:pt x="0" y="1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8" name="Freeform 418"/>
              <p:cNvSpPr>
                <a:spLocks/>
              </p:cNvSpPr>
              <p:nvPr/>
            </p:nvSpPr>
            <p:spPr bwMode="auto">
              <a:xfrm>
                <a:off x="3657" y="2610"/>
                <a:ext cx="117" cy="154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64" y="80"/>
                  </a:cxn>
                  <a:cxn ang="0">
                    <a:pos x="65" y="0"/>
                  </a:cxn>
                  <a:cxn ang="0">
                    <a:pos x="0" y="4"/>
                  </a:cxn>
                  <a:cxn ang="0">
                    <a:pos x="0" y="86"/>
                  </a:cxn>
                </a:cxnLst>
                <a:rect l="0" t="0" r="r" b="b"/>
                <a:pathLst>
                  <a:path w="65" h="86">
                    <a:moveTo>
                      <a:pt x="0" y="86"/>
                    </a:moveTo>
                    <a:cubicBezTo>
                      <a:pt x="64" y="80"/>
                      <a:pt x="64" y="80"/>
                      <a:pt x="64" y="80"/>
                    </a:cubicBezTo>
                    <a:cubicBezTo>
                      <a:pt x="64" y="54"/>
                      <a:pt x="65" y="27"/>
                      <a:pt x="65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0" y="8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7" name="Freeform 437"/>
              <p:cNvSpPr>
                <a:spLocks/>
              </p:cNvSpPr>
              <p:nvPr/>
            </p:nvSpPr>
            <p:spPr bwMode="auto">
              <a:xfrm>
                <a:off x="2117" y="2544"/>
                <a:ext cx="52" cy="154"/>
              </a:xfrm>
              <a:custGeom>
                <a:avLst/>
                <a:gdLst/>
                <a:ahLst/>
                <a:cxnLst>
                  <a:cxn ang="0">
                    <a:pos x="29" y="11"/>
                  </a:cxn>
                  <a:cxn ang="0">
                    <a:pos x="1" y="0"/>
                  </a:cxn>
                  <a:cxn ang="0">
                    <a:pos x="0" y="72"/>
                  </a:cxn>
                  <a:cxn ang="0">
                    <a:pos x="29" y="86"/>
                  </a:cxn>
                  <a:cxn ang="0">
                    <a:pos x="29" y="11"/>
                  </a:cxn>
                </a:cxnLst>
                <a:rect l="0" t="0" r="r" b="b"/>
                <a:pathLst>
                  <a:path w="29" h="86">
                    <a:moveTo>
                      <a:pt x="29" y="1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5"/>
                      <a:pt x="0" y="48"/>
                      <a:pt x="0" y="72"/>
                    </a:cubicBezTo>
                    <a:cubicBezTo>
                      <a:pt x="29" y="86"/>
                      <a:pt x="29" y="86"/>
                      <a:pt x="29" y="86"/>
                    </a:cubicBezTo>
                    <a:lnTo>
                      <a:pt x="29" y="1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47" name="Freeform 467"/>
              <p:cNvSpPr>
                <a:spLocks/>
              </p:cNvSpPr>
              <p:nvPr/>
            </p:nvSpPr>
            <p:spPr bwMode="auto">
              <a:xfrm>
                <a:off x="3404" y="2625"/>
                <a:ext cx="129" cy="161"/>
              </a:xfrm>
              <a:custGeom>
                <a:avLst/>
                <a:gdLst/>
                <a:ahLst/>
                <a:cxnLst>
                  <a:cxn ang="0">
                    <a:pos x="0" y="161"/>
                  </a:cxn>
                  <a:cxn ang="0">
                    <a:pos x="129" y="150"/>
                  </a:cxn>
                  <a:cxn ang="0">
                    <a:pos x="129" y="0"/>
                  </a:cxn>
                  <a:cxn ang="0">
                    <a:pos x="0" y="7"/>
                  </a:cxn>
                  <a:cxn ang="0">
                    <a:pos x="0" y="161"/>
                  </a:cxn>
                </a:cxnLst>
                <a:rect l="0" t="0" r="r" b="b"/>
                <a:pathLst>
                  <a:path w="129" h="161">
                    <a:moveTo>
                      <a:pt x="0" y="161"/>
                    </a:moveTo>
                    <a:lnTo>
                      <a:pt x="129" y="150"/>
                    </a:lnTo>
                    <a:lnTo>
                      <a:pt x="129" y="0"/>
                    </a:lnTo>
                    <a:lnTo>
                      <a:pt x="0" y="7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61" name="Freeform 481"/>
              <p:cNvSpPr>
                <a:spLocks/>
              </p:cNvSpPr>
              <p:nvPr/>
            </p:nvSpPr>
            <p:spPr bwMode="auto">
              <a:xfrm>
                <a:off x="3533" y="2617"/>
                <a:ext cx="124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124" y="147"/>
                  </a:cxn>
                  <a:cxn ang="0">
                    <a:pos x="124" y="0"/>
                  </a:cxn>
                  <a:cxn ang="0">
                    <a:pos x="0" y="8"/>
                  </a:cxn>
                  <a:cxn ang="0">
                    <a:pos x="0" y="158"/>
                  </a:cxn>
                </a:cxnLst>
                <a:rect l="0" t="0" r="r" b="b"/>
                <a:pathLst>
                  <a:path w="124" h="158">
                    <a:moveTo>
                      <a:pt x="0" y="158"/>
                    </a:moveTo>
                    <a:lnTo>
                      <a:pt x="124" y="147"/>
                    </a:lnTo>
                    <a:lnTo>
                      <a:pt x="124" y="0"/>
                    </a:lnTo>
                    <a:lnTo>
                      <a:pt x="0" y="8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3" name="Freeform 503"/>
              <p:cNvSpPr>
                <a:spLocks/>
              </p:cNvSpPr>
              <p:nvPr/>
            </p:nvSpPr>
            <p:spPr bwMode="auto">
              <a:xfrm>
                <a:off x="2169" y="2564"/>
                <a:ext cx="67" cy="168"/>
              </a:xfrm>
              <a:custGeom>
                <a:avLst/>
                <a:gdLst/>
                <a:ahLst/>
                <a:cxnLst>
                  <a:cxn ang="0">
                    <a:pos x="67" y="25"/>
                  </a:cxn>
                  <a:cxn ang="0">
                    <a:pos x="0" y="0"/>
                  </a:cxn>
                  <a:cxn ang="0">
                    <a:pos x="0" y="134"/>
                  </a:cxn>
                  <a:cxn ang="0">
                    <a:pos x="67" y="168"/>
                  </a:cxn>
                  <a:cxn ang="0">
                    <a:pos x="67" y="25"/>
                  </a:cxn>
                </a:cxnLst>
                <a:rect l="0" t="0" r="r" b="b"/>
                <a:pathLst>
                  <a:path w="67" h="168">
                    <a:moveTo>
                      <a:pt x="67" y="25"/>
                    </a:moveTo>
                    <a:lnTo>
                      <a:pt x="0" y="0"/>
                    </a:lnTo>
                    <a:lnTo>
                      <a:pt x="0" y="134"/>
                    </a:lnTo>
                    <a:lnTo>
                      <a:pt x="67" y="168"/>
                    </a:lnTo>
                    <a:lnTo>
                      <a:pt x="67" y="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024" name="Group 544"/>
            <p:cNvGrpSpPr>
              <a:grpSpLocks/>
            </p:cNvGrpSpPr>
            <p:nvPr/>
          </p:nvGrpSpPr>
          <p:grpSpPr bwMode="auto">
            <a:xfrm>
              <a:off x="2119" y="2420"/>
              <a:ext cx="1655" cy="265"/>
              <a:chOff x="2119" y="2420"/>
              <a:chExt cx="1655" cy="265"/>
            </a:xfrm>
          </p:grpSpPr>
          <p:sp>
            <p:nvSpPr>
              <p:cNvPr id="20765" name="Freeform 285"/>
              <p:cNvSpPr>
                <a:spLocks/>
              </p:cNvSpPr>
              <p:nvPr/>
            </p:nvSpPr>
            <p:spPr bwMode="auto">
              <a:xfrm>
                <a:off x="3272" y="2479"/>
                <a:ext cx="134" cy="162"/>
              </a:xfrm>
              <a:custGeom>
                <a:avLst/>
                <a:gdLst/>
                <a:ahLst/>
                <a:cxnLst>
                  <a:cxn ang="0">
                    <a:pos x="0" y="162"/>
                  </a:cxn>
                  <a:cxn ang="0">
                    <a:pos x="132" y="153"/>
                  </a:cxn>
                  <a:cxn ang="0">
                    <a:pos x="134" y="0"/>
                  </a:cxn>
                  <a:cxn ang="0">
                    <a:pos x="0" y="4"/>
                  </a:cxn>
                  <a:cxn ang="0">
                    <a:pos x="0" y="162"/>
                  </a:cxn>
                </a:cxnLst>
                <a:rect l="0" t="0" r="r" b="b"/>
                <a:pathLst>
                  <a:path w="134" h="162">
                    <a:moveTo>
                      <a:pt x="0" y="162"/>
                    </a:moveTo>
                    <a:lnTo>
                      <a:pt x="132" y="153"/>
                    </a:lnTo>
                    <a:lnTo>
                      <a:pt x="134" y="0"/>
                    </a:lnTo>
                    <a:lnTo>
                      <a:pt x="0" y="4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78" name="Freeform 298"/>
              <p:cNvSpPr>
                <a:spLocks/>
              </p:cNvSpPr>
              <p:nvPr/>
            </p:nvSpPr>
            <p:spPr bwMode="auto">
              <a:xfrm>
                <a:off x="2314" y="2469"/>
                <a:ext cx="86" cy="182"/>
              </a:xfrm>
              <a:custGeom>
                <a:avLst/>
                <a:gdLst/>
                <a:ahLst/>
                <a:cxnLst>
                  <a:cxn ang="0">
                    <a:pos x="86" y="21"/>
                  </a:cxn>
                  <a:cxn ang="0">
                    <a:pos x="2" y="0"/>
                  </a:cxn>
                  <a:cxn ang="0">
                    <a:pos x="0" y="150"/>
                  </a:cxn>
                  <a:cxn ang="0">
                    <a:pos x="86" y="182"/>
                  </a:cxn>
                  <a:cxn ang="0">
                    <a:pos x="86" y="21"/>
                  </a:cxn>
                </a:cxnLst>
                <a:rect l="0" t="0" r="r" b="b"/>
                <a:pathLst>
                  <a:path w="86" h="182">
                    <a:moveTo>
                      <a:pt x="86" y="21"/>
                    </a:moveTo>
                    <a:lnTo>
                      <a:pt x="2" y="0"/>
                    </a:lnTo>
                    <a:lnTo>
                      <a:pt x="0" y="150"/>
                    </a:lnTo>
                    <a:lnTo>
                      <a:pt x="86" y="182"/>
                    </a:lnTo>
                    <a:lnTo>
                      <a:pt x="86" y="2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783" name="Freeform 303"/>
              <p:cNvSpPr>
                <a:spLocks/>
              </p:cNvSpPr>
              <p:nvPr/>
            </p:nvSpPr>
            <p:spPr bwMode="auto">
              <a:xfrm>
                <a:off x="2236" y="2449"/>
                <a:ext cx="80" cy="170"/>
              </a:xfrm>
              <a:custGeom>
                <a:avLst/>
                <a:gdLst/>
                <a:ahLst/>
                <a:cxnLst>
                  <a:cxn ang="0">
                    <a:pos x="80" y="20"/>
                  </a:cxn>
                  <a:cxn ang="0">
                    <a:pos x="0" y="0"/>
                  </a:cxn>
                  <a:cxn ang="0">
                    <a:pos x="0" y="140"/>
                  </a:cxn>
                  <a:cxn ang="0">
                    <a:pos x="78" y="170"/>
                  </a:cxn>
                  <a:cxn ang="0">
                    <a:pos x="80" y="20"/>
                  </a:cxn>
                </a:cxnLst>
                <a:rect l="0" t="0" r="r" b="b"/>
                <a:pathLst>
                  <a:path w="80" h="170">
                    <a:moveTo>
                      <a:pt x="80" y="20"/>
                    </a:moveTo>
                    <a:lnTo>
                      <a:pt x="0" y="0"/>
                    </a:lnTo>
                    <a:lnTo>
                      <a:pt x="0" y="140"/>
                    </a:lnTo>
                    <a:lnTo>
                      <a:pt x="78" y="170"/>
                    </a:lnTo>
                    <a:lnTo>
                      <a:pt x="80" y="2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11" name="Freeform 331"/>
              <p:cNvSpPr>
                <a:spLocks/>
              </p:cNvSpPr>
              <p:nvPr/>
            </p:nvSpPr>
            <p:spPr bwMode="auto">
              <a:xfrm>
                <a:off x="2490" y="2504"/>
                <a:ext cx="181" cy="181"/>
              </a:xfrm>
              <a:custGeom>
                <a:avLst/>
                <a:gdLst/>
                <a:ahLst/>
                <a:cxnLst>
                  <a:cxn ang="0">
                    <a:pos x="181" y="171"/>
                  </a:cxn>
                  <a:cxn ang="0">
                    <a:pos x="181" y="0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180"/>
                  </a:cxn>
                  <a:cxn ang="0">
                    <a:pos x="4" y="181"/>
                  </a:cxn>
                  <a:cxn ang="0">
                    <a:pos x="181" y="171"/>
                  </a:cxn>
                </a:cxnLst>
                <a:rect l="0" t="0" r="r" b="b"/>
                <a:pathLst>
                  <a:path w="181" h="181">
                    <a:moveTo>
                      <a:pt x="181" y="171"/>
                    </a:moveTo>
                    <a:lnTo>
                      <a:pt x="181" y="0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80"/>
                    </a:lnTo>
                    <a:lnTo>
                      <a:pt x="4" y="181"/>
                    </a:lnTo>
                    <a:lnTo>
                      <a:pt x="181" y="17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2" name="Freeform 342"/>
              <p:cNvSpPr>
                <a:spLocks/>
              </p:cNvSpPr>
              <p:nvPr/>
            </p:nvSpPr>
            <p:spPr bwMode="auto">
              <a:xfrm>
                <a:off x="2985" y="2488"/>
                <a:ext cx="147" cy="169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147" y="160"/>
                  </a:cxn>
                  <a:cxn ang="0">
                    <a:pos x="147" y="0"/>
                  </a:cxn>
                  <a:cxn ang="0">
                    <a:pos x="0" y="6"/>
                  </a:cxn>
                  <a:cxn ang="0">
                    <a:pos x="0" y="169"/>
                  </a:cxn>
                </a:cxnLst>
                <a:rect l="0" t="0" r="r" b="b"/>
                <a:pathLst>
                  <a:path w="147" h="169">
                    <a:moveTo>
                      <a:pt x="0" y="169"/>
                    </a:moveTo>
                    <a:lnTo>
                      <a:pt x="147" y="160"/>
                    </a:lnTo>
                    <a:lnTo>
                      <a:pt x="147" y="0"/>
                    </a:lnTo>
                    <a:lnTo>
                      <a:pt x="0" y="6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29" name="Freeform 349"/>
              <p:cNvSpPr>
                <a:spLocks/>
              </p:cNvSpPr>
              <p:nvPr/>
            </p:nvSpPr>
            <p:spPr bwMode="auto">
              <a:xfrm>
                <a:off x="2671" y="2499"/>
                <a:ext cx="162" cy="17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76"/>
                  </a:cxn>
                  <a:cxn ang="0">
                    <a:pos x="160" y="167"/>
                  </a:cxn>
                  <a:cxn ang="0">
                    <a:pos x="162" y="0"/>
                  </a:cxn>
                  <a:cxn ang="0">
                    <a:pos x="0" y="5"/>
                  </a:cxn>
                </a:cxnLst>
                <a:rect l="0" t="0" r="r" b="b"/>
                <a:pathLst>
                  <a:path w="162" h="176">
                    <a:moveTo>
                      <a:pt x="0" y="5"/>
                    </a:moveTo>
                    <a:lnTo>
                      <a:pt x="0" y="176"/>
                    </a:lnTo>
                    <a:lnTo>
                      <a:pt x="160" y="167"/>
                    </a:lnTo>
                    <a:lnTo>
                      <a:pt x="16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33" name="Freeform 353"/>
              <p:cNvSpPr>
                <a:spLocks/>
              </p:cNvSpPr>
              <p:nvPr/>
            </p:nvSpPr>
            <p:spPr bwMode="auto">
              <a:xfrm>
                <a:off x="2831" y="2494"/>
                <a:ext cx="154" cy="172"/>
              </a:xfrm>
              <a:custGeom>
                <a:avLst/>
                <a:gdLst/>
                <a:ahLst/>
                <a:cxnLst>
                  <a:cxn ang="0">
                    <a:pos x="0" y="172"/>
                  </a:cxn>
                  <a:cxn ang="0">
                    <a:pos x="154" y="163"/>
                  </a:cxn>
                  <a:cxn ang="0">
                    <a:pos x="154" y="0"/>
                  </a:cxn>
                  <a:cxn ang="0">
                    <a:pos x="2" y="5"/>
                  </a:cxn>
                  <a:cxn ang="0">
                    <a:pos x="0" y="172"/>
                  </a:cxn>
                </a:cxnLst>
                <a:rect l="0" t="0" r="r" b="b"/>
                <a:pathLst>
                  <a:path w="154" h="172">
                    <a:moveTo>
                      <a:pt x="0" y="172"/>
                    </a:moveTo>
                    <a:lnTo>
                      <a:pt x="154" y="163"/>
                    </a:lnTo>
                    <a:lnTo>
                      <a:pt x="154" y="0"/>
                    </a:lnTo>
                    <a:lnTo>
                      <a:pt x="2" y="5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42" name="Freeform 362"/>
              <p:cNvSpPr>
                <a:spLocks/>
              </p:cNvSpPr>
              <p:nvPr/>
            </p:nvSpPr>
            <p:spPr bwMode="auto">
              <a:xfrm>
                <a:off x="3132" y="2483"/>
                <a:ext cx="140" cy="165"/>
              </a:xfrm>
              <a:custGeom>
                <a:avLst/>
                <a:gdLst/>
                <a:ahLst/>
                <a:cxnLst>
                  <a:cxn ang="0">
                    <a:pos x="0" y="165"/>
                  </a:cxn>
                  <a:cxn ang="0">
                    <a:pos x="140" y="158"/>
                  </a:cxn>
                  <a:cxn ang="0">
                    <a:pos x="140" y="0"/>
                  </a:cxn>
                  <a:cxn ang="0">
                    <a:pos x="0" y="5"/>
                  </a:cxn>
                  <a:cxn ang="0">
                    <a:pos x="0" y="165"/>
                  </a:cxn>
                </a:cxnLst>
                <a:rect l="0" t="0" r="r" b="b"/>
                <a:pathLst>
                  <a:path w="140" h="165">
                    <a:moveTo>
                      <a:pt x="0" y="165"/>
                    </a:moveTo>
                    <a:lnTo>
                      <a:pt x="140" y="158"/>
                    </a:lnTo>
                    <a:lnTo>
                      <a:pt x="140" y="0"/>
                    </a:lnTo>
                    <a:lnTo>
                      <a:pt x="0" y="5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62" name="Freeform 382"/>
              <p:cNvSpPr>
                <a:spLocks/>
              </p:cNvSpPr>
              <p:nvPr/>
            </p:nvSpPr>
            <p:spPr bwMode="auto">
              <a:xfrm>
                <a:off x="2400" y="2490"/>
                <a:ext cx="90" cy="194"/>
              </a:xfrm>
              <a:custGeom>
                <a:avLst/>
                <a:gdLst/>
                <a:ahLst/>
                <a:cxnLst>
                  <a:cxn ang="0">
                    <a:pos x="90" y="22"/>
                  </a:cxn>
                  <a:cxn ang="0">
                    <a:pos x="0" y="0"/>
                  </a:cxn>
                  <a:cxn ang="0">
                    <a:pos x="0" y="161"/>
                  </a:cxn>
                  <a:cxn ang="0">
                    <a:pos x="90" y="194"/>
                  </a:cxn>
                  <a:cxn ang="0">
                    <a:pos x="90" y="22"/>
                  </a:cxn>
                </a:cxnLst>
                <a:rect l="0" t="0" r="r" b="b"/>
                <a:pathLst>
                  <a:path w="90" h="194">
                    <a:moveTo>
                      <a:pt x="90" y="22"/>
                    </a:moveTo>
                    <a:lnTo>
                      <a:pt x="0" y="0"/>
                    </a:lnTo>
                    <a:lnTo>
                      <a:pt x="0" y="161"/>
                    </a:lnTo>
                    <a:lnTo>
                      <a:pt x="90" y="194"/>
                    </a:lnTo>
                    <a:lnTo>
                      <a:pt x="90" y="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893" name="Freeform 413"/>
              <p:cNvSpPr>
                <a:spLocks/>
              </p:cNvSpPr>
              <p:nvPr/>
            </p:nvSpPr>
            <p:spPr bwMode="auto">
              <a:xfrm>
                <a:off x="3533" y="2470"/>
                <a:ext cx="126" cy="155"/>
              </a:xfrm>
              <a:custGeom>
                <a:avLst/>
                <a:gdLst/>
                <a:ahLst/>
                <a:cxnLst>
                  <a:cxn ang="0">
                    <a:pos x="0" y="155"/>
                  </a:cxn>
                  <a:cxn ang="0">
                    <a:pos x="124" y="147"/>
                  </a:cxn>
                  <a:cxn ang="0">
                    <a:pos x="126" y="0"/>
                  </a:cxn>
                  <a:cxn ang="0">
                    <a:pos x="2" y="4"/>
                  </a:cxn>
                  <a:cxn ang="0">
                    <a:pos x="0" y="155"/>
                  </a:cxn>
                </a:cxnLst>
                <a:rect l="0" t="0" r="r" b="b"/>
                <a:pathLst>
                  <a:path w="126" h="155">
                    <a:moveTo>
                      <a:pt x="0" y="155"/>
                    </a:moveTo>
                    <a:lnTo>
                      <a:pt x="124" y="147"/>
                    </a:lnTo>
                    <a:lnTo>
                      <a:pt x="126" y="0"/>
                    </a:lnTo>
                    <a:lnTo>
                      <a:pt x="2" y="4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06" name="Freeform 426"/>
              <p:cNvSpPr>
                <a:spLocks/>
              </p:cNvSpPr>
              <p:nvPr/>
            </p:nvSpPr>
            <p:spPr bwMode="auto">
              <a:xfrm>
                <a:off x="3657" y="2465"/>
                <a:ext cx="117" cy="152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65" y="81"/>
                  </a:cxn>
                  <a:cxn ang="0">
                    <a:pos x="65" y="0"/>
                  </a:cxn>
                  <a:cxn ang="0">
                    <a:pos x="1" y="3"/>
                  </a:cxn>
                  <a:cxn ang="0">
                    <a:pos x="0" y="85"/>
                  </a:cxn>
                </a:cxnLst>
                <a:rect l="0" t="0" r="r" b="b"/>
                <a:pathLst>
                  <a:path w="65" h="85">
                    <a:moveTo>
                      <a:pt x="0" y="85"/>
                    </a:moveTo>
                    <a:cubicBezTo>
                      <a:pt x="65" y="81"/>
                      <a:pt x="65" y="81"/>
                      <a:pt x="65" y="81"/>
                    </a:cubicBezTo>
                    <a:cubicBezTo>
                      <a:pt x="65" y="54"/>
                      <a:pt x="65" y="27"/>
                      <a:pt x="65" y="0"/>
                    </a:cubicBezTo>
                    <a:cubicBezTo>
                      <a:pt x="1" y="3"/>
                      <a:pt x="1" y="3"/>
                      <a:pt x="1" y="3"/>
                    </a:cubicBezTo>
                    <a:lnTo>
                      <a:pt x="0" y="8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16" name="Freeform 436"/>
              <p:cNvSpPr>
                <a:spLocks/>
              </p:cNvSpPr>
              <p:nvPr/>
            </p:nvSpPr>
            <p:spPr bwMode="auto">
              <a:xfrm>
                <a:off x="2119" y="2420"/>
                <a:ext cx="52" cy="144"/>
              </a:xfrm>
              <a:custGeom>
                <a:avLst/>
                <a:gdLst/>
                <a:ahLst/>
                <a:cxnLst>
                  <a:cxn ang="0">
                    <a:pos x="29" y="7"/>
                  </a:cxn>
                  <a:cxn ang="0">
                    <a:pos x="0" y="0"/>
                  </a:cxn>
                  <a:cxn ang="0">
                    <a:pos x="0" y="69"/>
                  </a:cxn>
                  <a:cxn ang="0">
                    <a:pos x="28" y="80"/>
                  </a:cxn>
                  <a:cxn ang="0">
                    <a:pos x="29" y="7"/>
                  </a:cxn>
                </a:cxnLst>
                <a:rect l="0" t="0" r="r" b="b"/>
                <a:pathLst>
                  <a:path w="29" h="80">
                    <a:moveTo>
                      <a:pt x="29" y="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4"/>
                      <a:pt x="0" y="47"/>
                      <a:pt x="0" y="69"/>
                    </a:cubicBezTo>
                    <a:cubicBezTo>
                      <a:pt x="28" y="80"/>
                      <a:pt x="28" y="80"/>
                      <a:pt x="28" y="80"/>
                    </a:cubicBezTo>
                    <a:lnTo>
                      <a:pt x="29" y="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52" name="Freeform 472"/>
              <p:cNvSpPr>
                <a:spLocks/>
              </p:cNvSpPr>
              <p:nvPr/>
            </p:nvSpPr>
            <p:spPr bwMode="auto">
              <a:xfrm>
                <a:off x="3404" y="2474"/>
                <a:ext cx="131" cy="158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129" y="151"/>
                  </a:cxn>
                  <a:cxn ang="0">
                    <a:pos x="131" y="0"/>
                  </a:cxn>
                  <a:cxn ang="0">
                    <a:pos x="2" y="5"/>
                  </a:cxn>
                  <a:cxn ang="0">
                    <a:pos x="0" y="158"/>
                  </a:cxn>
                </a:cxnLst>
                <a:rect l="0" t="0" r="r" b="b"/>
                <a:pathLst>
                  <a:path w="131" h="158">
                    <a:moveTo>
                      <a:pt x="0" y="158"/>
                    </a:moveTo>
                    <a:lnTo>
                      <a:pt x="129" y="151"/>
                    </a:lnTo>
                    <a:lnTo>
                      <a:pt x="131" y="0"/>
                    </a:lnTo>
                    <a:lnTo>
                      <a:pt x="2" y="5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984" name="Freeform 504"/>
              <p:cNvSpPr>
                <a:spLocks/>
              </p:cNvSpPr>
              <p:nvPr/>
            </p:nvSpPr>
            <p:spPr bwMode="auto">
              <a:xfrm>
                <a:off x="2169" y="2433"/>
                <a:ext cx="67" cy="156"/>
              </a:xfrm>
              <a:custGeom>
                <a:avLst/>
                <a:gdLst/>
                <a:ahLst/>
                <a:cxnLst>
                  <a:cxn ang="0">
                    <a:pos x="67" y="16"/>
                  </a:cxn>
                  <a:cxn ang="0">
                    <a:pos x="2" y="0"/>
                  </a:cxn>
                  <a:cxn ang="0">
                    <a:pos x="0" y="131"/>
                  </a:cxn>
                  <a:cxn ang="0">
                    <a:pos x="67" y="156"/>
                  </a:cxn>
                  <a:cxn ang="0">
                    <a:pos x="67" y="16"/>
                  </a:cxn>
                </a:cxnLst>
                <a:rect l="0" t="0" r="r" b="b"/>
                <a:pathLst>
                  <a:path w="67" h="156">
                    <a:moveTo>
                      <a:pt x="67" y="16"/>
                    </a:moveTo>
                    <a:lnTo>
                      <a:pt x="2" y="0"/>
                    </a:lnTo>
                    <a:lnTo>
                      <a:pt x="0" y="131"/>
                    </a:lnTo>
                    <a:lnTo>
                      <a:pt x="67" y="156"/>
                    </a:lnTo>
                    <a:lnTo>
                      <a:pt x="67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20987" name="Line 507"/>
          <p:cNvSpPr>
            <a:spLocks noChangeShapeType="1"/>
          </p:cNvSpPr>
          <p:nvPr/>
        </p:nvSpPr>
        <p:spPr bwMode="auto">
          <a:xfrm flipV="1">
            <a:off x="3944938" y="1177925"/>
            <a:ext cx="19050" cy="4786313"/>
          </a:xfrm>
          <a:prstGeom prst="line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88" name="Freeform 508"/>
          <p:cNvSpPr>
            <a:spLocks/>
          </p:cNvSpPr>
          <p:nvPr/>
        </p:nvSpPr>
        <p:spPr bwMode="auto">
          <a:xfrm>
            <a:off x="3355975" y="1474788"/>
            <a:ext cx="2646363" cy="628650"/>
          </a:xfrm>
          <a:custGeom>
            <a:avLst/>
            <a:gdLst/>
            <a:ahLst/>
            <a:cxnLst>
              <a:cxn ang="0">
                <a:pos x="1667" y="229"/>
              </a:cxn>
              <a:cxn ang="0">
                <a:pos x="387" y="0"/>
              </a:cxn>
              <a:cxn ang="0">
                <a:pos x="0" y="396"/>
              </a:cxn>
            </a:cxnLst>
            <a:rect l="0" t="0" r="r" b="b"/>
            <a:pathLst>
              <a:path w="1667" h="396">
                <a:moveTo>
                  <a:pt x="1667" y="229"/>
                </a:moveTo>
                <a:lnTo>
                  <a:pt x="387" y="0"/>
                </a:lnTo>
                <a:lnTo>
                  <a:pt x="0" y="396"/>
                </a:ln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89" name="Freeform 509"/>
          <p:cNvSpPr>
            <a:spLocks/>
          </p:cNvSpPr>
          <p:nvPr/>
        </p:nvSpPr>
        <p:spPr bwMode="auto">
          <a:xfrm>
            <a:off x="3355975" y="1755775"/>
            <a:ext cx="2646363" cy="534988"/>
          </a:xfrm>
          <a:custGeom>
            <a:avLst/>
            <a:gdLst/>
            <a:ahLst/>
            <a:cxnLst>
              <a:cxn ang="0">
                <a:pos x="1667" y="199"/>
              </a:cxn>
              <a:cxn ang="0">
                <a:pos x="387" y="0"/>
              </a:cxn>
              <a:cxn ang="0">
                <a:pos x="0" y="337"/>
              </a:cxn>
            </a:cxnLst>
            <a:rect l="0" t="0" r="r" b="b"/>
            <a:pathLst>
              <a:path w="1667" h="337">
                <a:moveTo>
                  <a:pt x="1667" y="199"/>
                </a:moveTo>
                <a:lnTo>
                  <a:pt x="387" y="0"/>
                </a:lnTo>
                <a:lnTo>
                  <a:pt x="0" y="337"/>
                </a:ln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90" name="Freeform 510"/>
          <p:cNvSpPr>
            <a:spLocks/>
          </p:cNvSpPr>
          <p:nvPr/>
        </p:nvSpPr>
        <p:spPr bwMode="auto">
          <a:xfrm>
            <a:off x="3355975" y="2035175"/>
            <a:ext cx="2643188" cy="449263"/>
          </a:xfrm>
          <a:custGeom>
            <a:avLst/>
            <a:gdLst/>
            <a:ahLst/>
            <a:cxnLst>
              <a:cxn ang="0">
                <a:pos x="1665" y="168"/>
              </a:cxn>
              <a:cxn ang="0">
                <a:pos x="385" y="0"/>
              </a:cxn>
              <a:cxn ang="0">
                <a:pos x="0" y="283"/>
              </a:cxn>
            </a:cxnLst>
            <a:rect l="0" t="0" r="r" b="b"/>
            <a:pathLst>
              <a:path w="1665" h="283">
                <a:moveTo>
                  <a:pt x="1665" y="168"/>
                </a:moveTo>
                <a:lnTo>
                  <a:pt x="385" y="0"/>
                </a:lnTo>
                <a:lnTo>
                  <a:pt x="0" y="283"/>
                </a:ln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91" name="Freeform 511"/>
          <p:cNvSpPr>
            <a:spLocks/>
          </p:cNvSpPr>
          <p:nvPr/>
        </p:nvSpPr>
        <p:spPr bwMode="auto">
          <a:xfrm>
            <a:off x="3357563" y="2314575"/>
            <a:ext cx="2638425" cy="366713"/>
          </a:xfrm>
          <a:custGeom>
            <a:avLst/>
            <a:gdLst/>
            <a:ahLst/>
            <a:cxnLst>
              <a:cxn ang="0">
                <a:pos x="1662" y="138"/>
              </a:cxn>
              <a:cxn ang="0">
                <a:pos x="382" y="0"/>
              </a:cxn>
              <a:cxn ang="0">
                <a:pos x="0" y="231"/>
              </a:cxn>
            </a:cxnLst>
            <a:rect l="0" t="0" r="r" b="b"/>
            <a:pathLst>
              <a:path w="1662" h="231">
                <a:moveTo>
                  <a:pt x="1662" y="138"/>
                </a:moveTo>
                <a:lnTo>
                  <a:pt x="382" y="0"/>
                </a:lnTo>
                <a:lnTo>
                  <a:pt x="0" y="231"/>
                </a:ln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92" name="Freeform 512"/>
          <p:cNvSpPr>
            <a:spLocks/>
          </p:cNvSpPr>
          <p:nvPr/>
        </p:nvSpPr>
        <p:spPr bwMode="auto">
          <a:xfrm>
            <a:off x="3355975" y="2592388"/>
            <a:ext cx="2643188" cy="282575"/>
          </a:xfrm>
          <a:custGeom>
            <a:avLst/>
            <a:gdLst/>
            <a:ahLst/>
            <a:cxnLst>
              <a:cxn ang="0">
                <a:pos x="1665" y="108"/>
              </a:cxn>
              <a:cxn ang="0">
                <a:pos x="383" y="0"/>
              </a:cxn>
              <a:cxn ang="0">
                <a:pos x="0" y="178"/>
              </a:cxn>
            </a:cxnLst>
            <a:rect l="0" t="0" r="r" b="b"/>
            <a:pathLst>
              <a:path w="1665" h="178">
                <a:moveTo>
                  <a:pt x="1665" y="108"/>
                </a:moveTo>
                <a:lnTo>
                  <a:pt x="383" y="0"/>
                </a:lnTo>
                <a:lnTo>
                  <a:pt x="0" y="178"/>
                </a:ln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93" name="Freeform 513"/>
          <p:cNvSpPr>
            <a:spLocks/>
          </p:cNvSpPr>
          <p:nvPr/>
        </p:nvSpPr>
        <p:spPr bwMode="auto">
          <a:xfrm>
            <a:off x="3349625" y="2874963"/>
            <a:ext cx="2646363" cy="195262"/>
          </a:xfrm>
          <a:custGeom>
            <a:avLst/>
            <a:gdLst/>
            <a:ahLst/>
            <a:cxnLst>
              <a:cxn ang="0">
                <a:pos x="1667" y="75"/>
              </a:cxn>
              <a:cxn ang="0">
                <a:pos x="385" y="0"/>
              </a:cxn>
              <a:cxn ang="0">
                <a:pos x="0" y="123"/>
              </a:cxn>
            </a:cxnLst>
            <a:rect l="0" t="0" r="r" b="b"/>
            <a:pathLst>
              <a:path w="1667" h="123">
                <a:moveTo>
                  <a:pt x="1667" y="75"/>
                </a:moveTo>
                <a:lnTo>
                  <a:pt x="385" y="0"/>
                </a:lnTo>
                <a:lnTo>
                  <a:pt x="0" y="123"/>
                </a:ln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94" name="Freeform 514"/>
          <p:cNvSpPr>
            <a:spLocks/>
          </p:cNvSpPr>
          <p:nvPr/>
        </p:nvSpPr>
        <p:spPr bwMode="auto">
          <a:xfrm>
            <a:off x="3355975" y="3151188"/>
            <a:ext cx="2640013" cy="109537"/>
          </a:xfrm>
          <a:custGeom>
            <a:avLst/>
            <a:gdLst/>
            <a:ahLst/>
            <a:cxnLst>
              <a:cxn ang="0">
                <a:pos x="1663" y="46"/>
              </a:cxn>
              <a:cxn ang="0">
                <a:pos x="383" y="0"/>
              </a:cxn>
              <a:cxn ang="0">
                <a:pos x="0" y="69"/>
              </a:cxn>
            </a:cxnLst>
            <a:rect l="0" t="0" r="r" b="b"/>
            <a:pathLst>
              <a:path w="1663" h="69">
                <a:moveTo>
                  <a:pt x="1663" y="46"/>
                </a:moveTo>
                <a:lnTo>
                  <a:pt x="383" y="0"/>
                </a:lnTo>
                <a:lnTo>
                  <a:pt x="0" y="69"/>
                </a:ln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95" name="Freeform 515"/>
          <p:cNvSpPr>
            <a:spLocks/>
          </p:cNvSpPr>
          <p:nvPr/>
        </p:nvSpPr>
        <p:spPr bwMode="auto">
          <a:xfrm>
            <a:off x="3357563" y="3429000"/>
            <a:ext cx="2635250" cy="28575"/>
          </a:xfrm>
          <a:custGeom>
            <a:avLst/>
            <a:gdLst/>
            <a:ahLst/>
            <a:cxnLst>
              <a:cxn ang="0">
                <a:pos x="1660" y="16"/>
              </a:cxn>
              <a:cxn ang="0">
                <a:pos x="380" y="0"/>
              </a:cxn>
              <a:cxn ang="0">
                <a:pos x="0" y="18"/>
              </a:cxn>
            </a:cxnLst>
            <a:rect l="0" t="0" r="r" b="b"/>
            <a:pathLst>
              <a:path w="1660" h="18">
                <a:moveTo>
                  <a:pt x="1660" y="16"/>
                </a:moveTo>
                <a:lnTo>
                  <a:pt x="380" y="0"/>
                </a:lnTo>
                <a:lnTo>
                  <a:pt x="0" y="18"/>
                </a:ln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96" name="Freeform 516"/>
          <p:cNvSpPr>
            <a:spLocks/>
          </p:cNvSpPr>
          <p:nvPr/>
        </p:nvSpPr>
        <p:spPr bwMode="auto">
          <a:xfrm>
            <a:off x="3357563" y="3651250"/>
            <a:ext cx="2635250" cy="57150"/>
          </a:xfrm>
          <a:custGeom>
            <a:avLst/>
            <a:gdLst/>
            <a:ahLst/>
            <a:cxnLst>
              <a:cxn ang="0">
                <a:pos x="1660" y="22"/>
              </a:cxn>
              <a:cxn ang="0">
                <a:pos x="377" y="36"/>
              </a:cxn>
              <a:cxn ang="0">
                <a:pos x="0" y="0"/>
              </a:cxn>
            </a:cxnLst>
            <a:rect l="0" t="0" r="r" b="b"/>
            <a:pathLst>
              <a:path w="1660" h="36">
                <a:moveTo>
                  <a:pt x="1660" y="22"/>
                </a:moveTo>
                <a:lnTo>
                  <a:pt x="377" y="36"/>
                </a:lnTo>
                <a:lnTo>
                  <a:pt x="0" y="0"/>
                </a:ln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97" name="Freeform 517"/>
          <p:cNvSpPr>
            <a:spLocks/>
          </p:cNvSpPr>
          <p:nvPr/>
        </p:nvSpPr>
        <p:spPr bwMode="auto">
          <a:xfrm>
            <a:off x="3355975" y="3841750"/>
            <a:ext cx="2636838" cy="146050"/>
          </a:xfrm>
          <a:custGeom>
            <a:avLst/>
            <a:gdLst/>
            <a:ahLst/>
            <a:cxnLst>
              <a:cxn ang="0">
                <a:pos x="1661" y="45"/>
              </a:cxn>
              <a:cxn ang="0">
                <a:pos x="378" y="92"/>
              </a:cxn>
              <a:cxn ang="0">
                <a:pos x="0" y="0"/>
              </a:cxn>
            </a:cxnLst>
            <a:rect l="0" t="0" r="r" b="b"/>
            <a:pathLst>
              <a:path w="1661" h="92">
                <a:moveTo>
                  <a:pt x="1661" y="45"/>
                </a:moveTo>
                <a:lnTo>
                  <a:pt x="378" y="92"/>
                </a:lnTo>
                <a:lnTo>
                  <a:pt x="0" y="0"/>
                </a:ln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98" name="Freeform 518"/>
          <p:cNvSpPr>
            <a:spLocks/>
          </p:cNvSpPr>
          <p:nvPr/>
        </p:nvSpPr>
        <p:spPr bwMode="auto">
          <a:xfrm>
            <a:off x="3355975" y="4035425"/>
            <a:ext cx="2635250" cy="227013"/>
          </a:xfrm>
          <a:custGeom>
            <a:avLst/>
            <a:gdLst/>
            <a:ahLst/>
            <a:cxnLst>
              <a:cxn ang="0">
                <a:pos x="1660" y="68"/>
              </a:cxn>
              <a:cxn ang="0">
                <a:pos x="380" y="143"/>
              </a:cxn>
              <a:cxn ang="0">
                <a:pos x="0" y="0"/>
              </a:cxn>
            </a:cxnLst>
            <a:rect l="0" t="0" r="r" b="b"/>
            <a:pathLst>
              <a:path w="1660" h="143">
                <a:moveTo>
                  <a:pt x="1660" y="68"/>
                </a:moveTo>
                <a:lnTo>
                  <a:pt x="380" y="143"/>
                </a:lnTo>
                <a:lnTo>
                  <a:pt x="0" y="0"/>
                </a:ln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999" name="Freeform 519"/>
          <p:cNvSpPr>
            <a:spLocks/>
          </p:cNvSpPr>
          <p:nvPr/>
        </p:nvSpPr>
        <p:spPr bwMode="auto">
          <a:xfrm>
            <a:off x="3355975" y="4237038"/>
            <a:ext cx="2636838" cy="304800"/>
          </a:xfrm>
          <a:custGeom>
            <a:avLst/>
            <a:gdLst/>
            <a:ahLst/>
            <a:cxnLst>
              <a:cxn ang="0">
                <a:pos x="1661" y="85"/>
              </a:cxn>
              <a:cxn ang="0">
                <a:pos x="380" y="192"/>
              </a:cxn>
              <a:cxn ang="0">
                <a:pos x="0" y="0"/>
              </a:cxn>
            </a:cxnLst>
            <a:rect l="0" t="0" r="r" b="b"/>
            <a:pathLst>
              <a:path w="1661" h="192">
                <a:moveTo>
                  <a:pt x="1661" y="85"/>
                </a:moveTo>
                <a:lnTo>
                  <a:pt x="380" y="192"/>
                </a:lnTo>
                <a:lnTo>
                  <a:pt x="0" y="0"/>
                </a:ln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00" name="Freeform 520"/>
          <p:cNvSpPr>
            <a:spLocks/>
          </p:cNvSpPr>
          <p:nvPr/>
        </p:nvSpPr>
        <p:spPr bwMode="auto">
          <a:xfrm>
            <a:off x="3355975" y="4430713"/>
            <a:ext cx="2635250" cy="390525"/>
          </a:xfrm>
          <a:custGeom>
            <a:avLst/>
            <a:gdLst/>
            <a:ahLst/>
            <a:cxnLst>
              <a:cxn ang="0">
                <a:pos x="1660" y="108"/>
              </a:cxn>
              <a:cxn ang="0">
                <a:pos x="376" y="246"/>
              </a:cxn>
              <a:cxn ang="0">
                <a:pos x="0" y="0"/>
              </a:cxn>
            </a:cxnLst>
            <a:rect l="0" t="0" r="r" b="b"/>
            <a:pathLst>
              <a:path w="1660" h="246">
                <a:moveTo>
                  <a:pt x="1660" y="108"/>
                </a:moveTo>
                <a:lnTo>
                  <a:pt x="376" y="246"/>
                </a:lnTo>
                <a:lnTo>
                  <a:pt x="0" y="0"/>
                </a:ln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01" name="Freeform 521"/>
          <p:cNvSpPr>
            <a:spLocks/>
          </p:cNvSpPr>
          <p:nvPr/>
        </p:nvSpPr>
        <p:spPr bwMode="auto">
          <a:xfrm>
            <a:off x="3352800" y="4616450"/>
            <a:ext cx="2635250" cy="481013"/>
          </a:xfrm>
          <a:custGeom>
            <a:avLst/>
            <a:gdLst/>
            <a:ahLst/>
            <a:cxnLst>
              <a:cxn ang="0">
                <a:pos x="1660" y="134"/>
              </a:cxn>
              <a:cxn ang="0">
                <a:pos x="378" y="303"/>
              </a:cxn>
              <a:cxn ang="0">
                <a:pos x="0" y="0"/>
              </a:cxn>
            </a:cxnLst>
            <a:rect l="0" t="0" r="r" b="b"/>
            <a:pathLst>
              <a:path w="1660" h="303">
                <a:moveTo>
                  <a:pt x="1660" y="134"/>
                </a:moveTo>
                <a:lnTo>
                  <a:pt x="378" y="303"/>
                </a:lnTo>
                <a:lnTo>
                  <a:pt x="0" y="0"/>
                </a:ln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02" name="Freeform 522"/>
          <p:cNvSpPr>
            <a:spLocks/>
          </p:cNvSpPr>
          <p:nvPr/>
        </p:nvSpPr>
        <p:spPr bwMode="auto">
          <a:xfrm>
            <a:off x="3355975" y="4806950"/>
            <a:ext cx="2632075" cy="568325"/>
          </a:xfrm>
          <a:custGeom>
            <a:avLst/>
            <a:gdLst/>
            <a:ahLst/>
            <a:cxnLst>
              <a:cxn ang="0">
                <a:pos x="1658" y="159"/>
              </a:cxn>
              <a:cxn ang="0">
                <a:pos x="374" y="358"/>
              </a:cxn>
              <a:cxn ang="0">
                <a:pos x="0" y="0"/>
              </a:cxn>
            </a:cxnLst>
            <a:rect l="0" t="0" r="r" b="b"/>
            <a:pathLst>
              <a:path w="1658" h="358">
                <a:moveTo>
                  <a:pt x="1658" y="159"/>
                </a:moveTo>
                <a:lnTo>
                  <a:pt x="374" y="358"/>
                </a:lnTo>
                <a:lnTo>
                  <a:pt x="0" y="0"/>
                </a:ln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03" name="Freeform 523"/>
          <p:cNvSpPr>
            <a:spLocks/>
          </p:cNvSpPr>
          <p:nvPr/>
        </p:nvSpPr>
        <p:spPr bwMode="auto">
          <a:xfrm>
            <a:off x="3355975" y="5003800"/>
            <a:ext cx="2628900" cy="647700"/>
          </a:xfrm>
          <a:custGeom>
            <a:avLst/>
            <a:gdLst/>
            <a:ahLst/>
            <a:cxnLst>
              <a:cxn ang="0">
                <a:pos x="1656" y="179"/>
              </a:cxn>
              <a:cxn ang="0">
                <a:pos x="374" y="408"/>
              </a:cxn>
              <a:cxn ang="0">
                <a:pos x="0" y="0"/>
              </a:cxn>
            </a:cxnLst>
            <a:rect l="0" t="0" r="r" b="b"/>
            <a:pathLst>
              <a:path w="1656" h="408">
                <a:moveTo>
                  <a:pt x="1656" y="179"/>
                </a:moveTo>
                <a:lnTo>
                  <a:pt x="374" y="408"/>
                </a:lnTo>
                <a:lnTo>
                  <a:pt x="0" y="0"/>
                </a:lnTo>
              </a:path>
            </a:pathLst>
          </a:custGeom>
          <a:noFill/>
          <a:ln w="222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04" name="Line 524"/>
          <p:cNvSpPr>
            <a:spLocks noChangeShapeType="1"/>
          </p:cNvSpPr>
          <p:nvPr/>
        </p:nvSpPr>
        <p:spPr bwMode="auto">
          <a:xfrm flipV="1">
            <a:off x="3438525" y="1752600"/>
            <a:ext cx="15875" cy="3600450"/>
          </a:xfrm>
          <a:prstGeom prst="line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05" name="Line 525"/>
          <p:cNvSpPr>
            <a:spLocks noChangeShapeType="1"/>
          </p:cNvSpPr>
          <p:nvPr/>
        </p:nvSpPr>
        <p:spPr bwMode="auto">
          <a:xfrm flipV="1">
            <a:off x="3543300" y="1636713"/>
            <a:ext cx="17463" cy="3841750"/>
          </a:xfrm>
          <a:prstGeom prst="line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06" name="Line 526"/>
          <p:cNvSpPr>
            <a:spLocks noChangeShapeType="1"/>
          </p:cNvSpPr>
          <p:nvPr/>
        </p:nvSpPr>
        <p:spPr bwMode="auto">
          <a:xfrm flipV="1">
            <a:off x="3671888" y="1490663"/>
            <a:ext cx="7937" cy="4157662"/>
          </a:xfrm>
          <a:prstGeom prst="line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07" name="Line 527"/>
          <p:cNvSpPr>
            <a:spLocks noChangeShapeType="1"/>
          </p:cNvSpPr>
          <p:nvPr/>
        </p:nvSpPr>
        <p:spPr bwMode="auto">
          <a:xfrm flipH="1" flipV="1">
            <a:off x="3805238" y="1346200"/>
            <a:ext cx="11112" cy="4479925"/>
          </a:xfrm>
          <a:prstGeom prst="line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08" name="Line 528"/>
          <p:cNvSpPr>
            <a:spLocks noChangeShapeType="1"/>
          </p:cNvSpPr>
          <p:nvPr/>
        </p:nvSpPr>
        <p:spPr bwMode="auto">
          <a:xfrm flipH="1">
            <a:off x="4235450" y="1227138"/>
            <a:ext cx="14288" cy="4678362"/>
          </a:xfrm>
          <a:prstGeom prst="line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09" name="Line 529"/>
          <p:cNvSpPr>
            <a:spLocks noChangeShapeType="1"/>
          </p:cNvSpPr>
          <p:nvPr/>
        </p:nvSpPr>
        <p:spPr bwMode="auto">
          <a:xfrm flipH="1">
            <a:off x="4487863" y="1284288"/>
            <a:ext cx="17462" cy="4575175"/>
          </a:xfrm>
          <a:prstGeom prst="line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10" name="Line 530"/>
          <p:cNvSpPr>
            <a:spLocks noChangeShapeType="1"/>
          </p:cNvSpPr>
          <p:nvPr/>
        </p:nvSpPr>
        <p:spPr bwMode="auto">
          <a:xfrm flipH="1">
            <a:off x="4732338" y="1331913"/>
            <a:ext cx="14287" cy="4476750"/>
          </a:xfrm>
          <a:prstGeom prst="line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11" name="Line 531"/>
          <p:cNvSpPr>
            <a:spLocks noChangeShapeType="1"/>
          </p:cNvSpPr>
          <p:nvPr/>
        </p:nvSpPr>
        <p:spPr bwMode="auto">
          <a:xfrm flipH="1">
            <a:off x="4965700" y="1382713"/>
            <a:ext cx="17463" cy="4092575"/>
          </a:xfrm>
          <a:prstGeom prst="line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12" name="Line 532"/>
          <p:cNvSpPr>
            <a:spLocks noChangeShapeType="1"/>
          </p:cNvSpPr>
          <p:nvPr/>
        </p:nvSpPr>
        <p:spPr bwMode="auto">
          <a:xfrm flipH="1">
            <a:off x="5184775" y="1422400"/>
            <a:ext cx="20638" cy="4010025"/>
          </a:xfrm>
          <a:prstGeom prst="line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13" name="Line 533"/>
          <p:cNvSpPr>
            <a:spLocks noChangeShapeType="1"/>
          </p:cNvSpPr>
          <p:nvPr/>
        </p:nvSpPr>
        <p:spPr bwMode="auto">
          <a:xfrm flipH="1">
            <a:off x="5399088" y="1471613"/>
            <a:ext cx="19050" cy="4200525"/>
          </a:xfrm>
          <a:prstGeom prst="line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14" name="Line 534"/>
          <p:cNvSpPr>
            <a:spLocks noChangeShapeType="1"/>
          </p:cNvSpPr>
          <p:nvPr/>
        </p:nvSpPr>
        <p:spPr bwMode="auto">
          <a:xfrm flipH="1">
            <a:off x="5603875" y="1511300"/>
            <a:ext cx="19050" cy="4124325"/>
          </a:xfrm>
          <a:prstGeom prst="line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15" name="Line 535"/>
          <p:cNvSpPr>
            <a:spLocks noChangeShapeType="1"/>
          </p:cNvSpPr>
          <p:nvPr/>
        </p:nvSpPr>
        <p:spPr bwMode="auto">
          <a:xfrm flipH="1">
            <a:off x="5800725" y="1547813"/>
            <a:ext cx="19050" cy="4044950"/>
          </a:xfrm>
          <a:prstGeom prst="line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16" name="Line 536"/>
          <p:cNvSpPr>
            <a:spLocks noChangeShapeType="1"/>
          </p:cNvSpPr>
          <p:nvPr/>
        </p:nvSpPr>
        <p:spPr bwMode="auto">
          <a:xfrm flipH="1">
            <a:off x="5086350" y="5449888"/>
            <a:ext cx="4763" cy="293687"/>
          </a:xfrm>
          <a:prstGeom prst="line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44" name="Line 564"/>
          <p:cNvSpPr>
            <a:spLocks noChangeShapeType="1"/>
          </p:cNvSpPr>
          <p:nvPr/>
        </p:nvSpPr>
        <p:spPr bwMode="auto">
          <a:xfrm flipH="1" flipV="1">
            <a:off x="4035425" y="1181100"/>
            <a:ext cx="1944688" cy="40163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45" name="Freeform 565"/>
          <p:cNvSpPr>
            <a:spLocks/>
          </p:cNvSpPr>
          <p:nvPr/>
        </p:nvSpPr>
        <p:spPr bwMode="auto">
          <a:xfrm>
            <a:off x="5951538" y="1582738"/>
            <a:ext cx="61912" cy="3981450"/>
          </a:xfrm>
          <a:custGeom>
            <a:avLst/>
            <a:gdLst/>
            <a:ahLst/>
            <a:cxnLst>
              <a:cxn ang="0">
                <a:pos x="0" y="2508"/>
              </a:cxn>
              <a:cxn ang="0">
                <a:pos x="26" y="2502"/>
              </a:cxn>
              <a:cxn ang="0">
                <a:pos x="39" y="3"/>
              </a:cxn>
              <a:cxn ang="0">
                <a:pos x="18" y="0"/>
              </a:cxn>
            </a:cxnLst>
            <a:rect l="0" t="0" r="r" b="b"/>
            <a:pathLst>
              <a:path w="39" h="2508">
                <a:moveTo>
                  <a:pt x="0" y="2508"/>
                </a:moveTo>
                <a:lnTo>
                  <a:pt x="26" y="2502"/>
                </a:lnTo>
                <a:lnTo>
                  <a:pt x="39" y="3"/>
                </a:lnTo>
                <a:lnTo>
                  <a:pt x="18" y="0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46" name="Line 566"/>
          <p:cNvSpPr>
            <a:spLocks noChangeShapeType="1"/>
          </p:cNvSpPr>
          <p:nvPr/>
        </p:nvSpPr>
        <p:spPr bwMode="auto">
          <a:xfrm flipV="1">
            <a:off x="3959225" y="5564188"/>
            <a:ext cx="1992313" cy="412750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47" name="Freeform 567"/>
          <p:cNvSpPr>
            <a:spLocks/>
          </p:cNvSpPr>
          <p:nvPr/>
        </p:nvSpPr>
        <p:spPr bwMode="auto">
          <a:xfrm>
            <a:off x="3349625" y="1163638"/>
            <a:ext cx="685800" cy="4814887"/>
          </a:xfrm>
          <a:custGeom>
            <a:avLst/>
            <a:gdLst/>
            <a:ahLst/>
            <a:cxnLst>
              <a:cxn ang="0">
                <a:pos x="432" y="11"/>
              </a:cxn>
              <a:cxn ang="0">
                <a:pos x="384" y="0"/>
              </a:cxn>
              <a:cxn ang="0">
                <a:pos x="4" y="445"/>
              </a:cxn>
              <a:cxn ang="0">
                <a:pos x="0" y="2569"/>
              </a:cxn>
              <a:cxn ang="0">
                <a:pos x="375" y="3033"/>
              </a:cxn>
              <a:cxn ang="0">
                <a:pos x="384" y="3032"/>
              </a:cxn>
            </a:cxnLst>
            <a:rect l="0" t="0" r="r" b="b"/>
            <a:pathLst>
              <a:path w="432" h="3033">
                <a:moveTo>
                  <a:pt x="432" y="11"/>
                </a:moveTo>
                <a:lnTo>
                  <a:pt x="384" y="0"/>
                </a:lnTo>
                <a:lnTo>
                  <a:pt x="4" y="445"/>
                </a:lnTo>
                <a:lnTo>
                  <a:pt x="0" y="2569"/>
                </a:lnTo>
                <a:lnTo>
                  <a:pt x="375" y="3033"/>
                </a:lnTo>
                <a:lnTo>
                  <a:pt x="384" y="3032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48" name="Freeform 568"/>
          <p:cNvSpPr>
            <a:spLocks/>
          </p:cNvSpPr>
          <p:nvPr/>
        </p:nvSpPr>
        <p:spPr bwMode="auto">
          <a:xfrm>
            <a:off x="4032250" y="987425"/>
            <a:ext cx="1935163" cy="585788"/>
          </a:xfrm>
          <a:custGeom>
            <a:avLst/>
            <a:gdLst/>
            <a:ahLst/>
            <a:cxnLst>
              <a:cxn ang="0">
                <a:pos x="0" y="124"/>
              </a:cxn>
              <a:cxn ang="0">
                <a:pos x="318" y="0"/>
              </a:cxn>
              <a:cxn ang="0">
                <a:pos x="1219" y="369"/>
              </a:cxn>
            </a:cxnLst>
            <a:rect l="0" t="0" r="r" b="b"/>
            <a:pathLst>
              <a:path w="1219" h="369">
                <a:moveTo>
                  <a:pt x="0" y="124"/>
                </a:moveTo>
                <a:lnTo>
                  <a:pt x="318" y="0"/>
                </a:lnTo>
                <a:lnTo>
                  <a:pt x="1219" y="369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68" name="Text Box 588"/>
          <p:cNvSpPr txBox="1">
            <a:spLocks noChangeArrowheads="1"/>
          </p:cNvSpPr>
          <p:nvPr/>
        </p:nvSpPr>
        <p:spPr bwMode="auto">
          <a:xfrm>
            <a:off x="920750" y="541338"/>
            <a:ext cx="29876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7200" b="1">
                <a:solidFill>
                  <a:schemeClr val="bg1"/>
                </a:solidFill>
                <a:ea typeface="宋体" pitchFamily="2" charset="-122"/>
              </a:rPr>
              <a:t>Audit</a:t>
            </a:r>
          </a:p>
        </p:txBody>
      </p:sp>
      <p:sp>
        <p:nvSpPr>
          <p:cNvPr id="21069" name="Text Box 589"/>
          <p:cNvSpPr txBox="1">
            <a:spLocks noChangeArrowheads="1"/>
          </p:cNvSpPr>
          <p:nvPr/>
        </p:nvSpPr>
        <p:spPr bwMode="auto">
          <a:xfrm>
            <a:off x="55563" y="39688"/>
            <a:ext cx="38623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4400">
                <a:solidFill>
                  <a:schemeClr val="bg1"/>
                </a:solidFill>
                <a:ea typeface="宋体" pitchFamily="2" charset="-122"/>
              </a:rPr>
              <a:t>Presentation</a:t>
            </a:r>
          </a:p>
        </p:txBody>
      </p:sp>
      <p:sp>
        <p:nvSpPr>
          <p:cNvPr id="21070" name="Text Box 590"/>
          <p:cNvSpPr txBox="1">
            <a:spLocks noChangeArrowheads="1"/>
          </p:cNvSpPr>
          <p:nvPr/>
        </p:nvSpPr>
        <p:spPr bwMode="auto">
          <a:xfrm>
            <a:off x="5997575" y="3800475"/>
            <a:ext cx="31305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2400">
                <a:solidFill>
                  <a:schemeClr val="bg1"/>
                </a:solidFill>
                <a:ea typeface="宋体" pitchFamily="2" charset="-122"/>
              </a:rPr>
              <a:t>Conduct an on-site review &amp; evaluation of your company’s key presentations</a:t>
            </a:r>
          </a:p>
        </p:txBody>
      </p:sp>
      <p:sp>
        <p:nvSpPr>
          <p:cNvPr id="21076" name="Line 596"/>
          <p:cNvSpPr>
            <a:spLocks noChangeShapeType="1"/>
          </p:cNvSpPr>
          <p:nvPr/>
        </p:nvSpPr>
        <p:spPr bwMode="auto">
          <a:xfrm>
            <a:off x="5422900" y="5672138"/>
            <a:ext cx="3724275" cy="415925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77" name="Line 597"/>
          <p:cNvSpPr>
            <a:spLocks noChangeShapeType="1"/>
          </p:cNvSpPr>
          <p:nvPr/>
        </p:nvSpPr>
        <p:spPr bwMode="auto">
          <a:xfrm>
            <a:off x="4732338" y="5834063"/>
            <a:ext cx="204787" cy="1012825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078" name="Line 598"/>
          <p:cNvSpPr>
            <a:spLocks noChangeShapeType="1"/>
          </p:cNvSpPr>
          <p:nvPr/>
        </p:nvSpPr>
        <p:spPr bwMode="auto">
          <a:xfrm flipH="1">
            <a:off x="0" y="5251450"/>
            <a:ext cx="3352800" cy="3175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2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"/>
                                        <p:tgtEl>
                                          <p:spTgt spid="2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400"/>
                                        <p:tgtEl>
                                          <p:spTgt spid="2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2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7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10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1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1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97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2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87" grpId="0" animBg="1"/>
      <p:bldP spid="20988" grpId="0" animBg="1"/>
      <p:bldP spid="20989" grpId="0" animBg="1"/>
      <p:bldP spid="20990" grpId="0" animBg="1"/>
      <p:bldP spid="20991" grpId="0" animBg="1"/>
      <p:bldP spid="20992" grpId="0" animBg="1"/>
      <p:bldP spid="20993" grpId="0" animBg="1"/>
      <p:bldP spid="20994" grpId="0" animBg="1"/>
      <p:bldP spid="20995" grpId="0" animBg="1"/>
      <p:bldP spid="20996" grpId="0" animBg="1"/>
      <p:bldP spid="20997" grpId="0" animBg="1"/>
      <p:bldP spid="20998" grpId="0" animBg="1"/>
      <p:bldP spid="20999" grpId="0" animBg="1"/>
      <p:bldP spid="21000" grpId="0" animBg="1"/>
      <p:bldP spid="21001" grpId="0" animBg="1"/>
      <p:bldP spid="21002" grpId="0" animBg="1"/>
      <p:bldP spid="21003" grpId="0" animBg="1"/>
      <p:bldP spid="21004" grpId="0" animBg="1"/>
      <p:bldP spid="21005" grpId="0" animBg="1"/>
      <p:bldP spid="21006" grpId="0" animBg="1"/>
      <p:bldP spid="21007" grpId="0" animBg="1"/>
      <p:bldP spid="21008" grpId="0" animBg="1"/>
      <p:bldP spid="21009" grpId="0" animBg="1"/>
      <p:bldP spid="21010" grpId="0" animBg="1"/>
      <p:bldP spid="21011" grpId="0" animBg="1"/>
      <p:bldP spid="21012" grpId="0" animBg="1"/>
      <p:bldP spid="21013" grpId="0" animBg="1"/>
      <p:bldP spid="21014" grpId="0" animBg="1"/>
      <p:bldP spid="21015" grpId="0" animBg="1"/>
      <p:bldP spid="21016" grpId="0" animBg="1"/>
      <p:bldP spid="21044" grpId="0" animBg="1"/>
      <p:bldP spid="21045" grpId="0" animBg="1"/>
      <p:bldP spid="21046" grpId="0" animBg="1"/>
      <p:bldP spid="21047" grpId="0" animBg="1"/>
      <p:bldP spid="21048" grpId="0" animBg="1"/>
      <p:bldP spid="21068" grpId="0"/>
      <p:bldP spid="21069" grpId="0"/>
      <p:bldP spid="21070" grpId="0"/>
      <p:bldP spid="21076" grpId="0" animBg="1"/>
      <p:bldP spid="21077" grpId="0" animBg="1"/>
      <p:bldP spid="210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1152525" y="3727450"/>
            <a:ext cx="1588" cy="484188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3" name="Freeform 9"/>
          <p:cNvSpPr>
            <a:spLocks/>
          </p:cNvSpPr>
          <p:nvPr/>
        </p:nvSpPr>
        <p:spPr bwMode="auto">
          <a:xfrm>
            <a:off x="936625" y="3713163"/>
            <a:ext cx="215900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0"/>
              </a:cxn>
              <a:cxn ang="0">
                <a:pos x="136" y="9"/>
              </a:cxn>
            </a:cxnLst>
            <a:rect l="0" t="0" r="r" b="b"/>
            <a:pathLst>
              <a:path w="136" h="9">
                <a:moveTo>
                  <a:pt x="0" y="0"/>
                </a:moveTo>
                <a:lnTo>
                  <a:pt x="136" y="0"/>
                </a:lnTo>
                <a:lnTo>
                  <a:pt x="136" y="9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4" name="Freeform 10"/>
          <p:cNvSpPr>
            <a:spLocks/>
          </p:cNvSpPr>
          <p:nvPr/>
        </p:nvSpPr>
        <p:spPr bwMode="auto">
          <a:xfrm>
            <a:off x="925513" y="3062288"/>
            <a:ext cx="263525" cy="65087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93" y="57"/>
              </a:cxn>
              <a:cxn ang="0">
                <a:pos x="25" y="116"/>
              </a:cxn>
              <a:cxn ang="0">
                <a:pos x="0" y="229"/>
              </a:cxn>
              <a:cxn ang="0">
                <a:pos x="4" y="229"/>
              </a:cxn>
            </a:cxnLst>
            <a:rect l="0" t="0" r="r" b="b"/>
            <a:pathLst>
              <a:path w="93" h="229">
                <a:moveTo>
                  <a:pt x="58" y="0"/>
                </a:moveTo>
                <a:cubicBezTo>
                  <a:pt x="93" y="57"/>
                  <a:pt x="93" y="57"/>
                  <a:pt x="93" y="57"/>
                </a:cubicBezTo>
                <a:cubicBezTo>
                  <a:pt x="62" y="70"/>
                  <a:pt x="39" y="90"/>
                  <a:pt x="25" y="116"/>
                </a:cubicBezTo>
                <a:cubicBezTo>
                  <a:pt x="10" y="142"/>
                  <a:pt x="2" y="180"/>
                  <a:pt x="0" y="229"/>
                </a:cubicBezTo>
                <a:cubicBezTo>
                  <a:pt x="4" y="229"/>
                  <a:pt x="4" y="229"/>
                  <a:pt x="4" y="229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5" name="Freeform 11"/>
          <p:cNvSpPr>
            <a:spLocks/>
          </p:cNvSpPr>
          <p:nvPr/>
        </p:nvSpPr>
        <p:spPr bwMode="auto">
          <a:xfrm>
            <a:off x="682625" y="3052763"/>
            <a:ext cx="407988" cy="1169987"/>
          </a:xfrm>
          <a:custGeom>
            <a:avLst/>
            <a:gdLst/>
            <a:ahLst/>
            <a:cxnLst>
              <a:cxn ang="0">
                <a:pos x="0" y="411"/>
              </a:cxn>
              <a:cxn ang="0">
                <a:pos x="0" y="269"/>
              </a:cxn>
              <a:cxn ang="0">
                <a:pos x="28" y="104"/>
              </a:cxn>
              <a:cxn ang="0">
                <a:pos x="141" y="0"/>
              </a:cxn>
              <a:cxn ang="0">
                <a:pos x="143" y="3"/>
              </a:cxn>
            </a:cxnLst>
            <a:rect l="0" t="0" r="r" b="b"/>
            <a:pathLst>
              <a:path w="143" h="411">
                <a:moveTo>
                  <a:pt x="0" y="411"/>
                </a:moveTo>
                <a:cubicBezTo>
                  <a:pt x="0" y="269"/>
                  <a:pt x="0" y="269"/>
                  <a:pt x="0" y="269"/>
                </a:cubicBezTo>
                <a:cubicBezTo>
                  <a:pt x="0" y="193"/>
                  <a:pt x="9" y="138"/>
                  <a:pt x="28" y="104"/>
                </a:cubicBezTo>
                <a:cubicBezTo>
                  <a:pt x="51" y="58"/>
                  <a:pt x="89" y="24"/>
                  <a:pt x="141" y="0"/>
                </a:cubicBezTo>
                <a:cubicBezTo>
                  <a:pt x="143" y="3"/>
                  <a:pt x="143" y="3"/>
                  <a:pt x="143" y="3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7" name="Freeform 13"/>
          <p:cNvSpPr>
            <a:spLocks/>
          </p:cNvSpPr>
          <p:nvPr/>
        </p:nvSpPr>
        <p:spPr bwMode="auto">
          <a:xfrm>
            <a:off x="7751763" y="4697413"/>
            <a:ext cx="157162" cy="987425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55" y="139"/>
              </a:cxn>
              <a:cxn ang="0">
                <a:pos x="29" y="304"/>
              </a:cxn>
              <a:cxn ang="0">
                <a:pos x="0" y="347"/>
              </a:cxn>
            </a:cxnLst>
            <a:rect l="0" t="0" r="r" b="b"/>
            <a:pathLst>
              <a:path w="55" h="347">
                <a:moveTo>
                  <a:pt x="55" y="0"/>
                </a:moveTo>
                <a:cubicBezTo>
                  <a:pt x="55" y="139"/>
                  <a:pt x="55" y="139"/>
                  <a:pt x="55" y="139"/>
                </a:cubicBezTo>
                <a:cubicBezTo>
                  <a:pt x="55" y="216"/>
                  <a:pt x="46" y="271"/>
                  <a:pt x="29" y="304"/>
                </a:cubicBezTo>
                <a:cubicBezTo>
                  <a:pt x="20" y="320"/>
                  <a:pt x="11" y="334"/>
                  <a:pt x="0" y="347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8" name="Freeform 14"/>
          <p:cNvSpPr>
            <a:spLocks/>
          </p:cNvSpPr>
          <p:nvPr/>
        </p:nvSpPr>
        <p:spPr bwMode="auto">
          <a:xfrm>
            <a:off x="7448550" y="4692650"/>
            <a:ext cx="460375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0" y="0"/>
              </a:cxn>
              <a:cxn ang="0">
                <a:pos x="290" y="3"/>
              </a:cxn>
            </a:cxnLst>
            <a:rect l="0" t="0" r="r" b="b"/>
            <a:pathLst>
              <a:path w="290" h="3">
                <a:moveTo>
                  <a:pt x="0" y="0"/>
                </a:moveTo>
                <a:lnTo>
                  <a:pt x="290" y="0"/>
                </a:lnTo>
                <a:lnTo>
                  <a:pt x="290" y="3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9" name="Freeform 15"/>
          <p:cNvSpPr>
            <a:spLocks/>
          </p:cNvSpPr>
          <p:nvPr/>
        </p:nvSpPr>
        <p:spPr bwMode="auto">
          <a:xfrm>
            <a:off x="7439025" y="4692650"/>
            <a:ext cx="9525" cy="500063"/>
          </a:xfrm>
          <a:custGeom>
            <a:avLst/>
            <a:gdLst/>
            <a:ahLst/>
            <a:cxnLst>
              <a:cxn ang="0">
                <a:pos x="0" y="315"/>
              </a:cxn>
              <a:cxn ang="0">
                <a:pos x="0" y="0"/>
              </a:cxn>
              <a:cxn ang="0">
                <a:pos x="6" y="0"/>
              </a:cxn>
            </a:cxnLst>
            <a:rect l="0" t="0" r="r" b="b"/>
            <a:pathLst>
              <a:path w="6" h="315">
                <a:moveTo>
                  <a:pt x="0" y="315"/>
                </a:moveTo>
                <a:lnTo>
                  <a:pt x="0" y="0"/>
                </a:lnTo>
                <a:lnTo>
                  <a:pt x="6" y="0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0" name="Freeform 16"/>
          <p:cNvSpPr>
            <a:spLocks/>
          </p:cNvSpPr>
          <p:nvPr/>
        </p:nvSpPr>
        <p:spPr bwMode="auto">
          <a:xfrm>
            <a:off x="7439025" y="5192713"/>
            <a:ext cx="215900" cy="6350"/>
          </a:xfrm>
          <a:custGeom>
            <a:avLst/>
            <a:gdLst/>
            <a:ahLst/>
            <a:cxnLst>
              <a:cxn ang="0">
                <a:pos x="136" y="4"/>
              </a:cxn>
              <a:cxn ang="0">
                <a:pos x="0" y="4"/>
              </a:cxn>
              <a:cxn ang="0">
                <a:pos x="0" y="0"/>
              </a:cxn>
            </a:cxnLst>
            <a:rect l="0" t="0" r="r" b="b"/>
            <a:pathLst>
              <a:path w="136" h="4">
                <a:moveTo>
                  <a:pt x="136" y="4"/>
                </a:move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1" name="Freeform 17"/>
          <p:cNvSpPr>
            <a:spLocks/>
          </p:cNvSpPr>
          <p:nvPr/>
        </p:nvSpPr>
        <p:spPr bwMode="auto">
          <a:xfrm>
            <a:off x="7402513" y="5199063"/>
            <a:ext cx="265112" cy="495300"/>
          </a:xfrm>
          <a:custGeom>
            <a:avLst/>
            <a:gdLst/>
            <a:ahLst/>
            <a:cxnLst>
              <a:cxn ang="0">
                <a:pos x="1" y="174"/>
              </a:cxn>
              <a:cxn ang="0">
                <a:pos x="0" y="172"/>
              </a:cxn>
              <a:cxn ang="0">
                <a:pos x="68" y="112"/>
              </a:cxn>
              <a:cxn ang="0">
                <a:pos x="93" y="0"/>
              </a:cxn>
              <a:cxn ang="0">
                <a:pos x="89" y="0"/>
              </a:cxn>
            </a:cxnLst>
            <a:rect l="0" t="0" r="r" b="b"/>
            <a:pathLst>
              <a:path w="93" h="174">
                <a:moveTo>
                  <a:pt x="1" y="174"/>
                </a:moveTo>
                <a:cubicBezTo>
                  <a:pt x="0" y="172"/>
                  <a:pt x="0" y="172"/>
                  <a:pt x="0" y="172"/>
                </a:cubicBezTo>
                <a:cubicBezTo>
                  <a:pt x="30" y="159"/>
                  <a:pt x="53" y="139"/>
                  <a:pt x="68" y="112"/>
                </a:cubicBezTo>
                <a:cubicBezTo>
                  <a:pt x="83" y="85"/>
                  <a:pt x="92" y="48"/>
                  <a:pt x="93" y="0"/>
                </a:cubicBezTo>
                <a:cubicBezTo>
                  <a:pt x="89" y="0"/>
                  <a:pt x="89" y="0"/>
                  <a:pt x="89" y="0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2" name="Freeform 18"/>
          <p:cNvSpPr>
            <a:spLocks/>
          </p:cNvSpPr>
          <p:nvPr/>
        </p:nvSpPr>
        <p:spPr bwMode="auto">
          <a:xfrm>
            <a:off x="8505825" y="4706938"/>
            <a:ext cx="160338" cy="976312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56" y="136"/>
              </a:cxn>
              <a:cxn ang="0">
                <a:pos x="29" y="301"/>
              </a:cxn>
              <a:cxn ang="0">
                <a:pos x="0" y="343"/>
              </a:cxn>
            </a:cxnLst>
            <a:rect l="0" t="0" r="r" b="b"/>
            <a:pathLst>
              <a:path w="56" h="343">
                <a:moveTo>
                  <a:pt x="56" y="0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213"/>
                  <a:pt x="47" y="268"/>
                  <a:pt x="29" y="301"/>
                </a:cubicBezTo>
                <a:cubicBezTo>
                  <a:pt x="21" y="317"/>
                  <a:pt x="11" y="331"/>
                  <a:pt x="0" y="343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3" name="Freeform 19"/>
          <p:cNvSpPr>
            <a:spLocks/>
          </p:cNvSpPr>
          <p:nvPr/>
        </p:nvSpPr>
        <p:spPr bwMode="auto">
          <a:xfrm>
            <a:off x="8207375" y="4692650"/>
            <a:ext cx="458788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" y="0"/>
              </a:cxn>
              <a:cxn ang="0">
                <a:pos x="289" y="9"/>
              </a:cxn>
            </a:cxnLst>
            <a:rect l="0" t="0" r="r" b="b"/>
            <a:pathLst>
              <a:path w="289" h="9">
                <a:moveTo>
                  <a:pt x="0" y="0"/>
                </a:moveTo>
                <a:lnTo>
                  <a:pt x="289" y="0"/>
                </a:lnTo>
                <a:lnTo>
                  <a:pt x="289" y="9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4" name="Freeform 20"/>
          <p:cNvSpPr>
            <a:spLocks/>
          </p:cNvSpPr>
          <p:nvPr/>
        </p:nvSpPr>
        <p:spPr bwMode="auto">
          <a:xfrm>
            <a:off x="8193088" y="4692650"/>
            <a:ext cx="14287" cy="495300"/>
          </a:xfrm>
          <a:custGeom>
            <a:avLst/>
            <a:gdLst/>
            <a:ahLst/>
            <a:cxnLst>
              <a:cxn ang="0">
                <a:pos x="0" y="312"/>
              </a:cxn>
              <a:cxn ang="0">
                <a:pos x="0" y="0"/>
              </a:cxn>
              <a:cxn ang="0">
                <a:pos x="9" y="0"/>
              </a:cxn>
            </a:cxnLst>
            <a:rect l="0" t="0" r="r" b="b"/>
            <a:pathLst>
              <a:path w="9" h="312">
                <a:moveTo>
                  <a:pt x="0" y="312"/>
                </a:moveTo>
                <a:lnTo>
                  <a:pt x="0" y="0"/>
                </a:lnTo>
                <a:lnTo>
                  <a:pt x="9" y="0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5" name="Freeform 21"/>
          <p:cNvSpPr>
            <a:spLocks/>
          </p:cNvSpPr>
          <p:nvPr/>
        </p:nvSpPr>
        <p:spPr bwMode="auto">
          <a:xfrm>
            <a:off x="8193088" y="5187950"/>
            <a:ext cx="230187" cy="28575"/>
          </a:xfrm>
          <a:custGeom>
            <a:avLst/>
            <a:gdLst/>
            <a:ahLst/>
            <a:cxnLst>
              <a:cxn ang="0">
                <a:pos x="81" y="10"/>
              </a:cxn>
              <a:cxn ang="0">
                <a:pos x="81" y="4"/>
              </a:cxn>
              <a:cxn ang="0">
                <a:pos x="0" y="4"/>
              </a:cxn>
              <a:cxn ang="0">
                <a:pos x="0" y="0"/>
              </a:cxn>
            </a:cxnLst>
            <a:rect l="0" t="0" r="r" b="b"/>
            <a:pathLst>
              <a:path w="81" h="10">
                <a:moveTo>
                  <a:pt x="81" y="10"/>
                </a:moveTo>
                <a:cubicBezTo>
                  <a:pt x="81" y="8"/>
                  <a:pt x="81" y="6"/>
                  <a:pt x="8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6" name="Freeform 22"/>
          <p:cNvSpPr>
            <a:spLocks/>
          </p:cNvSpPr>
          <p:nvPr/>
        </p:nvSpPr>
        <p:spPr bwMode="auto">
          <a:xfrm>
            <a:off x="8156575" y="5216525"/>
            <a:ext cx="266700" cy="477838"/>
          </a:xfrm>
          <a:custGeom>
            <a:avLst/>
            <a:gdLst/>
            <a:ahLst/>
            <a:cxnLst>
              <a:cxn ang="0">
                <a:pos x="2" y="168"/>
              </a:cxn>
              <a:cxn ang="0">
                <a:pos x="0" y="166"/>
              </a:cxn>
              <a:cxn ang="0">
                <a:pos x="69" y="106"/>
              </a:cxn>
              <a:cxn ang="0">
                <a:pos x="94" y="0"/>
              </a:cxn>
            </a:cxnLst>
            <a:rect l="0" t="0" r="r" b="b"/>
            <a:pathLst>
              <a:path w="94" h="168">
                <a:moveTo>
                  <a:pt x="2" y="168"/>
                </a:moveTo>
                <a:cubicBezTo>
                  <a:pt x="0" y="166"/>
                  <a:pt x="0" y="166"/>
                  <a:pt x="0" y="166"/>
                </a:cubicBezTo>
                <a:cubicBezTo>
                  <a:pt x="31" y="153"/>
                  <a:pt x="54" y="133"/>
                  <a:pt x="69" y="106"/>
                </a:cubicBezTo>
                <a:cubicBezTo>
                  <a:pt x="83" y="80"/>
                  <a:pt x="92" y="45"/>
                  <a:pt x="94" y="0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1135063" y="4222750"/>
            <a:ext cx="323850" cy="1588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1916113" y="5684838"/>
            <a:ext cx="5497512" cy="1587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1909763" y="3705225"/>
            <a:ext cx="1587" cy="1992313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H="1">
            <a:off x="7737475" y="5684838"/>
            <a:ext cx="427038" cy="1587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336550" y="360363"/>
            <a:ext cx="84709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3600">
                <a:solidFill>
                  <a:schemeClr val="bg1"/>
                </a:solidFill>
                <a:ea typeface="宋体" pitchFamily="2" charset="-122"/>
              </a:rPr>
              <a:t>How do we know these work?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917575" y="938213"/>
            <a:ext cx="14525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4400">
                <a:solidFill>
                  <a:schemeClr val="bg1"/>
                </a:solidFill>
                <a:ea typeface="宋体" pitchFamily="2" charset="-122"/>
              </a:rPr>
              <a:t>We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1862138" y="1125538"/>
            <a:ext cx="24368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6600" b="1">
                <a:solidFill>
                  <a:schemeClr val="bg1"/>
                </a:solidFill>
                <a:ea typeface="宋体" pitchFamily="2" charset="-122"/>
              </a:rPr>
              <a:t>listen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4170363" y="1409700"/>
            <a:ext cx="49260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4400">
                <a:solidFill>
                  <a:schemeClr val="bg1"/>
                </a:solidFill>
                <a:ea typeface="宋体" pitchFamily="2" charset="-122"/>
              </a:rPr>
              <a:t>to our customers...</a:t>
            </a: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2014538" y="3927475"/>
            <a:ext cx="5330825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altLang="zh-CN" sz="3200">
                <a:solidFill>
                  <a:schemeClr val="bg1"/>
                </a:solidFill>
                <a:ea typeface="宋体" pitchFamily="2" charset="-122"/>
              </a:rPr>
              <a:t>We’re now working PowerPoint much harder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999163" y="5210175"/>
            <a:ext cx="150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zh-CN" sz="2400" i="1">
                <a:solidFill>
                  <a:schemeClr val="bg1"/>
                </a:solidFill>
                <a:ea typeface="宋体" pitchFamily="2" charset="-122"/>
              </a:rPr>
              <a:t>First Data</a:t>
            </a:r>
          </a:p>
        </p:txBody>
      </p:sp>
      <p:sp>
        <p:nvSpPr>
          <p:cNvPr id="21546" name="Freeform 42"/>
          <p:cNvSpPr>
            <a:spLocks/>
          </p:cNvSpPr>
          <p:nvPr/>
        </p:nvSpPr>
        <p:spPr bwMode="auto">
          <a:xfrm>
            <a:off x="1697038" y="3713163"/>
            <a:ext cx="215900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0"/>
              </a:cxn>
              <a:cxn ang="0">
                <a:pos x="136" y="9"/>
              </a:cxn>
            </a:cxnLst>
            <a:rect l="0" t="0" r="r" b="b"/>
            <a:pathLst>
              <a:path w="136" h="9">
                <a:moveTo>
                  <a:pt x="0" y="0"/>
                </a:moveTo>
                <a:lnTo>
                  <a:pt x="136" y="0"/>
                </a:lnTo>
                <a:lnTo>
                  <a:pt x="136" y="9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47" name="Freeform 43"/>
          <p:cNvSpPr>
            <a:spLocks/>
          </p:cNvSpPr>
          <p:nvPr/>
        </p:nvSpPr>
        <p:spPr bwMode="auto">
          <a:xfrm>
            <a:off x="1685925" y="3062288"/>
            <a:ext cx="263525" cy="65087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93" y="57"/>
              </a:cxn>
              <a:cxn ang="0">
                <a:pos x="25" y="116"/>
              </a:cxn>
              <a:cxn ang="0">
                <a:pos x="0" y="229"/>
              </a:cxn>
              <a:cxn ang="0">
                <a:pos x="4" y="229"/>
              </a:cxn>
            </a:cxnLst>
            <a:rect l="0" t="0" r="r" b="b"/>
            <a:pathLst>
              <a:path w="93" h="229">
                <a:moveTo>
                  <a:pt x="58" y="0"/>
                </a:moveTo>
                <a:cubicBezTo>
                  <a:pt x="93" y="57"/>
                  <a:pt x="93" y="57"/>
                  <a:pt x="93" y="57"/>
                </a:cubicBezTo>
                <a:cubicBezTo>
                  <a:pt x="62" y="70"/>
                  <a:pt x="39" y="90"/>
                  <a:pt x="25" y="116"/>
                </a:cubicBezTo>
                <a:cubicBezTo>
                  <a:pt x="10" y="142"/>
                  <a:pt x="2" y="180"/>
                  <a:pt x="0" y="229"/>
                </a:cubicBezTo>
                <a:cubicBezTo>
                  <a:pt x="4" y="229"/>
                  <a:pt x="4" y="229"/>
                  <a:pt x="4" y="229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48" name="Freeform 44"/>
          <p:cNvSpPr>
            <a:spLocks/>
          </p:cNvSpPr>
          <p:nvPr/>
        </p:nvSpPr>
        <p:spPr bwMode="auto">
          <a:xfrm>
            <a:off x="1443038" y="3052763"/>
            <a:ext cx="407987" cy="1169987"/>
          </a:xfrm>
          <a:custGeom>
            <a:avLst/>
            <a:gdLst/>
            <a:ahLst/>
            <a:cxnLst>
              <a:cxn ang="0">
                <a:pos x="0" y="411"/>
              </a:cxn>
              <a:cxn ang="0">
                <a:pos x="0" y="269"/>
              </a:cxn>
              <a:cxn ang="0">
                <a:pos x="28" y="104"/>
              </a:cxn>
              <a:cxn ang="0">
                <a:pos x="141" y="0"/>
              </a:cxn>
              <a:cxn ang="0">
                <a:pos x="143" y="3"/>
              </a:cxn>
            </a:cxnLst>
            <a:rect l="0" t="0" r="r" b="b"/>
            <a:pathLst>
              <a:path w="143" h="411">
                <a:moveTo>
                  <a:pt x="0" y="411"/>
                </a:moveTo>
                <a:cubicBezTo>
                  <a:pt x="0" y="269"/>
                  <a:pt x="0" y="269"/>
                  <a:pt x="0" y="269"/>
                </a:cubicBezTo>
                <a:cubicBezTo>
                  <a:pt x="0" y="193"/>
                  <a:pt x="9" y="138"/>
                  <a:pt x="28" y="104"/>
                </a:cubicBezTo>
                <a:cubicBezTo>
                  <a:pt x="51" y="58"/>
                  <a:pt x="89" y="24"/>
                  <a:pt x="141" y="0"/>
                </a:cubicBezTo>
                <a:cubicBezTo>
                  <a:pt x="143" y="3"/>
                  <a:pt x="143" y="3"/>
                  <a:pt x="143" y="3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50" name="Freeform 46"/>
          <p:cNvSpPr>
            <a:spLocks/>
          </p:cNvSpPr>
          <p:nvPr/>
        </p:nvSpPr>
        <p:spPr bwMode="auto">
          <a:xfrm>
            <a:off x="-23813" y="6083300"/>
            <a:ext cx="717551" cy="80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2" y="51"/>
              </a:cxn>
            </a:cxnLst>
            <a:rect l="0" t="0" r="r" b="b"/>
            <a:pathLst>
              <a:path w="452" h="51">
                <a:moveTo>
                  <a:pt x="0" y="0"/>
                </a:moveTo>
                <a:lnTo>
                  <a:pt x="452" y="51"/>
                </a:lnTo>
              </a:path>
            </a:pathLst>
          </a:custGeom>
          <a:solidFill>
            <a:srgbClr val="FFFFFF"/>
          </a:solidFill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>
            <a:off x="682625" y="4222750"/>
            <a:ext cx="0" cy="1946275"/>
          </a:xfrm>
          <a:prstGeom prst="line">
            <a:avLst/>
          </a:prstGeom>
          <a:noFill/>
          <a:ln w="33338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Tm="1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4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2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3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3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3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9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animBg="1"/>
      <p:bldP spid="21513" grpId="0" animBg="1"/>
      <p:bldP spid="21514" grpId="0" animBg="1"/>
      <p:bldP spid="21515" grpId="0" animBg="1"/>
      <p:bldP spid="21517" grpId="0" animBg="1"/>
      <p:bldP spid="21518" grpId="0" animBg="1"/>
      <p:bldP spid="21519" grpId="0" animBg="1"/>
      <p:bldP spid="21520" grpId="0" animBg="1"/>
      <p:bldP spid="21521" grpId="0" animBg="1"/>
      <p:bldP spid="21522" grpId="0" animBg="1"/>
      <p:bldP spid="21523" grpId="0" animBg="1"/>
      <p:bldP spid="21524" grpId="0" animBg="1"/>
      <p:bldP spid="21525" grpId="0" animBg="1"/>
      <p:bldP spid="21526" grpId="0" animBg="1"/>
      <p:bldP spid="21528" grpId="0" animBg="1"/>
      <p:bldP spid="21530" grpId="0" animBg="1"/>
      <p:bldP spid="21531" grpId="0" animBg="1"/>
      <p:bldP spid="21532" grpId="0" animBg="1"/>
      <p:bldP spid="21534" grpId="0"/>
      <p:bldP spid="21535" grpId="0"/>
      <p:bldP spid="21537" grpId="0"/>
      <p:bldP spid="21538" grpId="0"/>
      <p:bldP spid="21539" grpId="0"/>
      <p:bldP spid="21541" grpId="0"/>
      <p:bldP spid="21546" grpId="0" animBg="1"/>
      <p:bldP spid="21547" grpId="0" animBg="1"/>
      <p:bldP spid="21548" grpId="0" animBg="1"/>
      <p:bldP spid="21550" grpId="0" animBg="1"/>
      <p:bldP spid="215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>
            <a:off x="1152525" y="3727450"/>
            <a:ext cx="1588" cy="484188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936625" y="3713163"/>
            <a:ext cx="215900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0"/>
              </a:cxn>
              <a:cxn ang="0">
                <a:pos x="136" y="9"/>
              </a:cxn>
            </a:cxnLst>
            <a:rect l="0" t="0" r="r" b="b"/>
            <a:pathLst>
              <a:path w="136" h="9">
                <a:moveTo>
                  <a:pt x="0" y="0"/>
                </a:moveTo>
                <a:lnTo>
                  <a:pt x="136" y="0"/>
                </a:lnTo>
                <a:lnTo>
                  <a:pt x="136" y="9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925513" y="3062288"/>
            <a:ext cx="263525" cy="65087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93" y="57"/>
              </a:cxn>
              <a:cxn ang="0">
                <a:pos x="25" y="116"/>
              </a:cxn>
              <a:cxn ang="0">
                <a:pos x="0" y="229"/>
              </a:cxn>
              <a:cxn ang="0">
                <a:pos x="4" y="229"/>
              </a:cxn>
            </a:cxnLst>
            <a:rect l="0" t="0" r="r" b="b"/>
            <a:pathLst>
              <a:path w="93" h="229">
                <a:moveTo>
                  <a:pt x="58" y="0"/>
                </a:moveTo>
                <a:cubicBezTo>
                  <a:pt x="93" y="57"/>
                  <a:pt x="93" y="57"/>
                  <a:pt x="93" y="57"/>
                </a:cubicBezTo>
                <a:cubicBezTo>
                  <a:pt x="62" y="70"/>
                  <a:pt x="39" y="90"/>
                  <a:pt x="25" y="116"/>
                </a:cubicBezTo>
                <a:cubicBezTo>
                  <a:pt x="10" y="142"/>
                  <a:pt x="2" y="180"/>
                  <a:pt x="0" y="229"/>
                </a:cubicBezTo>
                <a:cubicBezTo>
                  <a:pt x="4" y="229"/>
                  <a:pt x="4" y="229"/>
                  <a:pt x="4" y="229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682625" y="3052763"/>
            <a:ext cx="407988" cy="1169987"/>
          </a:xfrm>
          <a:custGeom>
            <a:avLst/>
            <a:gdLst/>
            <a:ahLst/>
            <a:cxnLst>
              <a:cxn ang="0">
                <a:pos x="0" y="411"/>
              </a:cxn>
              <a:cxn ang="0">
                <a:pos x="0" y="269"/>
              </a:cxn>
              <a:cxn ang="0">
                <a:pos x="28" y="104"/>
              </a:cxn>
              <a:cxn ang="0">
                <a:pos x="141" y="0"/>
              </a:cxn>
              <a:cxn ang="0">
                <a:pos x="143" y="3"/>
              </a:cxn>
            </a:cxnLst>
            <a:rect l="0" t="0" r="r" b="b"/>
            <a:pathLst>
              <a:path w="143" h="411">
                <a:moveTo>
                  <a:pt x="0" y="411"/>
                </a:moveTo>
                <a:cubicBezTo>
                  <a:pt x="0" y="269"/>
                  <a:pt x="0" y="269"/>
                  <a:pt x="0" y="269"/>
                </a:cubicBezTo>
                <a:cubicBezTo>
                  <a:pt x="0" y="193"/>
                  <a:pt x="9" y="138"/>
                  <a:pt x="28" y="104"/>
                </a:cubicBezTo>
                <a:cubicBezTo>
                  <a:pt x="51" y="58"/>
                  <a:pt x="89" y="24"/>
                  <a:pt x="141" y="0"/>
                </a:cubicBezTo>
                <a:cubicBezTo>
                  <a:pt x="143" y="3"/>
                  <a:pt x="143" y="3"/>
                  <a:pt x="143" y="3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>
            <a:off x="7751763" y="4697413"/>
            <a:ext cx="157162" cy="987425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55" y="139"/>
              </a:cxn>
              <a:cxn ang="0">
                <a:pos x="29" y="304"/>
              </a:cxn>
              <a:cxn ang="0">
                <a:pos x="0" y="347"/>
              </a:cxn>
            </a:cxnLst>
            <a:rect l="0" t="0" r="r" b="b"/>
            <a:pathLst>
              <a:path w="55" h="347">
                <a:moveTo>
                  <a:pt x="55" y="0"/>
                </a:moveTo>
                <a:cubicBezTo>
                  <a:pt x="55" y="139"/>
                  <a:pt x="55" y="139"/>
                  <a:pt x="55" y="139"/>
                </a:cubicBezTo>
                <a:cubicBezTo>
                  <a:pt x="55" y="216"/>
                  <a:pt x="46" y="271"/>
                  <a:pt x="29" y="304"/>
                </a:cubicBezTo>
                <a:cubicBezTo>
                  <a:pt x="20" y="320"/>
                  <a:pt x="11" y="334"/>
                  <a:pt x="0" y="347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>
            <a:off x="7448550" y="4692650"/>
            <a:ext cx="460375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0" y="0"/>
              </a:cxn>
              <a:cxn ang="0">
                <a:pos x="290" y="3"/>
              </a:cxn>
            </a:cxnLst>
            <a:rect l="0" t="0" r="r" b="b"/>
            <a:pathLst>
              <a:path w="290" h="3">
                <a:moveTo>
                  <a:pt x="0" y="0"/>
                </a:moveTo>
                <a:lnTo>
                  <a:pt x="290" y="0"/>
                </a:lnTo>
                <a:lnTo>
                  <a:pt x="290" y="3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6" name="Freeform 8"/>
          <p:cNvSpPr>
            <a:spLocks/>
          </p:cNvSpPr>
          <p:nvPr/>
        </p:nvSpPr>
        <p:spPr bwMode="auto">
          <a:xfrm>
            <a:off x="7439025" y="4692650"/>
            <a:ext cx="9525" cy="500063"/>
          </a:xfrm>
          <a:custGeom>
            <a:avLst/>
            <a:gdLst/>
            <a:ahLst/>
            <a:cxnLst>
              <a:cxn ang="0">
                <a:pos x="0" y="315"/>
              </a:cxn>
              <a:cxn ang="0">
                <a:pos x="0" y="0"/>
              </a:cxn>
              <a:cxn ang="0">
                <a:pos x="6" y="0"/>
              </a:cxn>
            </a:cxnLst>
            <a:rect l="0" t="0" r="r" b="b"/>
            <a:pathLst>
              <a:path w="6" h="315">
                <a:moveTo>
                  <a:pt x="0" y="315"/>
                </a:moveTo>
                <a:lnTo>
                  <a:pt x="0" y="0"/>
                </a:lnTo>
                <a:lnTo>
                  <a:pt x="6" y="0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7439025" y="5192713"/>
            <a:ext cx="215900" cy="6350"/>
          </a:xfrm>
          <a:custGeom>
            <a:avLst/>
            <a:gdLst/>
            <a:ahLst/>
            <a:cxnLst>
              <a:cxn ang="0">
                <a:pos x="136" y="4"/>
              </a:cxn>
              <a:cxn ang="0">
                <a:pos x="0" y="4"/>
              </a:cxn>
              <a:cxn ang="0">
                <a:pos x="0" y="0"/>
              </a:cxn>
            </a:cxnLst>
            <a:rect l="0" t="0" r="r" b="b"/>
            <a:pathLst>
              <a:path w="136" h="4">
                <a:moveTo>
                  <a:pt x="136" y="4"/>
                </a:move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7402513" y="5199063"/>
            <a:ext cx="265112" cy="495300"/>
          </a:xfrm>
          <a:custGeom>
            <a:avLst/>
            <a:gdLst/>
            <a:ahLst/>
            <a:cxnLst>
              <a:cxn ang="0">
                <a:pos x="1" y="174"/>
              </a:cxn>
              <a:cxn ang="0">
                <a:pos x="0" y="172"/>
              </a:cxn>
              <a:cxn ang="0">
                <a:pos x="68" y="112"/>
              </a:cxn>
              <a:cxn ang="0">
                <a:pos x="93" y="0"/>
              </a:cxn>
              <a:cxn ang="0">
                <a:pos x="89" y="0"/>
              </a:cxn>
            </a:cxnLst>
            <a:rect l="0" t="0" r="r" b="b"/>
            <a:pathLst>
              <a:path w="93" h="174">
                <a:moveTo>
                  <a:pt x="1" y="174"/>
                </a:moveTo>
                <a:cubicBezTo>
                  <a:pt x="0" y="172"/>
                  <a:pt x="0" y="172"/>
                  <a:pt x="0" y="172"/>
                </a:cubicBezTo>
                <a:cubicBezTo>
                  <a:pt x="30" y="159"/>
                  <a:pt x="53" y="139"/>
                  <a:pt x="68" y="112"/>
                </a:cubicBezTo>
                <a:cubicBezTo>
                  <a:pt x="83" y="85"/>
                  <a:pt x="92" y="48"/>
                  <a:pt x="93" y="0"/>
                </a:cubicBezTo>
                <a:cubicBezTo>
                  <a:pt x="89" y="0"/>
                  <a:pt x="89" y="0"/>
                  <a:pt x="89" y="0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9" name="Freeform 11"/>
          <p:cNvSpPr>
            <a:spLocks/>
          </p:cNvSpPr>
          <p:nvPr/>
        </p:nvSpPr>
        <p:spPr bwMode="auto">
          <a:xfrm>
            <a:off x="8505825" y="4706938"/>
            <a:ext cx="160338" cy="976312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56" y="136"/>
              </a:cxn>
              <a:cxn ang="0">
                <a:pos x="29" y="301"/>
              </a:cxn>
              <a:cxn ang="0">
                <a:pos x="0" y="343"/>
              </a:cxn>
            </a:cxnLst>
            <a:rect l="0" t="0" r="r" b="b"/>
            <a:pathLst>
              <a:path w="56" h="343">
                <a:moveTo>
                  <a:pt x="56" y="0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213"/>
                  <a:pt x="47" y="268"/>
                  <a:pt x="29" y="301"/>
                </a:cubicBezTo>
                <a:cubicBezTo>
                  <a:pt x="21" y="317"/>
                  <a:pt x="11" y="331"/>
                  <a:pt x="0" y="343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0" name="Freeform 12"/>
          <p:cNvSpPr>
            <a:spLocks/>
          </p:cNvSpPr>
          <p:nvPr/>
        </p:nvSpPr>
        <p:spPr bwMode="auto">
          <a:xfrm>
            <a:off x="8207375" y="4692650"/>
            <a:ext cx="458788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" y="0"/>
              </a:cxn>
              <a:cxn ang="0">
                <a:pos x="289" y="9"/>
              </a:cxn>
            </a:cxnLst>
            <a:rect l="0" t="0" r="r" b="b"/>
            <a:pathLst>
              <a:path w="289" h="9">
                <a:moveTo>
                  <a:pt x="0" y="0"/>
                </a:moveTo>
                <a:lnTo>
                  <a:pt x="289" y="0"/>
                </a:lnTo>
                <a:lnTo>
                  <a:pt x="289" y="9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8193088" y="4692650"/>
            <a:ext cx="14287" cy="495300"/>
          </a:xfrm>
          <a:custGeom>
            <a:avLst/>
            <a:gdLst/>
            <a:ahLst/>
            <a:cxnLst>
              <a:cxn ang="0">
                <a:pos x="0" y="312"/>
              </a:cxn>
              <a:cxn ang="0">
                <a:pos x="0" y="0"/>
              </a:cxn>
              <a:cxn ang="0">
                <a:pos x="9" y="0"/>
              </a:cxn>
            </a:cxnLst>
            <a:rect l="0" t="0" r="r" b="b"/>
            <a:pathLst>
              <a:path w="9" h="312">
                <a:moveTo>
                  <a:pt x="0" y="312"/>
                </a:moveTo>
                <a:lnTo>
                  <a:pt x="0" y="0"/>
                </a:lnTo>
                <a:lnTo>
                  <a:pt x="9" y="0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2" name="Freeform 14"/>
          <p:cNvSpPr>
            <a:spLocks/>
          </p:cNvSpPr>
          <p:nvPr/>
        </p:nvSpPr>
        <p:spPr bwMode="auto">
          <a:xfrm>
            <a:off x="8193088" y="5187950"/>
            <a:ext cx="230187" cy="28575"/>
          </a:xfrm>
          <a:custGeom>
            <a:avLst/>
            <a:gdLst/>
            <a:ahLst/>
            <a:cxnLst>
              <a:cxn ang="0">
                <a:pos x="81" y="10"/>
              </a:cxn>
              <a:cxn ang="0">
                <a:pos x="81" y="4"/>
              </a:cxn>
              <a:cxn ang="0">
                <a:pos x="0" y="4"/>
              </a:cxn>
              <a:cxn ang="0">
                <a:pos x="0" y="0"/>
              </a:cxn>
            </a:cxnLst>
            <a:rect l="0" t="0" r="r" b="b"/>
            <a:pathLst>
              <a:path w="81" h="10">
                <a:moveTo>
                  <a:pt x="81" y="10"/>
                </a:moveTo>
                <a:cubicBezTo>
                  <a:pt x="81" y="8"/>
                  <a:pt x="81" y="6"/>
                  <a:pt x="8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3" name="Freeform 15"/>
          <p:cNvSpPr>
            <a:spLocks/>
          </p:cNvSpPr>
          <p:nvPr/>
        </p:nvSpPr>
        <p:spPr bwMode="auto">
          <a:xfrm>
            <a:off x="8156575" y="5216525"/>
            <a:ext cx="266700" cy="477838"/>
          </a:xfrm>
          <a:custGeom>
            <a:avLst/>
            <a:gdLst/>
            <a:ahLst/>
            <a:cxnLst>
              <a:cxn ang="0">
                <a:pos x="2" y="168"/>
              </a:cxn>
              <a:cxn ang="0">
                <a:pos x="0" y="166"/>
              </a:cxn>
              <a:cxn ang="0">
                <a:pos x="69" y="106"/>
              </a:cxn>
              <a:cxn ang="0">
                <a:pos x="94" y="0"/>
              </a:cxn>
            </a:cxnLst>
            <a:rect l="0" t="0" r="r" b="b"/>
            <a:pathLst>
              <a:path w="94" h="168">
                <a:moveTo>
                  <a:pt x="2" y="168"/>
                </a:moveTo>
                <a:cubicBezTo>
                  <a:pt x="0" y="166"/>
                  <a:pt x="0" y="166"/>
                  <a:pt x="0" y="166"/>
                </a:cubicBezTo>
                <a:cubicBezTo>
                  <a:pt x="31" y="153"/>
                  <a:pt x="54" y="133"/>
                  <a:pt x="69" y="106"/>
                </a:cubicBezTo>
                <a:cubicBezTo>
                  <a:pt x="83" y="80"/>
                  <a:pt x="92" y="45"/>
                  <a:pt x="94" y="0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1135063" y="4222750"/>
            <a:ext cx="323850" cy="1588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1916113" y="5684838"/>
            <a:ext cx="5497512" cy="1587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1909763" y="3705225"/>
            <a:ext cx="1587" cy="1992313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H="1">
            <a:off x="7737475" y="5684838"/>
            <a:ext cx="427038" cy="1587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336550" y="360363"/>
            <a:ext cx="84709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3600">
                <a:solidFill>
                  <a:schemeClr val="bg1"/>
                </a:solidFill>
                <a:ea typeface="宋体" pitchFamily="2" charset="-122"/>
              </a:rPr>
              <a:t>How do we know these work?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917575" y="938213"/>
            <a:ext cx="14525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4400">
                <a:solidFill>
                  <a:schemeClr val="bg1"/>
                </a:solidFill>
                <a:ea typeface="宋体" pitchFamily="2" charset="-122"/>
              </a:rPr>
              <a:t>We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1862138" y="1125538"/>
            <a:ext cx="24368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6600" b="1">
                <a:solidFill>
                  <a:schemeClr val="bg1"/>
                </a:solidFill>
                <a:ea typeface="宋体" pitchFamily="2" charset="-122"/>
              </a:rPr>
              <a:t>listen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4170363" y="1409700"/>
            <a:ext cx="49260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4400">
                <a:solidFill>
                  <a:schemeClr val="bg1"/>
                </a:solidFill>
                <a:ea typeface="宋体" pitchFamily="2" charset="-122"/>
              </a:rPr>
              <a:t>to our customers...</a:t>
            </a:r>
          </a:p>
        </p:txBody>
      </p:sp>
      <p:sp>
        <p:nvSpPr>
          <p:cNvPr id="22556" name="Freeform 28"/>
          <p:cNvSpPr>
            <a:spLocks/>
          </p:cNvSpPr>
          <p:nvPr/>
        </p:nvSpPr>
        <p:spPr bwMode="auto">
          <a:xfrm>
            <a:off x="1697038" y="3713163"/>
            <a:ext cx="215900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0"/>
              </a:cxn>
              <a:cxn ang="0">
                <a:pos x="136" y="9"/>
              </a:cxn>
            </a:cxnLst>
            <a:rect l="0" t="0" r="r" b="b"/>
            <a:pathLst>
              <a:path w="136" h="9">
                <a:moveTo>
                  <a:pt x="0" y="0"/>
                </a:moveTo>
                <a:lnTo>
                  <a:pt x="136" y="0"/>
                </a:lnTo>
                <a:lnTo>
                  <a:pt x="136" y="9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1685925" y="3062288"/>
            <a:ext cx="263525" cy="65087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93" y="57"/>
              </a:cxn>
              <a:cxn ang="0">
                <a:pos x="25" y="116"/>
              </a:cxn>
              <a:cxn ang="0">
                <a:pos x="0" y="229"/>
              </a:cxn>
              <a:cxn ang="0">
                <a:pos x="4" y="229"/>
              </a:cxn>
            </a:cxnLst>
            <a:rect l="0" t="0" r="r" b="b"/>
            <a:pathLst>
              <a:path w="93" h="229">
                <a:moveTo>
                  <a:pt x="58" y="0"/>
                </a:moveTo>
                <a:cubicBezTo>
                  <a:pt x="93" y="57"/>
                  <a:pt x="93" y="57"/>
                  <a:pt x="93" y="57"/>
                </a:cubicBezTo>
                <a:cubicBezTo>
                  <a:pt x="62" y="70"/>
                  <a:pt x="39" y="90"/>
                  <a:pt x="25" y="116"/>
                </a:cubicBezTo>
                <a:cubicBezTo>
                  <a:pt x="10" y="142"/>
                  <a:pt x="2" y="180"/>
                  <a:pt x="0" y="229"/>
                </a:cubicBezTo>
                <a:cubicBezTo>
                  <a:pt x="4" y="229"/>
                  <a:pt x="4" y="229"/>
                  <a:pt x="4" y="229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1443038" y="3052763"/>
            <a:ext cx="407987" cy="1169987"/>
          </a:xfrm>
          <a:custGeom>
            <a:avLst/>
            <a:gdLst/>
            <a:ahLst/>
            <a:cxnLst>
              <a:cxn ang="0">
                <a:pos x="0" y="411"/>
              </a:cxn>
              <a:cxn ang="0">
                <a:pos x="0" y="269"/>
              </a:cxn>
              <a:cxn ang="0">
                <a:pos x="28" y="104"/>
              </a:cxn>
              <a:cxn ang="0">
                <a:pos x="141" y="0"/>
              </a:cxn>
              <a:cxn ang="0">
                <a:pos x="143" y="3"/>
              </a:cxn>
            </a:cxnLst>
            <a:rect l="0" t="0" r="r" b="b"/>
            <a:pathLst>
              <a:path w="143" h="411">
                <a:moveTo>
                  <a:pt x="0" y="411"/>
                </a:moveTo>
                <a:cubicBezTo>
                  <a:pt x="0" y="269"/>
                  <a:pt x="0" y="269"/>
                  <a:pt x="0" y="269"/>
                </a:cubicBezTo>
                <a:cubicBezTo>
                  <a:pt x="0" y="193"/>
                  <a:pt x="9" y="138"/>
                  <a:pt x="28" y="104"/>
                </a:cubicBezTo>
                <a:cubicBezTo>
                  <a:pt x="51" y="58"/>
                  <a:pt x="89" y="24"/>
                  <a:pt x="141" y="0"/>
                </a:cubicBezTo>
                <a:cubicBezTo>
                  <a:pt x="143" y="3"/>
                  <a:pt x="143" y="3"/>
                  <a:pt x="143" y="3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2014538" y="3927475"/>
            <a:ext cx="54229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altLang="zh-CN" sz="3200">
                <a:solidFill>
                  <a:schemeClr val="bg1"/>
                </a:solidFill>
                <a:ea typeface="宋体" pitchFamily="2" charset="-122"/>
              </a:rPr>
              <a:t>Our presentation is now not only more visually appealing, it’s more effective</a:t>
            </a:r>
          </a:p>
        </p:txBody>
      </p:sp>
      <p:sp>
        <p:nvSpPr>
          <p:cNvPr id="22560" name="Rectangle 32"/>
          <p:cNvSpPr>
            <a:spLocks noChangeArrowheads="1"/>
          </p:cNvSpPr>
          <p:nvPr/>
        </p:nvSpPr>
        <p:spPr bwMode="auto">
          <a:xfrm>
            <a:off x="5592763" y="5210175"/>
            <a:ext cx="191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zh-CN" sz="2400" i="1">
                <a:solidFill>
                  <a:schemeClr val="bg1"/>
                </a:solidFill>
                <a:ea typeface="宋体" pitchFamily="2" charset="-122"/>
              </a:rPr>
              <a:t>Software AG</a:t>
            </a:r>
          </a:p>
        </p:txBody>
      </p:sp>
      <p:sp>
        <p:nvSpPr>
          <p:cNvPr id="22561" name="Freeform 33"/>
          <p:cNvSpPr>
            <a:spLocks/>
          </p:cNvSpPr>
          <p:nvPr/>
        </p:nvSpPr>
        <p:spPr bwMode="auto">
          <a:xfrm>
            <a:off x="-23813" y="6083300"/>
            <a:ext cx="717551" cy="80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2" y="51"/>
              </a:cxn>
            </a:cxnLst>
            <a:rect l="0" t="0" r="r" b="b"/>
            <a:pathLst>
              <a:path w="452" h="51">
                <a:moveTo>
                  <a:pt x="0" y="0"/>
                </a:moveTo>
                <a:lnTo>
                  <a:pt x="452" y="51"/>
                </a:lnTo>
              </a:path>
            </a:pathLst>
          </a:custGeom>
          <a:solidFill>
            <a:srgbClr val="FFFFFF"/>
          </a:solidFill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682625" y="4222750"/>
            <a:ext cx="0" cy="1946275"/>
          </a:xfrm>
          <a:prstGeom prst="line">
            <a:avLst/>
          </a:prstGeom>
          <a:noFill/>
          <a:ln w="33338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9" grpId="0"/>
      <p:bldP spid="225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2"/>
          <p:cNvSpPr>
            <a:spLocks noChangeShapeType="1"/>
          </p:cNvSpPr>
          <p:nvPr/>
        </p:nvSpPr>
        <p:spPr bwMode="auto">
          <a:xfrm>
            <a:off x="1152525" y="3727450"/>
            <a:ext cx="1588" cy="484188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936625" y="3713163"/>
            <a:ext cx="215900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0"/>
              </a:cxn>
              <a:cxn ang="0">
                <a:pos x="136" y="9"/>
              </a:cxn>
            </a:cxnLst>
            <a:rect l="0" t="0" r="r" b="b"/>
            <a:pathLst>
              <a:path w="136" h="9">
                <a:moveTo>
                  <a:pt x="0" y="0"/>
                </a:moveTo>
                <a:lnTo>
                  <a:pt x="136" y="0"/>
                </a:lnTo>
                <a:lnTo>
                  <a:pt x="136" y="9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>
            <a:off x="925513" y="3062288"/>
            <a:ext cx="263525" cy="65087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93" y="57"/>
              </a:cxn>
              <a:cxn ang="0">
                <a:pos x="25" y="116"/>
              </a:cxn>
              <a:cxn ang="0">
                <a:pos x="0" y="229"/>
              </a:cxn>
              <a:cxn ang="0">
                <a:pos x="4" y="229"/>
              </a:cxn>
            </a:cxnLst>
            <a:rect l="0" t="0" r="r" b="b"/>
            <a:pathLst>
              <a:path w="93" h="229">
                <a:moveTo>
                  <a:pt x="58" y="0"/>
                </a:moveTo>
                <a:cubicBezTo>
                  <a:pt x="93" y="57"/>
                  <a:pt x="93" y="57"/>
                  <a:pt x="93" y="57"/>
                </a:cubicBezTo>
                <a:cubicBezTo>
                  <a:pt x="62" y="70"/>
                  <a:pt x="39" y="90"/>
                  <a:pt x="25" y="116"/>
                </a:cubicBezTo>
                <a:cubicBezTo>
                  <a:pt x="10" y="142"/>
                  <a:pt x="2" y="180"/>
                  <a:pt x="0" y="229"/>
                </a:cubicBezTo>
                <a:cubicBezTo>
                  <a:pt x="4" y="229"/>
                  <a:pt x="4" y="229"/>
                  <a:pt x="4" y="229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>
            <a:off x="682625" y="3052763"/>
            <a:ext cx="407988" cy="1169987"/>
          </a:xfrm>
          <a:custGeom>
            <a:avLst/>
            <a:gdLst/>
            <a:ahLst/>
            <a:cxnLst>
              <a:cxn ang="0">
                <a:pos x="0" y="411"/>
              </a:cxn>
              <a:cxn ang="0">
                <a:pos x="0" y="269"/>
              </a:cxn>
              <a:cxn ang="0">
                <a:pos x="28" y="104"/>
              </a:cxn>
              <a:cxn ang="0">
                <a:pos x="141" y="0"/>
              </a:cxn>
              <a:cxn ang="0">
                <a:pos x="143" y="3"/>
              </a:cxn>
            </a:cxnLst>
            <a:rect l="0" t="0" r="r" b="b"/>
            <a:pathLst>
              <a:path w="143" h="411">
                <a:moveTo>
                  <a:pt x="0" y="411"/>
                </a:moveTo>
                <a:cubicBezTo>
                  <a:pt x="0" y="269"/>
                  <a:pt x="0" y="269"/>
                  <a:pt x="0" y="269"/>
                </a:cubicBezTo>
                <a:cubicBezTo>
                  <a:pt x="0" y="193"/>
                  <a:pt x="9" y="138"/>
                  <a:pt x="28" y="104"/>
                </a:cubicBezTo>
                <a:cubicBezTo>
                  <a:pt x="51" y="58"/>
                  <a:pt x="89" y="24"/>
                  <a:pt x="141" y="0"/>
                </a:cubicBezTo>
                <a:cubicBezTo>
                  <a:pt x="143" y="3"/>
                  <a:pt x="143" y="3"/>
                  <a:pt x="143" y="3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7751763" y="4697413"/>
            <a:ext cx="157162" cy="987425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55" y="139"/>
              </a:cxn>
              <a:cxn ang="0">
                <a:pos x="29" y="304"/>
              </a:cxn>
              <a:cxn ang="0">
                <a:pos x="0" y="347"/>
              </a:cxn>
            </a:cxnLst>
            <a:rect l="0" t="0" r="r" b="b"/>
            <a:pathLst>
              <a:path w="55" h="347">
                <a:moveTo>
                  <a:pt x="55" y="0"/>
                </a:moveTo>
                <a:cubicBezTo>
                  <a:pt x="55" y="139"/>
                  <a:pt x="55" y="139"/>
                  <a:pt x="55" y="139"/>
                </a:cubicBezTo>
                <a:cubicBezTo>
                  <a:pt x="55" y="216"/>
                  <a:pt x="46" y="271"/>
                  <a:pt x="29" y="304"/>
                </a:cubicBezTo>
                <a:cubicBezTo>
                  <a:pt x="20" y="320"/>
                  <a:pt x="11" y="334"/>
                  <a:pt x="0" y="347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9" name="Freeform 7"/>
          <p:cNvSpPr>
            <a:spLocks/>
          </p:cNvSpPr>
          <p:nvPr/>
        </p:nvSpPr>
        <p:spPr bwMode="auto">
          <a:xfrm>
            <a:off x="7448550" y="4692650"/>
            <a:ext cx="460375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90" y="0"/>
              </a:cxn>
              <a:cxn ang="0">
                <a:pos x="290" y="3"/>
              </a:cxn>
            </a:cxnLst>
            <a:rect l="0" t="0" r="r" b="b"/>
            <a:pathLst>
              <a:path w="290" h="3">
                <a:moveTo>
                  <a:pt x="0" y="0"/>
                </a:moveTo>
                <a:lnTo>
                  <a:pt x="290" y="0"/>
                </a:lnTo>
                <a:lnTo>
                  <a:pt x="290" y="3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>
            <a:off x="7439025" y="4692650"/>
            <a:ext cx="9525" cy="500063"/>
          </a:xfrm>
          <a:custGeom>
            <a:avLst/>
            <a:gdLst/>
            <a:ahLst/>
            <a:cxnLst>
              <a:cxn ang="0">
                <a:pos x="0" y="315"/>
              </a:cxn>
              <a:cxn ang="0">
                <a:pos x="0" y="0"/>
              </a:cxn>
              <a:cxn ang="0">
                <a:pos x="6" y="0"/>
              </a:cxn>
            </a:cxnLst>
            <a:rect l="0" t="0" r="r" b="b"/>
            <a:pathLst>
              <a:path w="6" h="315">
                <a:moveTo>
                  <a:pt x="0" y="315"/>
                </a:moveTo>
                <a:lnTo>
                  <a:pt x="0" y="0"/>
                </a:lnTo>
                <a:lnTo>
                  <a:pt x="6" y="0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>
            <a:off x="7439025" y="5192713"/>
            <a:ext cx="215900" cy="6350"/>
          </a:xfrm>
          <a:custGeom>
            <a:avLst/>
            <a:gdLst/>
            <a:ahLst/>
            <a:cxnLst>
              <a:cxn ang="0">
                <a:pos x="136" y="4"/>
              </a:cxn>
              <a:cxn ang="0">
                <a:pos x="0" y="4"/>
              </a:cxn>
              <a:cxn ang="0">
                <a:pos x="0" y="0"/>
              </a:cxn>
            </a:cxnLst>
            <a:rect l="0" t="0" r="r" b="b"/>
            <a:pathLst>
              <a:path w="136" h="4">
                <a:moveTo>
                  <a:pt x="136" y="4"/>
                </a:move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2" name="Freeform 10"/>
          <p:cNvSpPr>
            <a:spLocks/>
          </p:cNvSpPr>
          <p:nvPr/>
        </p:nvSpPr>
        <p:spPr bwMode="auto">
          <a:xfrm>
            <a:off x="7402513" y="5199063"/>
            <a:ext cx="265112" cy="495300"/>
          </a:xfrm>
          <a:custGeom>
            <a:avLst/>
            <a:gdLst/>
            <a:ahLst/>
            <a:cxnLst>
              <a:cxn ang="0">
                <a:pos x="1" y="174"/>
              </a:cxn>
              <a:cxn ang="0">
                <a:pos x="0" y="172"/>
              </a:cxn>
              <a:cxn ang="0">
                <a:pos x="68" y="112"/>
              </a:cxn>
              <a:cxn ang="0">
                <a:pos x="93" y="0"/>
              </a:cxn>
              <a:cxn ang="0">
                <a:pos x="89" y="0"/>
              </a:cxn>
            </a:cxnLst>
            <a:rect l="0" t="0" r="r" b="b"/>
            <a:pathLst>
              <a:path w="93" h="174">
                <a:moveTo>
                  <a:pt x="1" y="174"/>
                </a:moveTo>
                <a:cubicBezTo>
                  <a:pt x="0" y="172"/>
                  <a:pt x="0" y="172"/>
                  <a:pt x="0" y="172"/>
                </a:cubicBezTo>
                <a:cubicBezTo>
                  <a:pt x="30" y="159"/>
                  <a:pt x="53" y="139"/>
                  <a:pt x="68" y="112"/>
                </a:cubicBezTo>
                <a:cubicBezTo>
                  <a:pt x="83" y="85"/>
                  <a:pt x="92" y="48"/>
                  <a:pt x="93" y="0"/>
                </a:cubicBezTo>
                <a:cubicBezTo>
                  <a:pt x="89" y="0"/>
                  <a:pt x="89" y="0"/>
                  <a:pt x="89" y="0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3" name="Freeform 11"/>
          <p:cNvSpPr>
            <a:spLocks/>
          </p:cNvSpPr>
          <p:nvPr/>
        </p:nvSpPr>
        <p:spPr bwMode="auto">
          <a:xfrm>
            <a:off x="8505825" y="4706938"/>
            <a:ext cx="160338" cy="976312"/>
          </a:xfrm>
          <a:custGeom>
            <a:avLst/>
            <a:gdLst/>
            <a:ahLst/>
            <a:cxnLst>
              <a:cxn ang="0">
                <a:pos x="56" y="0"/>
              </a:cxn>
              <a:cxn ang="0">
                <a:pos x="56" y="136"/>
              </a:cxn>
              <a:cxn ang="0">
                <a:pos x="29" y="301"/>
              </a:cxn>
              <a:cxn ang="0">
                <a:pos x="0" y="343"/>
              </a:cxn>
            </a:cxnLst>
            <a:rect l="0" t="0" r="r" b="b"/>
            <a:pathLst>
              <a:path w="56" h="343">
                <a:moveTo>
                  <a:pt x="56" y="0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213"/>
                  <a:pt x="47" y="268"/>
                  <a:pt x="29" y="301"/>
                </a:cubicBezTo>
                <a:cubicBezTo>
                  <a:pt x="21" y="317"/>
                  <a:pt x="11" y="331"/>
                  <a:pt x="0" y="343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4" name="Freeform 12"/>
          <p:cNvSpPr>
            <a:spLocks/>
          </p:cNvSpPr>
          <p:nvPr/>
        </p:nvSpPr>
        <p:spPr bwMode="auto">
          <a:xfrm>
            <a:off x="8207375" y="4692650"/>
            <a:ext cx="458788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9" y="0"/>
              </a:cxn>
              <a:cxn ang="0">
                <a:pos x="289" y="9"/>
              </a:cxn>
            </a:cxnLst>
            <a:rect l="0" t="0" r="r" b="b"/>
            <a:pathLst>
              <a:path w="289" h="9">
                <a:moveTo>
                  <a:pt x="0" y="0"/>
                </a:moveTo>
                <a:lnTo>
                  <a:pt x="289" y="0"/>
                </a:lnTo>
                <a:lnTo>
                  <a:pt x="289" y="9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5" name="Freeform 13"/>
          <p:cNvSpPr>
            <a:spLocks/>
          </p:cNvSpPr>
          <p:nvPr/>
        </p:nvSpPr>
        <p:spPr bwMode="auto">
          <a:xfrm>
            <a:off x="8193088" y="4692650"/>
            <a:ext cx="14287" cy="495300"/>
          </a:xfrm>
          <a:custGeom>
            <a:avLst/>
            <a:gdLst/>
            <a:ahLst/>
            <a:cxnLst>
              <a:cxn ang="0">
                <a:pos x="0" y="312"/>
              </a:cxn>
              <a:cxn ang="0">
                <a:pos x="0" y="0"/>
              </a:cxn>
              <a:cxn ang="0">
                <a:pos x="9" y="0"/>
              </a:cxn>
            </a:cxnLst>
            <a:rect l="0" t="0" r="r" b="b"/>
            <a:pathLst>
              <a:path w="9" h="312">
                <a:moveTo>
                  <a:pt x="0" y="312"/>
                </a:moveTo>
                <a:lnTo>
                  <a:pt x="0" y="0"/>
                </a:lnTo>
                <a:lnTo>
                  <a:pt x="9" y="0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6" name="Freeform 14"/>
          <p:cNvSpPr>
            <a:spLocks/>
          </p:cNvSpPr>
          <p:nvPr/>
        </p:nvSpPr>
        <p:spPr bwMode="auto">
          <a:xfrm>
            <a:off x="8193088" y="5187950"/>
            <a:ext cx="230187" cy="28575"/>
          </a:xfrm>
          <a:custGeom>
            <a:avLst/>
            <a:gdLst/>
            <a:ahLst/>
            <a:cxnLst>
              <a:cxn ang="0">
                <a:pos x="81" y="10"/>
              </a:cxn>
              <a:cxn ang="0">
                <a:pos x="81" y="4"/>
              </a:cxn>
              <a:cxn ang="0">
                <a:pos x="0" y="4"/>
              </a:cxn>
              <a:cxn ang="0">
                <a:pos x="0" y="0"/>
              </a:cxn>
            </a:cxnLst>
            <a:rect l="0" t="0" r="r" b="b"/>
            <a:pathLst>
              <a:path w="81" h="10">
                <a:moveTo>
                  <a:pt x="81" y="10"/>
                </a:moveTo>
                <a:cubicBezTo>
                  <a:pt x="81" y="8"/>
                  <a:pt x="81" y="6"/>
                  <a:pt x="81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7" name="Freeform 15"/>
          <p:cNvSpPr>
            <a:spLocks/>
          </p:cNvSpPr>
          <p:nvPr/>
        </p:nvSpPr>
        <p:spPr bwMode="auto">
          <a:xfrm>
            <a:off x="8156575" y="5216525"/>
            <a:ext cx="266700" cy="477838"/>
          </a:xfrm>
          <a:custGeom>
            <a:avLst/>
            <a:gdLst/>
            <a:ahLst/>
            <a:cxnLst>
              <a:cxn ang="0">
                <a:pos x="2" y="168"/>
              </a:cxn>
              <a:cxn ang="0">
                <a:pos x="0" y="166"/>
              </a:cxn>
              <a:cxn ang="0">
                <a:pos x="69" y="106"/>
              </a:cxn>
              <a:cxn ang="0">
                <a:pos x="94" y="0"/>
              </a:cxn>
            </a:cxnLst>
            <a:rect l="0" t="0" r="r" b="b"/>
            <a:pathLst>
              <a:path w="94" h="168">
                <a:moveTo>
                  <a:pt x="2" y="168"/>
                </a:moveTo>
                <a:cubicBezTo>
                  <a:pt x="0" y="166"/>
                  <a:pt x="0" y="166"/>
                  <a:pt x="0" y="166"/>
                </a:cubicBezTo>
                <a:cubicBezTo>
                  <a:pt x="31" y="153"/>
                  <a:pt x="54" y="133"/>
                  <a:pt x="69" y="106"/>
                </a:cubicBezTo>
                <a:cubicBezTo>
                  <a:pt x="83" y="80"/>
                  <a:pt x="92" y="45"/>
                  <a:pt x="94" y="0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1135063" y="4222750"/>
            <a:ext cx="323850" cy="1588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8491538" y="5684838"/>
            <a:ext cx="652462" cy="1587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1916113" y="5684838"/>
            <a:ext cx="5497512" cy="1587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1909763" y="3705225"/>
            <a:ext cx="1587" cy="1992313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3" name="Line 21"/>
          <p:cNvSpPr>
            <a:spLocks noChangeShapeType="1"/>
          </p:cNvSpPr>
          <p:nvPr/>
        </p:nvSpPr>
        <p:spPr bwMode="auto">
          <a:xfrm flipH="1">
            <a:off x="7737475" y="5684838"/>
            <a:ext cx="427038" cy="1587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336550" y="360363"/>
            <a:ext cx="84709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3600">
                <a:solidFill>
                  <a:schemeClr val="bg1"/>
                </a:solidFill>
                <a:ea typeface="宋体" pitchFamily="2" charset="-122"/>
              </a:rPr>
              <a:t>How do we know these work?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917575" y="938213"/>
            <a:ext cx="1452563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4400">
                <a:solidFill>
                  <a:schemeClr val="bg1"/>
                </a:solidFill>
                <a:ea typeface="宋体" pitchFamily="2" charset="-122"/>
              </a:rPr>
              <a:t>We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1862138" y="1125538"/>
            <a:ext cx="24368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6600" b="1">
                <a:solidFill>
                  <a:schemeClr val="bg1"/>
                </a:solidFill>
                <a:ea typeface="宋体" pitchFamily="2" charset="-122"/>
              </a:rPr>
              <a:t>listen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4170363" y="1409700"/>
            <a:ext cx="492601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4400">
                <a:solidFill>
                  <a:schemeClr val="bg1"/>
                </a:solidFill>
                <a:ea typeface="宋体" pitchFamily="2" charset="-122"/>
              </a:rPr>
              <a:t>to our customers...</a:t>
            </a:r>
          </a:p>
        </p:txBody>
      </p:sp>
      <p:sp>
        <p:nvSpPr>
          <p:cNvPr id="23578" name="Freeform 26"/>
          <p:cNvSpPr>
            <a:spLocks/>
          </p:cNvSpPr>
          <p:nvPr/>
        </p:nvSpPr>
        <p:spPr bwMode="auto">
          <a:xfrm>
            <a:off x="1697038" y="3713163"/>
            <a:ext cx="215900" cy="14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0"/>
              </a:cxn>
              <a:cxn ang="0">
                <a:pos x="136" y="9"/>
              </a:cxn>
            </a:cxnLst>
            <a:rect l="0" t="0" r="r" b="b"/>
            <a:pathLst>
              <a:path w="136" h="9">
                <a:moveTo>
                  <a:pt x="0" y="0"/>
                </a:moveTo>
                <a:lnTo>
                  <a:pt x="136" y="0"/>
                </a:lnTo>
                <a:lnTo>
                  <a:pt x="136" y="9"/>
                </a:ln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9" name="Freeform 27"/>
          <p:cNvSpPr>
            <a:spLocks/>
          </p:cNvSpPr>
          <p:nvPr/>
        </p:nvSpPr>
        <p:spPr bwMode="auto">
          <a:xfrm>
            <a:off x="1685925" y="3062288"/>
            <a:ext cx="263525" cy="650875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93" y="57"/>
              </a:cxn>
              <a:cxn ang="0">
                <a:pos x="25" y="116"/>
              </a:cxn>
              <a:cxn ang="0">
                <a:pos x="0" y="229"/>
              </a:cxn>
              <a:cxn ang="0">
                <a:pos x="4" y="229"/>
              </a:cxn>
            </a:cxnLst>
            <a:rect l="0" t="0" r="r" b="b"/>
            <a:pathLst>
              <a:path w="93" h="229">
                <a:moveTo>
                  <a:pt x="58" y="0"/>
                </a:moveTo>
                <a:cubicBezTo>
                  <a:pt x="93" y="57"/>
                  <a:pt x="93" y="57"/>
                  <a:pt x="93" y="57"/>
                </a:cubicBezTo>
                <a:cubicBezTo>
                  <a:pt x="62" y="70"/>
                  <a:pt x="39" y="90"/>
                  <a:pt x="25" y="116"/>
                </a:cubicBezTo>
                <a:cubicBezTo>
                  <a:pt x="10" y="142"/>
                  <a:pt x="2" y="180"/>
                  <a:pt x="0" y="229"/>
                </a:cubicBezTo>
                <a:cubicBezTo>
                  <a:pt x="4" y="229"/>
                  <a:pt x="4" y="229"/>
                  <a:pt x="4" y="229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80" name="Freeform 28"/>
          <p:cNvSpPr>
            <a:spLocks/>
          </p:cNvSpPr>
          <p:nvPr/>
        </p:nvSpPr>
        <p:spPr bwMode="auto">
          <a:xfrm>
            <a:off x="1443038" y="3052763"/>
            <a:ext cx="407987" cy="1169987"/>
          </a:xfrm>
          <a:custGeom>
            <a:avLst/>
            <a:gdLst/>
            <a:ahLst/>
            <a:cxnLst>
              <a:cxn ang="0">
                <a:pos x="0" y="411"/>
              </a:cxn>
              <a:cxn ang="0">
                <a:pos x="0" y="269"/>
              </a:cxn>
              <a:cxn ang="0">
                <a:pos x="28" y="104"/>
              </a:cxn>
              <a:cxn ang="0">
                <a:pos x="141" y="0"/>
              </a:cxn>
              <a:cxn ang="0">
                <a:pos x="143" y="3"/>
              </a:cxn>
            </a:cxnLst>
            <a:rect l="0" t="0" r="r" b="b"/>
            <a:pathLst>
              <a:path w="143" h="411">
                <a:moveTo>
                  <a:pt x="0" y="411"/>
                </a:moveTo>
                <a:cubicBezTo>
                  <a:pt x="0" y="269"/>
                  <a:pt x="0" y="269"/>
                  <a:pt x="0" y="269"/>
                </a:cubicBezTo>
                <a:cubicBezTo>
                  <a:pt x="0" y="193"/>
                  <a:pt x="9" y="138"/>
                  <a:pt x="28" y="104"/>
                </a:cubicBezTo>
                <a:cubicBezTo>
                  <a:pt x="51" y="58"/>
                  <a:pt x="89" y="24"/>
                  <a:pt x="141" y="0"/>
                </a:cubicBezTo>
                <a:cubicBezTo>
                  <a:pt x="143" y="3"/>
                  <a:pt x="143" y="3"/>
                  <a:pt x="143" y="3"/>
                </a:cubicBezTo>
              </a:path>
            </a:pathLst>
          </a:custGeom>
          <a:noFill/>
          <a:ln w="333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2014538" y="3927475"/>
            <a:ext cx="542290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altLang="zh-CN" sz="3200">
                <a:solidFill>
                  <a:schemeClr val="bg1"/>
                </a:solidFill>
                <a:ea typeface="宋体" pitchFamily="2" charset="-122"/>
              </a:rPr>
              <a:t>We didn’t know you could</a:t>
            </a:r>
            <a:br>
              <a:rPr lang="en-GB" altLang="zh-CN" sz="3200">
                <a:solidFill>
                  <a:schemeClr val="bg1"/>
                </a:solidFill>
                <a:ea typeface="宋体" pitchFamily="2" charset="-122"/>
              </a:rPr>
            </a:br>
            <a:r>
              <a:rPr lang="en-GB" altLang="zh-CN" sz="3200">
                <a:solidFill>
                  <a:schemeClr val="bg1"/>
                </a:solidFill>
                <a:ea typeface="宋体" pitchFamily="2" charset="-122"/>
              </a:rPr>
              <a:t>do this in PowerPoint!</a:t>
            </a: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83300" y="5210175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altLang="zh-CN" sz="2400" i="1">
                <a:solidFill>
                  <a:schemeClr val="bg1"/>
                </a:solidFill>
                <a:ea typeface="宋体" pitchFamily="2" charset="-122"/>
              </a:rPr>
              <a:t>Microsoft</a:t>
            </a:r>
          </a:p>
        </p:txBody>
      </p:sp>
      <p:sp>
        <p:nvSpPr>
          <p:cNvPr id="23583" name="Freeform 31"/>
          <p:cNvSpPr>
            <a:spLocks/>
          </p:cNvSpPr>
          <p:nvPr/>
        </p:nvSpPr>
        <p:spPr bwMode="auto">
          <a:xfrm>
            <a:off x="-23813" y="6083300"/>
            <a:ext cx="717551" cy="80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2" y="51"/>
              </a:cxn>
            </a:cxnLst>
            <a:rect l="0" t="0" r="r" b="b"/>
            <a:pathLst>
              <a:path w="452" h="51">
                <a:moveTo>
                  <a:pt x="0" y="0"/>
                </a:moveTo>
                <a:lnTo>
                  <a:pt x="452" y="51"/>
                </a:lnTo>
              </a:path>
            </a:pathLst>
          </a:custGeom>
          <a:solidFill>
            <a:srgbClr val="FFFFFF"/>
          </a:solidFill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>
            <a:off x="682625" y="4222750"/>
            <a:ext cx="0" cy="1946275"/>
          </a:xfrm>
          <a:prstGeom prst="line">
            <a:avLst/>
          </a:prstGeom>
          <a:noFill/>
          <a:ln w="33338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0" grpId="0" animBg="1"/>
      <p:bldP spid="23581" grpId="0"/>
      <p:bldP spid="235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Freeform 18"/>
          <p:cNvSpPr>
            <a:spLocks noEditPoints="1"/>
          </p:cNvSpPr>
          <p:nvPr/>
        </p:nvSpPr>
        <p:spPr bwMode="auto">
          <a:xfrm>
            <a:off x="1508125" y="2060575"/>
            <a:ext cx="654050" cy="1693863"/>
          </a:xfrm>
          <a:custGeom>
            <a:avLst/>
            <a:gdLst/>
            <a:ahLst/>
            <a:cxnLst>
              <a:cxn ang="0">
                <a:pos x="217" y="1063"/>
              </a:cxn>
              <a:cxn ang="0">
                <a:pos x="231" y="850"/>
              </a:cxn>
              <a:cxn ang="0">
                <a:pos x="0" y="832"/>
              </a:cxn>
              <a:cxn ang="0">
                <a:pos x="20" y="647"/>
              </a:cxn>
              <a:cxn ang="0">
                <a:pos x="299" y="0"/>
              </a:cxn>
              <a:cxn ang="0">
                <a:pos x="376" y="20"/>
              </a:cxn>
              <a:cxn ang="0">
                <a:pos x="344" y="681"/>
              </a:cxn>
              <a:cxn ang="0">
                <a:pos x="412" y="688"/>
              </a:cxn>
              <a:cxn ang="0">
                <a:pos x="405" y="862"/>
              </a:cxn>
              <a:cxn ang="0">
                <a:pos x="335" y="857"/>
              </a:cxn>
              <a:cxn ang="0">
                <a:pos x="324" y="1067"/>
              </a:cxn>
              <a:cxn ang="0">
                <a:pos x="217" y="1063"/>
              </a:cxn>
              <a:cxn ang="0">
                <a:pos x="242" y="670"/>
              </a:cxn>
              <a:cxn ang="0">
                <a:pos x="267" y="308"/>
              </a:cxn>
              <a:cxn ang="0">
                <a:pos x="118" y="658"/>
              </a:cxn>
              <a:cxn ang="0">
                <a:pos x="242" y="670"/>
              </a:cxn>
            </a:cxnLst>
            <a:rect l="0" t="0" r="r" b="b"/>
            <a:pathLst>
              <a:path w="412" h="1067">
                <a:moveTo>
                  <a:pt x="217" y="1063"/>
                </a:moveTo>
                <a:lnTo>
                  <a:pt x="231" y="850"/>
                </a:lnTo>
                <a:lnTo>
                  <a:pt x="0" y="832"/>
                </a:lnTo>
                <a:lnTo>
                  <a:pt x="20" y="647"/>
                </a:lnTo>
                <a:lnTo>
                  <a:pt x="299" y="0"/>
                </a:lnTo>
                <a:lnTo>
                  <a:pt x="376" y="20"/>
                </a:lnTo>
                <a:lnTo>
                  <a:pt x="344" y="681"/>
                </a:lnTo>
                <a:lnTo>
                  <a:pt x="412" y="688"/>
                </a:lnTo>
                <a:lnTo>
                  <a:pt x="405" y="862"/>
                </a:lnTo>
                <a:lnTo>
                  <a:pt x="335" y="857"/>
                </a:lnTo>
                <a:lnTo>
                  <a:pt x="324" y="1067"/>
                </a:lnTo>
                <a:lnTo>
                  <a:pt x="217" y="1063"/>
                </a:lnTo>
                <a:close/>
                <a:moveTo>
                  <a:pt x="242" y="670"/>
                </a:moveTo>
                <a:lnTo>
                  <a:pt x="267" y="308"/>
                </a:lnTo>
                <a:lnTo>
                  <a:pt x="118" y="658"/>
                </a:lnTo>
                <a:lnTo>
                  <a:pt x="242" y="67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5" name="Freeform 19"/>
          <p:cNvSpPr>
            <a:spLocks noEditPoints="1"/>
          </p:cNvSpPr>
          <p:nvPr/>
        </p:nvSpPr>
        <p:spPr bwMode="auto">
          <a:xfrm>
            <a:off x="2239963" y="2179638"/>
            <a:ext cx="588962" cy="1628775"/>
          </a:xfrm>
          <a:custGeom>
            <a:avLst/>
            <a:gdLst/>
            <a:ahLst/>
            <a:cxnLst>
              <a:cxn ang="0">
                <a:pos x="191" y="160"/>
              </a:cxn>
              <a:cxn ang="0">
                <a:pos x="138" y="161"/>
              </a:cxn>
              <a:cxn ang="0">
                <a:pos x="128" y="114"/>
              </a:cxn>
              <a:cxn ang="0">
                <a:pos x="107" y="94"/>
              </a:cxn>
              <a:cxn ang="0">
                <a:pos x="78" y="118"/>
              </a:cxn>
              <a:cxn ang="0">
                <a:pos x="62" y="242"/>
              </a:cxn>
              <a:cxn ang="0">
                <a:pos x="114" y="203"/>
              </a:cxn>
              <a:cxn ang="0">
                <a:pos x="175" y="262"/>
              </a:cxn>
              <a:cxn ang="0">
                <a:pos x="205" y="393"/>
              </a:cxn>
              <a:cxn ang="0">
                <a:pos x="181" y="523"/>
              </a:cxn>
              <a:cxn ang="0">
                <a:pos x="107" y="571"/>
              </a:cxn>
              <a:cxn ang="0">
                <a:pos x="27" y="501"/>
              </a:cxn>
              <a:cxn ang="0">
                <a:pos x="3" y="279"/>
              </a:cxn>
              <a:cxn ang="0">
                <a:pos x="37" y="58"/>
              </a:cxn>
              <a:cxn ang="0">
                <a:pos x="110" y="8"/>
              </a:cxn>
              <a:cxn ang="0">
                <a:pos x="161" y="55"/>
              </a:cxn>
              <a:cxn ang="0">
                <a:pos x="191" y="160"/>
              </a:cxn>
              <a:cxn ang="0">
                <a:pos x="66" y="370"/>
              </a:cxn>
              <a:cxn ang="0">
                <a:pos x="79" y="453"/>
              </a:cxn>
              <a:cxn ang="0">
                <a:pos x="110" y="483"/>
              </a:cxn>
              <a:cxn ang="0">
                <a:pos x="137" y="462"/>
              </a:cxn>
              <a:cxn ang="0">
                <a:pos x="147" y="388"/>
              </a:cxn>
              <a:cxn ang="0">
                <a:pos x="134" y="308"/>
              </a:cxn>
              <a:cxn ang="0">
                <a:pos x="106" y="279"/>
              </a:cxn>
              <a:cxn ang="0">
                <a:pos x="78" y="300"/>
              </a:cxn>
              <a:cxn ang="0">
                <a:pos x="66" y="370"/>
              </a:cxn>
            </a:cxnLst>
            <a:rect l="0" t="0" r="r" b="b"/>
            <a:pathLst>
              <a:path w="207" h="572">
                <a:moveTo>
                  <a:pt x="191" y="160"/>
                </a:moveTo>
                <a:cubicBezTo>
                  <a:pt x="138" y="161"/>
                  <a:pt x="138" y="161"/>
                  <a:pt x="138" y="161"/>
                </a:cubicBezTo>
                <a:cubicBezTo>
                  <a:pt x="137" y="140"/>
                  <a:pt x="133" y="124"/>
                  <a:pt x="128" y="114"/>
                </a:cubicBezTo>
                <a:cubicBezTo>
                  <a:pt x="122" y="103"/>
                  <a:pt x="115" y="96"/>
                  <a:pt x="107" y="94"/>
                </a:cubicBezTo>
                <a:cubicBezTo>
                  <a:pt x="96" y="92"/>
                  <a:pt x="86" y="100"/>
                  <a:pt x="78" y="118"/>
                </a:cubicBezTo>
                <a:cubicBezTo>
                  <a:pt x="70" y="137"/>
                  <a:pt x="65" y="178"/>
                  <a:pt x="62" y="242"/>
                </a:cubicBezTo>
                <a:cubicBezTo>
                  <a:pt x="76" y="212"/>
                  <a:pt x="94" y="200"/>
                  <a:pt x="114" y="203"/>
                </a:cubicBezTo>
                <a:cubicBezTo>
                  <a:pt x="137" y="207"/>
                  <a:pt x="157" y="227"/>
                  <a:pt x="175" y="262"/>
                </a:cubicBezTo>
                <a:cubicBezTo>
                  <a:pt x="193" y="298"/>
                  <a:pt x="203" y="341"/>
                  <a:pt x="205" y="393"/>
                </a:cubicBezTo>
                <a:cubicBezTo>
                  <a:pt x="207" y="447"/>
                  <a:pt x="199" y="491"/>
                  <a:pt x="181" y="523"/>
                </a:cubicBezTo>
                <a:cubicBezTo>
                  <a:pt x="163" y="556"/>
                  <a:pt x="138" y="572"/>
                  <a:pt x="107" y="571"/>
                </a:cubicBezTo>
                <a:cubicBezTo>
                  <a:pt x="74" y="569"/>
                  <a:pt x="47" y="546"/>
                  <a:pt x="27" y="501"/>
                </a:cubicBezTo>
                <a:cubicBezTo>
                  <a:pt x="8" y="455"/>
                  <a:pt x="0" y="381"/>
                  <a:pt x="3" y="279"/>
                </a:cubicBezTo>
                <a:cubicBezTo>
                  <a:pt x="6" y="174"/>
                  <a:pt x="17" y="100"/>
                  <a:pt x="37" y="58"/>
                </a:cubicBezTo>
                <a:cubicBezTo>
                  <a:pt x="57" y="17"/>
                  <a:pt x="81" y="0"/>
                  <a:pt x="110" y="8"/>
                </a:cubicBezTo>
                <a:cubicBezTo>
                  <a:pt x="130" y="13"/>
                  <a:pt x="147" y="29"/>
                  <a:pt x="161" y="55"/>
                </a:cubicBezTo>
                <a:cubicBezTo>
                  <a:pt x="176" y="81"/>
                  <a:pt x="185" y="116"/>
                  <a:pt x="191" y="160"/>
                </a:cubicBezTo>
                <a:close/>
                <a:moveTo>
                  <a:pt x="66" y="370"/>
                </a:moveTo>
                <a:cubicBezTo>
                  <a:pt x="66" y="405"/>
                  <a:pt x="70" y="433"/>
                  <a:pt x="79" y="453"/>
                </a:cubicBezTo>
                <a:cubicBezTo>
                  <a:pt x="88" y="472"/>
                  <a:pt x="98" y="482"/>
                  <a:pt x="110" y="483"/>
                </a:cubicBezTo>
                <a:cubicBezTo>
                  <a:pt x="121" y="484"/>
                  <a:pt x="130" y="477"/>
                  <a:pt x="137" y="462"/>
                </a:cubicBezTo>
                <a:cubicBezTo>
                  <a:pt x="145" y="447"/>
                  <a:pt x="148" y="423"/>
                  <a:pt x="147" y="388"/>
                </a:cubicBezTo>
                <a:cubicBezTo>
                  <a:pt x="147" y="352"/>
                  <a:pt x="142" y="326"/>
                  <a:pt x="134" y="308"/>
                </a:cubicBezTo>
                <a:cubicBezTo>
                  <a:pt x="127" y="290"/>
                  <a:pt x="117" y="281"/>
                  <a:pt x="106" y="279"/>
                </a:cubicBezTo>
                <a:cubicBezTo>
                  <a:pt x="95" y="278"/>
                  <a:pt x="86" y="285"/>
                  <a:pt x="78" y="300"/>
                </a:cubicBezTo>
                <a:cubicBezTo>
                  <a:pt x="70" y="315"/>
                  <a:pt x="66" y="339"/>
                  <a:pt x="66" y="37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6" name="Freeform 20"/>
          <p:cNvSpPr>
            <a:spLocks noEditPoints="1"/>
          </p:cNvSpPr>
          <p:nvPr/>
        </p:nvSpPr>
        <p:spPr bwMode="auto">
          <a:xfrm>
            <a:off x="2879725" y="2290763"/>
            <a:ext cx="1065213" cy="1590675"/>
          </a:xfrm>
          <a:custGeom>
            <a:avLst/>
            <a:gdLst/>
            <a:ahLst/>
            <a:cxnLst>
              <a:cxn ang="0">
                <a:pos x="2" y="128"/>
              </a:cxn>
              <a:cxn ang="0">
                <a:pos x="13" y="27"/>
              </a:cxn>
              <a:cxn ang="0">
                <a:pos x="54" y="4"/>
              </a:cxn>
              <a:cxn ang="0">
                <a:pos x="101" y="48"/>
              </a:cxn>
              <a:cxn ang="0">
                <a:pos x="127" y="152"/>
              </a:cxn>
              <a:cxn ang="0">
                <a:pos x="120" y="250"/>
              </a:cxn>
              <a:cxn ang="0">
                <a:pos x="76" y="276"/>
              </a:cxn>
              <a:cxn ang="0">
                <a:pos x="25" y="236"/>
              </a:cxn>
              <a:cxn ang="0">
                <a:pos x="2" y="128"/>
              </a:cxn>
              <a:cxn ang="0">
                <a:pos x="45" y="137"/>
              </a:cxn>
              <a:cxn ang="0">
                <a:pos x="56" y="205"/>
              </a:cxn>
              <a:cxn ang="0">
                <a:pos x="70" y="220"/>
              </a:cxn>
              <a:cxn ang="0">
                <a:pos x="83" y="210"/>
              </a:cxn>
              <a:cxn ang="0">
                <a:pos x="84" y="144"/>
              </a:cxn>
              <a:cxn ang="0">
                <a:pos x="73" y="77"/>
              </a:cxn>
              <a:cxn ang="0">
                <a:pos x="58" y="61"/>
              </a:cxn>
              <a:cxn ang="0">
                <a:pos x="46" y="70"/>
              </a:cxn>
              <a:cxn ang="0">
                <a:pos x="45" y="137"/>
              </a:cxn>
              <a:cxn ang="0">
                <a:pos x="143" y="552"/>
              </a:cxn>
              <a:cxn ang="0">
                <a:pos x="97" y="550"/>
              </a:cxn>
              <a:cxn ang="0">
                <a:pos x="198" y="41"/>
              </a:cxn>
              <a:cxn ang="0">
                <a:pos x="235" y="51"/>
              </a:cxn>
              <a:cxn ang="0">
                <a:pos x="143" y="552"/>
              </a:cxn>
              <a:cxn ang="0">
                <a:pos x="228" y="426"/>
              </a:cxn>
              <a:cxn ang="0">
                <a:pos x="233" y="330"/>
              </a:cxn>
              <a:cxn ang="0">
                <a:pos x="276" y="305"/>
              </a:cxn>
              <a:cxn ang="0">
                <a:pos x="330" y="341"/>
              </a:cxn>
              <a:cxn ang="0">
                <a:pos x="366" y="437"/>
              </a:cxn>
              <a:cxn ang="0">
                <a:pos x="365" y="529"/>
              </a:cxn>
              <a:cxn ang="0">
                <a:pos x="318" y="558"/>
              </a:cxn>
              <a:cxn ang="0">
                <a:pos x="260" y="525"/>
              </a:cxn>
              <a:cxn ang="0">
                <a:pos x="228" y="426"/>
              </a:cxn>
              <a:cxn ang="0">
                <a:pos x="274" y="430"/>
              </a:cxn>
              <a:cxn ang="0">
                <a:pos x="291" y="493"/>
              </a:cxn>
              <a:cxn ang="0">
                <a:pos x="308" y="506"/>
              </a:cxn>
              <a:cxn ang="0">
                <a:pos x="321" y="495"/>
              </a:cxn>
              <a:cxn ang="0">
                <a:pos x="318" y="433"/>
              </a:cxn>
              <a:cxn ang="0">
                <a:pos x="301" y="370"/>
              </a:cxn>
              <a:cxn ang="0">
                <a:pos x="284" y="357"/>
              </a:cxn>
              <a:cxn ang="0">
                <a:pos x="272" y="367"/>
              </a:cxn>
              <a:cxn ang="0">
                <a:pos x="274" y="430"/>
              </a:cxn>
            </a:cxnLst>
            <a:rect l="0" t="0" r="r" b="b"/>
            <a:pathLst>
              <a:path w="374" h="559">
                <a:moveTo>
                  <a:pt x="2" y="128"/>
                </a:moveTo>
                <a:cubicBezTo>
                  <a:pt x="0" y="81"/>
                  <a:pt x="4" y="48"/>
                  <a:pt x="13" y="27"/>
                </a:cubicBezTo>
                <a:cubicBezTo>
                  <a:pt x="22" y="7"/>
                  <a:pt x="36" y="0"/>
                  <a:pt x="54" y="4"/>
                </a:cubicBezTo>
                <a:cubicBezTo>
                  <a:pt x="73" y="9"/>
                  <a:pt x="88" y="24"/>
                  <a:pt x="101" y="48"/>
                </a:cubicBezTo>
                <a:cubicBezTo>
                  <a:pt x="114" y="72"/>
                  <a:pt x="123" y="107"/>
                  <a:pt x="127" y="152"/>
                </a:cubicBezTo>
                <a:cubicBezTo>
                  <a:pt x="132" y="197"/>
                  <a:pt x="130" y="230"/>
                  <a:pt x="120" y="250"/>
                </a:cubicBezTo>
                <a:cubicBezTo>
                  <a:pt x="111" y="270"/>
                  <a:pt x="96" y="279"/>
                  <a:pt x="76" y="276"/>
                </a:cubicBezTo>
                <a:cubicBezTo>
                  <a:pt x="55" y="274"/>
                  <a:pt x="38" y="260"/>
                  <a:pt x="25" y="236"/>
                </a:cubicBezTo>
                <a:cubicBezTo>
                  <a:pt x="12" y="212"/>
                  <a:pt x="5" y="176"/>
                  <a:pt x="2" y="128"/>
                </a:cubicBezTo>
                <a:close/>
                <a:moveTo>
                  <a:pt x="45" y="137"/>
                </a:moveTo>
                <a:cubicBezTo>
                  <a:pt x="47" y="170"/>
                  <a:pt x="51" y="193"/>
                  <a:pt x="56" y="205"/>
                </a:cubicBezTo>
                <a:cubicBezTo>
                  <a:pt x="60" y="214"/>
                  <a:pt x="65" y="219"/>
                  <a:pt x="70" y="220"/>
                </a:cubicBezTo>
                <a:cubicBezTo>
                  <a:pt x="76" y="221"/>
                  <a:pt x="81" y="217"/>
                  <a:pt x="83" y="210"/>
                </a:cubicBezTo>
                <a:cubicBezTo>
                  <a:pt x="87" y="199"/>
                  <a:pt x="87" y="177"/>
                  <a:pt x="84" y="144"/>
                </a:cubicBezTo>
                <a:cubicBezTo>
                  <a:pt x="81" y="111"/>
                  <a:pt x="77" y="89"/>
                  <a:pt x="73" y="77"/>
                </a:cubicBezTo>
                <a:cubicBezTo>
                  <a:pt x="69" y="67"/>
                  <a:pt x="64" y="62"/>
                  <a:pt x="58" y="61"/>
                </a:cubicBezTo>
                <a:cubicBezTo>
                  <a:pt x="53" y="59"/>
                  <a:pt x="49" y="63"/>
                  <a:pt x="46" y="70"/>
                </a:cubicBezTo>
                <a:cubicBezTo>
                  <a:pt x="43" y="81"/>
                  <a:pt x="42" y="103"/>
                  <a:pt x="45" y="137"/>
                </a:cubicBezTo>
                <a:close/>
                <a:moveTo>
                  <a:pt x="143" y="552"/>
                </a:moveTo>
                <a:cubicBezTo>
                  <a:pt x="97" y="550"/>
                  <a:pt x="97" y="550"/>
                  <a:pt x="97" y="550"/>
                </a:cubicBezTo>
                <a:cubicBezTo>
                  <a:pt x="198" y="41"/>
                  <a:pt x="198" y="41"/>
                  <a:pt x="198" y="41"/>
                </a:cubicBezTo>
                <a:cubicBezTo>
                  <a:pt x="235" y="51"/>
                  <a:pt x="235" y="51"/>
                  <a:pt x="235" y="51"/>
                </a:cubicBezTo>
                <a:lnTo>
                  <a:pt x="143" y="552"/>
                </a:lnTo>
                <a:close/>
                <a:moveTo>
                  <a:pt x="228" y="426"/>
                </a:moveTo>
                <a:cubicBezTo>
                  <a:pt x="222" y="382"/>
                  <a:pt x="223" y="350"/>
                  <a:pt x="233" y="330"/>
                </a:cubicBezTo>
                <a:cubicBezTo>
                  <a:pt x="241" y="310"/>
                  <a:pt x="256" y="302"/>
                  <a:pt x="276" y="305"/>
                </a:cubicBezTo>
                <a:cubicBezTo>
                  <a:pt x="297" y="307"/>
                  <a:pt x="315" y="320"/>
                  <a:pt x="330" y="341"/>
                </a:cubicBezTo>
                <a:cubicBezTo>
                  <a:pt x="346" y="363"/>
                  <a:pt x="358" y="395"/>
                  <a:pt x="366" y="437"/>
                </a:cubicBezTo>
                <a:cubicBezTo>
                  <a:pt x="374" y="479"/>
                  <a:pt x="373" y="510"/>
                  <a:pt x="365" y="529"/>
                </a:cubicBezTo>
                <a:cubicBezTo>
                  <a:pt x="355" y="549"/>
                  <a:pt x="340" y="559"/>
                  <a:pt x="318" y="558"/>
                </a:cubicBezTo>
                <a:cubicBezTo>
                  <a:pt x="295" y="557"/>
                  <a:pt x="276" y="546"/>
                  <a:pt x="260" y="525"/>
                </a:cubicBezTo>
                <a:cubicBezTo>
                  <a:pt x="244" y="503"/>
                  <a:pt x="233" y="470"/>
                  <a:pt x="228" y="426"/>
                </a:cubicBezTo>
                <a:close/>
                <a:moveTo>
                  <a:pt x="274" y="430"/>
                </a:moveTo>
                <a:cubicBezTo>
                  <a:pt x="279" y="461"/>
                  <a:pt x="285" y="482"/>
                  <a:pt x="291" y="493"/>
                </a:cubicBezTo>
                <a:cubicBezTo>
                  <a:pt x="296" y="501"/>
                  <a:pt x="302" y="506"/>
                  <a:pt x="308" y="506"/>
                </a:cubicBezTo>
                <a:cubicBezTo>
                  <a:pt x="315" y="506"/>
                  <a:pt x="319" y="503"/>
                  <a:pt x="321" y="495"/>
                </a:cubicBezTo>
                <a:cubicBezTo>
                  <a:pt x="324" y="485"/>
                  <a:pt x="323" y="464"/>
                  <a:pt x="318" y="433"/>
                </a:cubicBezTo>
                <a:cubicBezTo>
                  <a:pt x="313" y="402"/>
                  <a:pt x="307" y="381"/>
                  <a:pt x="301" y="370"/>
                </a:cubicBezTo>
                <a:cubicBezTo>
                  <a:pt x="296" y="362"/>
                  <a:pt x="290" y="357"/>
                  <a:pt x="284" y="357"/>
                </a:cubicBezTo>
                <a:cubicBezTo>
                  <a:pt x="278" y="356"/>
                  <a:pt x="274" y="359"/>
                  <a:pt x="272" y="367"/>
                </a:cubicBezTo>
                <a:cubicBezTo>
                  <a:pt x="269" y="377"/>
                  <a:pt x="270" y="398"/>
                  <a:pt x="274" y="43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24" name="Freeform 28"/>
          <p:cNvSpPr>
            <a:spLocks noEditPoints="1"/>
          </p:cNvSpPr>
          <p:nvPr/>
        </p:nvSpPr>
        <p:spPr bwMode="auto">
          <a:xfrm>
            <a:off x="-301625" y="17463"/>
            <a:ext cx="9105900" cy="6829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00"/>
              </a:cxn>
              <a:cxn ang="0">
                <a:pos x="3200" y="2400"/>
              </a:cxn>
              <a:cxn ang="0">
                <a:pos x="3200" y="0"/>
              </a:cxn>
              <a:cxn ang="0">
                <a:pos x="0" y="0"/>
              </a:cxn>
              <a:cxn ang="0">
                <a:pos x="1694" y="1457"/>
              </a:cxn>
              <a:cxn ang="0">
                <a:pos x="516" y="1409"/>
              </a:cxn>
              <a:cxn ang="0">
                <a:pos x="502" y="1394"/>
              </a:cxn>
              <a:cxn ang="0">
                <a:pos x="555" y="566"/>
              </a:cxn>
              <a:cxn ang="0">
                <a:pos x="570" y="555"/>
              </a:cxn>
              <a:cxn ang="0">
                <a:pos x="1615" y="843"/>
              </a:cxn>
              <a:cxn ang="0">
                <a:pos x="1631" y="861"/>
              </a:cxn>
              <a:cxn ang="0">
                <a:pos x="1706" y="1443"/>
              </a:cxn>
              <a:cxn ang="0">
                <a:pos x="1694" y="1457"/>
              </a:cxn>
            </a:cxnLst>
            <a:rect l="0" t="0" r="r" b="b"/>
            <a:pathLst>
              <a:path w="3200" h="2400">
                <a:moveTo>
                  <a:pt x="0" y="0"/>
                </a:moveTo>
                <a:cubicBezTo>
                  <a:pt x="0" y="2400"/>
                  <a:pt x="0" y="2400"/>
                  <a:pt x="0" y="2400"/>
                </a:cubicBezTo>
                <a:cubicBezTo>
                  <a:pt x="3200" y="2400"/>
                  <a:pt x="3200" y="2400"/>
                  <a:pt x="3200" y="2400"/>
                </a:cubicBezTo>
                <a:cubicBezTo>
                  <a:pt x="3200" y="0"/>
                  <a:pt x="3200" y="0"/>
                  <a:pt x="3200" y="0"/>
                </a:cubicBezTo>
                <a:lnTo>
                  <a:pt x="0" y="0"/>
                </a:lnTo>
                <a:close/>
                <a:moveTo>
                  <a:pt x="1694" y="1457"/>
                </a:moveTo>
                <a:cubicBezTo>
                  <a:pt x="516" y="1409"/>
                  <a:pt x="516" y="1409"/>
                  <a:pt x="516" y="1409"/>
                </a:cubicBezTo>
                <a:cubicBezTo>
                  <a:pt x="508" y="1408"/>
                  <a:pt x="502" y="1402"/>
                  <a:pt x="502" y="1394"/>
                </a:cubicBezTo>
                <a:cubicBezTo>
                  <a:pt x="555" y="566"/>
                  <a:pt x="555" y="566"/>
                  <a:pt x="555" y="566"/>
                </a:cubicBezTo>
                <a:cubicBezTo>
                  <a:pt x="556" y="558"/>
                  <a:pt x="563" y="553"/>
                  <a:pt x="570" y="555"/>
                </a:cubicBezTo>
                <a:cubicBezTo>
                  <a:pt x="1615" y="843"/>
                  <a:pt x="1615" y="843"/>
                  <a:pt x="1615" y="843"/>
                </a:cubicBezTo>
                <a:cubicBezTo>
                  <a:pt x="1623" y="845"/>
                  <a:pt x="1630" y="854"/>
                  <a:pt x="1631" y="861"/>
                </a:cubicBezTo>
                <a:cubicBezTo>
                  <a:pt x="1706" y="1443"/>
                  <a:pt x="1706" y="1443"/>
                  <a:pt x="1706" y="1443"/>
                </a:cubicBezTo>
                <a:cubicBezTo>
                  <a:pt x="1707" y="1451"/>
                  <a:pt x="1702" y="1457"/>
                  <a:pt x="1694" y="1457"/>
                </a:cubicBezTo>
                <a:close/>
              </a:path>
            </a:pathLst>
          </a:custGeom>
          <a:solidFill>
            <a:schemeClr val="accent1"/>
          </a:solidFill>
          <a:ln w="33338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3275013" y="4670425"/>
            <a:ext cx="1176337" cy="3492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4" y="12"/>
              </a:cxn>
              <a:cxn ang="0">
                <a:pos x="407" y="28"/>
              </a:cxn>
              <a:cxn ang="0">
                <a:pos x="413" y="123"/>
              </a:cxn>
            </a:cxnLst>
            <a:rect l="0" t="0" r="r" b="b"/>
            <a:pathLst>
              <a:path w="413" h="123">
                <a:moveTo>
                  <a:pt x="0" y="0"/>
                </a:moveTo>
                <a:cubicBezTo>
                  <a:pt x="384" y="12"/>
                  <a:pt x="384" y="12"/>
                  <a:pt x="384" y="12"/>
                </a:cubicBezTo>
                <a:cubicBezTo>
                  <a:pt x="384" y="12"/>
                  <a:pt x="404" y="22"/>
                  <a:pt x="407" y="28"/>
                </a:cubicBezTo>
                <a:cubicBezTo>
                  <a:pt x="409" y="34"/>
                  <a:pt x="413" y="123"/>
                  <a:pt x="413" y="123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>
            <a:off x="3249613" y="4422775"/>
            <a:ext cx="150812" cy="247650"/>
          </a:xfrm>
          <a:custGeom>
            <a:avLst/>
            <a:gdLst/>
            <a:ahLst/>
            <a:cxnLst>
              <a:cxn ang="0">
                <a:pos x="95" y="0"/>
              </a:cxn>
              <a:cxn ang="0">
                <a:pos x="0" y="156"/>
              </a:cxn>
              <a:cxn ang="0">
                <a:pos x="16" y="156"/>
              </a:cxn>
            </a:cxnLst>
            <a:rect l="0" t="0" r="r" b="b"/>
            <a:pathLst>
              <a:path w="95" h="156">
                <a:moveTo>
                  <a:pt x="95" y="0"/>
                </a:moveTo>
                <a:lnTo>
                  <a:pt x="0" y="156"/>
                </a:lnTo>
                <a:lnTo>
                  <a:pt x="16" y="156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6" name="Freeform 10"/>
          <p:cNvSpPr>
            <a:spLocks/>
          </p:cNvSpPr>
          <p:nvPr/>
        </p:nvSpPr>
        <p:spPr bwMode="auto">
          <a:xfrm>
            <a:off x="3400425" y="4405313"/>
            <a:ext cx="1252538" cy="17462"/>
          </a:xfrm>
          <a:custGeom>
            <a:avLst/>
            <a:gdLst/>
            <a:ahLst/>
            <a:cxnLst>
              <a:cxn ang="0">
                <a:pos x="440" y="4"/>
              </a:cxn>
              <a:cxn ang="0">
                <a:pos x="3" y="0"/>
              </a:cxn>
              <a:cxn ang="0">
                <a:pos x="0" y="6"/>
              </a:cxn>
            </a:cxnLst>
            <a:rect l="0" t="0" r="r" b="b"/>
            <a:pathLst>
              <a:path w="440" h="6">
                <a:moveTo>
                  <a:pt x="440" y="4"/>
                </a:moveTo>
                <a:cubicBezTo>
                  <a:pt x="386" y="3"/>
                  <a:pt x="3" y="0"/>
                  <a:pt x="3" y="0"/>
                </a:cubicBezTo>
                <a:cubicBezTo>
                  <a:pt x="0" y="6"/>
                  <a:pt x="0" y="6"/>
                  <a:pt x="0" y="6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4506913" y="2347913"/>
            <a:ext cx="290512" cy="20780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7" y="697"/>
              </a:cxn>
              <a:cxn ang="0">
                <a:pos x="86" y="721"/>
              </a:cxn>
              <a:cxn ang="0">
                <a:pos x="58" y="727"/>
              </a:cxn>
              <a:cxn ang="0">
                <a:pos x="51" y="727"/>
              </a:cxn>
            </a:cxnLst>
            <a:rect l="0" t="0" r="r" b="b"/>
            <a:pathLst>
              <a:path w="102" h="730">
                <a:moveTo>
                  <a:pt x="0" y="0"/>
                </a:moveTo>
                <a:cubicBezTo>
                  <a:pt x="10" y="86"/>
                  <a:pt x="97" y="690"/>
                  <a:pt x="97" y="697"/>
                </a:cubicBezTo>
                <a:cubicBezTo>
                  <a:pt x="97" y="704"/>
                  <a:pt x="102" y="711"/>
                  <a:pt x="86" y="721"/>
                </a:cubicBezTo>
                <a:cubicBezTo>
                  <a:pt x="71" y="730"/>
                  <a:pt x="66" y="727"/>
                  <a:pt x="58" y="727"/>
                </a:cubicBezTo>
                <a:cubicBezTo>
                  <a:pt x="57" y="727"/>
                  <a:pt x="55" y="727"/>
                  <a:pt x="51" y="727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8" name="Freeform 12"/>
          <p:cNvSpPr>
            <a:spLocks/>
          </p:cNvSpPr>
          <p:nvPr/>
        </p:nvSpPr>
        <p:spPr bwMode="auto">
          <a:xfrm>
            <a:off x="944563" y="1241425"/>
            <a:ext cx="3562350" cy="1106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9" y="357"/>
              </a:cxn>
              <a:cxn ang="0">
                <a:pos x="1251" y="379"/>
              </a:cxn>
              <a:cxn ang="0">
                <a:pos x="1252" y="389"/>
              </a:cxn>
            </a:cxnLst>
            <a:rect l="0" t="0" r="r" b="b"/>
            <a:pathLst>
              <a:path w="1252" h="389">
                <a:moveTo>
                  <a:pt x="0" y="0"/>
                </a:moveTo>
                <a:cubicBezTo>
                  <a:pt x="72" y="21"/>
                  <a:pt x="1234" y="355"/>
                  <a:pt x="1239" y="357"/>
                </a:cubicBezTo>
                <a:cubicBezTo>
                  <a:pt x="1244" y="360"/>
                  <a:pt x="1251" y="362"/>
                  <a:pt x="1251" y="379"/>
                </a:cubicBezTo>
                <a:cubicBezTo>
                  <a:pt x="1251" y="380"/>
                  <a:pt x="1251" y="383"/>
                  <a:pt x="1252" y="389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9" name="Freeform 13"/>
          <p:cNvSpPr>
            <a:spLocks/>
          </p:cNvSpPr>
          <p:nvPr/>
        </p:nvSpPr>
        <p:spPr bwMode="auto">
          <a:xfrm>
            <a:off x="554038" y="1217613"/>
            <a:ext cx="390525" cy="3036887"/>
          </a:xfrm>
          <a:custGeom>
            <a:avLst/>
            <a:gdLst/>
            <a:ahLst/>
            <a:cxnLst>
              <a:cxn ang="0">
                <a:pos x="0" y="1067"/>
              </a:cxn>
              <a:cxn ang="0">
                <a:pos x="103" y="17"/>
              </a:cxn>
              <a:cxn ang="0">
                <a:pos x="134" y="7"/>
              </a:cxn>
              <a:cxn ang="0">
                <a:pos x="137" y="8"/>
              </a:cxn>
            </a:cxnLst>
            <a:rect l="0" t="0" r="r" b="b"/>
            <a:pathLst>
              <a:path w="137" h="1067">
                <a:moveTo>
                  <a:pt x="0" y="1067"/>
                </a:moveTo>
                <a:cubicBezTo>
                  <a:pt x="9" y="977"/>
                  <a:pt x="102" y="27"/>
                  <a:pt x="103" y="17"/>
                </a:cubicBezTo>
                <a:cubicBezTo>
                  <a:pt x="104" y="6"/>
                  <a:pt x="112" y="0"/>
                  <a:pt x="134" y="7"/>
                </a:cubicBezTo>
                <a:cubicBezTo>
                  <a:pt x="135" y="7"/>
                  <a:pt x="136" y="7"/>
                  <a:pt x="137" y="8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0" name="Freeform 14"/>
          <p:cNvSpPr>
            <a:spLocks/>
          </p:cNvSpPr>
          <p:nvPr/>
        </p:nvSpPr>
        <p:spPr bwMode="auto">
          <a:xfrm>
            <a:off x="539750" y="4254500"/>
            <a:ext cx="1671638" cy="136525"/>
          </a:xfrm>
          <a:custGeom>
            <a:avLst/>
            <a:gdLst/>
            <a:ahLst/>
            <a:cxnLst>
              <a:cxn ang="0">
                <a:pos x="587" y="48"/>
              </a:cxn>
              <a:cxn ang="0">
                <a:pos x="21" y="41"/>
              </a:cxn>
              <a:cxn ang="0">
                <a:pos x="4" y="7"/>
              </a:cxn>
              <a:cxn ang="0">
                <a:pos x="5" y="0"/>
              </a:cxn>
            </a:cxnLst>
            <a:rect l="0" t="0" r="r" b="b"/>
            <a:pathLst>
              <a:path w="587" h="48">
                <a:moveTo>
                  <a:pt x="587" y="48"/>
                </a:moveTo>
                <a:cubicBezTo>
                  <a:pt x="522" y="48"/>
                  <a:pt x="25" y="41"/>
                  <a:pt x="21" y="41"/>
                </a:cubicBezTo>
                <a:cubicBezTo>
                  <a:pt x="16" y="41"/>
                  <a:pt x="0" y="39"/>
                  <a:pt x="4" y="7"/>
                </a:cubicBezTo>
                <a:cubicBezTo>
                  <a:pt x="4" y="6"/>
                  <a:pt x="4" y="3"/>
                  <a:pt x="5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>
            <a:off x="1203325" y="4391025"/>
            <a:ext cx="1027113" cy="623888"/>
          </a:xfrm>
          <a:custGeom>
            <a:avLst/>
            <a:gdLst/>
            <a:ahLst/>
            <a:cxnLst>
              <a:cxn ang="0">
                <a:pos x="0" y="219"/>
              </a:cxn>
              <a:cxn ang="0">
                <a:pos x="7" y="123"/>
              </a:cxn>
              <a:cxn ang="0">
                <a:pos x="24" y="113"/>
              </a:cxn>
              <a:cxn ang="0">
                <a:pos x="317" y="107"/>
              </a:cxn>
              <a:cxn ang="0">
                <a:pos x="361" y="1"/>
              </a:cxn>
              <a:cxn ang="0">
                <a:pos x="354" y="0"/>
              </a:cxn>
            </a:cxnLst>
            <a:rect l="0" t="0" r="r" b="b"/>
            <a:pathLst>
              <a:path w="361" h="219">
                <a:moveTo>
                  <a:pt x="0" y="219"/>
                </a:moveTo>
                <a:cubicBezTo>
                  <a:pt x="7" y="123"/>
                  <a:pt x="7" y="123"/>
                  <a:pt x="7" y="123"/>
                </a:cubicBezTo>
                <a:cubicBezTo>
                  <a:pt x="7" y="123"/>
                  <a:pt x="13" y="113"/>
                  <a:pt x="24" y="113"/>
                </a:cubicBezTo>
                <a:cubicBezTo>
                  <a:pt x="35" y="113"/>
                  <a:pt x="317" y="107"/>
                  <a:pt x="317" y="107"/>
                </a:cubicBezTo>
                <a:cubicBezTo>
                  <a:pt x="361" y="1"/>
                  <a:pt x="361" y="1"/>
                  <a:pt x="361" y="1"/>
                </a:cubicBezTo>
                <a:cubicBezTo>
                  <a:pt x="361" y="1"/>
                  <a:pt x="358" y="0"/>
                  <a:pt x="354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2" name="Freeform 16"/>
          <p:cNvSpPr>
            <a:spLocks/>
          </p:cNvSpPr>
          <p:nvPr/>
        </p:nvSpPr>
        <p:spPr bwMode="auto">
          <a:xfrm>
            <a:off x="1127125" y="1590675"/>
            <a:ext cx="3429000" cy="2573338"/>
          </a:xfrm>
          <a:custGeom>
            <a:avLst/>
            <a:gdLst/>
            <a:ahLst/>
            <a:cxnLst>
              <a:cxn ang="0">
                <a:pos x="53" y="13"/>
              </a:cxn>
              <a:cxn ang="0">
                <a:pos x="68" y="2"/>
              </a:cxn>
              <a:cxn ang="0">
                <a:pos x="1113" y="290"/>
              </a:cxn>
              <a:cxn ang="0">
                <a:pos x="1129" y="308"/>
              </a:cxn>
              <a:cxn ang="0">
                <a:pos x="1204" y="890"/>
              </a:cxn>
              <a:cxn ang="0">
                <a:pos x="1192" y="904"/>
              </a:cxn>
              <a:cxn ang="0">
                <a:pos x="14" y="856"/>
              </a:cxn>
              <a:cxn ang="0">
                <a:pos x="0" y="841"/>
              </a:cxn>
              <a:cxn ang="0">
                <a:pos x="53" y="13"/>
              </a:cxn>
            </a:cxnLst>
            <a:rect l="0" t="0" r="r" b="b"/>
            <a:pathLst>
              <a:path w="1205" h="904">
                <a:moveTo>
                  <a:pt x="53" y="13"/>
                </a:moveTo>
                <a:cubicBezTo>
                  <a:pt x="54" y="5"/>
                  <a:pt x="61" y="0"/>
                  <a:pt x="68" y="2"/>
                </a:cubicBezTo>
                <a:cubicBezTo>
                  <a:pt x="1113" y="290"/>
                  <a:pt x="1113" y="290"/>
                  <a:pt x="1113" y="290"/>
                </a:cubicBezTo>
                <a:cubicBezTo>
                  <a:pt x="1121" y="292"/>
                  <a:pt x="1128" y="301"/>
                  <a:pt x="1129" y="308"/>
                </a:cubicBezTo>
                <a:cubicBezTo>
                  <a:pt x="1204" y="890"/>
                  <a:pt x="1204" y="890"/>
                  <a:pt x="1204" y="890"/>
                </a:cubicBezTo>
                <a:cubicBezTo>
                  <a:pt x="1205" y="898"/>
                  <a:pt x="1200" y="904"/>
                  <a:pt x="1192" y="904"/>
                </a:cubicBezTo>
                <a:cubicBezTo>
                  <a:pt x="14" y="856"/>
                  <a:pt x="14" y="856"/>
                  <a:pt x="14" y="856"/>
                </a:cubicBezTo>
                <a:cubicBezTo>
                  <a:pt x="6" y="855"/>
                  <a:pt x="0" y="849"/>
                  <a:pt x="0" y="841"/>
                </a:cubicBezTo>
                <a:lnTo>
                  <a:pt x="53" y="13"/>
                </a:lnTo>
                <a:close/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2230438" y="4394200"/>
            <a:ext cx="1177925" cy="11113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4443413" y="5003800"/>
            <a:ext cx="4700587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-384175" y="5003800"/>
            <a:ext cx="1598613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2341563" y="657225"/>
            <a:ext cx="1428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4800">
                <a:solidFill>
                  <a:schemeClr val="bg1"/>
                </a:solidFill>
                <a:ea typeface="宋体" pitchFamily="2" charset="-122"/>
              </a:rPr>
              <a:t>Of 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927350" y="788988"/>
            <a:ext cx="26781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6600" b="1">
                <a:solidFill>
                  <a:schemeClr val="bg1"/>
                </a:solidFill>
                <a:ea typeface="宋体" pitchFamily="2" charset="-122"/>
              </a:rPr>
              <a:t>B2B 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4914900" y="1393825"/>
            <a:ext cx="4229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3200">
                <a:solidFill>
                  <a:schemeClr val="bg1"/>
                </a:solidFill>
                <a:ea typeface="宋体" pitchFamily="2" charset="-122"/>
              </a:rPr>
              <a:t>companies surveyed </a:t>
            </a: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4991100" y="2071688"/>
            <a:ext cx="3971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5400" b="1">
                <a:solidFill>
                  <a:schemeClr val="bg1"/>
                </a:solidFill>
                <a:ea typeface="宋体" pitchFamily="2" charset="-122"/>
              </a:rPr>
              <a:t>PowerPoint</a:t>
            </a:r>
          </a:p>
        </p:txBody>
      </p:sp>
      <p:sp>
        <p:nvSpPr>
          <p:cNvPr id="4130" name="Text Box 34"/>
          <p:cNvSpPr txBox="1">
            <a:spLocks noChangeArrowheads="1"/>
          </p:cNvSpPr>
          <p:nvPr/>
        </p:nvSpPr>
        <p:spPr bwMode="auto">
          <a:xfrm>
            <a:off x="4773613" y="2767013"/>
            <a:ext cx="2386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3200">
                <a:solidFill>
                  <a:schemeClr val="bg1"/>
                </a:solidFill>
                <a:ea typeface="宋体" pitchFamily="2" charset="-122"/>
              </a:rPr>
              <a:t>was their</a:t>
            </a:r>
          </a:p>
        </p:txBody>
      </p:sp>
      <p:sp>
        <p:nvSpPr>
          <p:cNvPr id="4131" name="Text Box 35"/>
          <p:cNvSpPr txBox="1">
            <a:spLocks noChangeArrowheads="1"/>
          </p:cNvSpPr>
          <p:nvPr/>
        </p:nvSpPr>
        <p:spPr bwMode="auto">
          <a:xfrm>
            <a:off x="6067425" y="2817813"/>
            <a:ext cx="2886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4400" b="1">
                <a:solidFill>
                  <a:schemeClr val="bg1"/>
                </a:solidFill>
                <a:ea typeface="宋体" pitchFamily="2" charset="-122"/>
              </a:rPr>
              <a:t>most</a:t>
            </a: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4659313" y="3257550"/>
            <a:ext cx="38496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6000" b="1">
                <a:solidFill>
                  <a:schemeClr val="bg1"/>
                </a:solidFill>
                <a:ea typeface="宋体" pitchFamily="2" charset="-122"/>
              </a:rPr>
              <a:t>important</a:t>
            </a:r>
          </a:p>
        </p:txBody>
      </p:sp>
      <p:sp>
        <p:nvSpPr>
          <p:cNvPr id="4127" name="Text Box 31"/>
          <p:cNvSpPr txBox="1">
            <a:spLocks noChangeArrowheads="1"/>
          </p:cNvSpPr>
          <p:nvPr/>
        </p:nvSpPr>
        <p:spPr bwMode="auto">
          <a:xfrm>
            <a:off x="3994150" y="1814513"/>
            <a:ext cx="2009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2400">
                <a:solidFill>
                  <a:schemeClr val="bg1"/>
                </a:solidFill>
                <a:ea typeface="宋体" pitchFamily="2" charset="-122"/>
              </a:rPr>
              <a:t>stated</a:t>
            </a:r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6289675" y="4002088"/>
            <a:ext cx="2886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4400" b="1">
                <a:solidFill>
                  <a:schemeClr val="bg1"/>
                </a:solidFill>
                <a:ea typeface="宋体" pitchFamily="2" charset="-122"/>
              </a:rPr>
              <a:t>sales tool</a:t>
            </a: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4659313" y="3257550"/>
            <a:ext cx="38496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6000" b="1">
                <a:solidFill>
                  <a:schemeClr val="bg1"/>
                </a:solidFill>
                <a:ea typeface="宋体" pitchFamily="2" charset="-122"/>
              </a:rPr>
              <a:t>important</a:t>
            </a:r>
          </a:p>
        </p:txBody>
      </p:sp>
    </p:spTree>
  </p:cSld>
  <p:clrMapOvr>
    <a:masterClrMapping/>
  </p:clrMapOvr>
  <p:transition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3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4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4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4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4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41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2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2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nimBg="1"/>
      <p:bldP spid="4115" grpId="0" animBg="1"/>
      <p:bldP spid="4116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2" grpId="0" animBg="1"/>
      <p:bldP spid="4113" grpId="0" animBg="1"/>
      <p:bldP spid="4117" grpId="0" animBg="1"/>
      <p:bldP spid="4118" grpId="0" animBg="1"/>
      <p:bldP spid="4120" grpId="1"/>
      <p:bldP spid="4125" grpId="0"/>
      <p:bldP spid="4126" grpId="0"/>
      <p:bldP spid="4128" grpId="0"/>
      <p:bldP spid="4130" grpId="0"/>
      <p:bldP spid="4131" grpId="0"/>
      <p:bldP spid="4132" grpId="0"/>
      <p:bldP spid="4127" grpId="0"/>
      <p:bldP spid="4133" grpId="0"/>
      <p:bldP spid="4134" grpId="0"/>
      <p:bldP spid="4134" grpId="1"/>
      <p:bldP spid="4134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9" name="Line 33"/>
          <p:cNvSpPr>
            <a:spLocks noChangeShapeType="1"/>
          </p:cNvSpPr>
          <p:nvPr/>
        </p:nvSpPr>
        <p:spPr bwMode="auto">
          <a:xfrm flipV="1">
            <a:off x="5224463" y="2695575"/>
            <a:ext cx="1587" cy="3600450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0" y="5684838"/>
            <a:ext cx="1384300" cy="3175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>
            <a:off x="1366838" y="4157663"/>
            <a:ext cx="201612" cy="1706562"/>
          </a:xfrm>
          <a:custGeom>
            <a:avLst/>
            <a:gdLst/>
            <a:ahLst/>
            <a:cxnLst>
              <a:cxn ang="0">
                <a:pos x="127" y="0"/>
              </a:cxn>
              <a:cxn ang="0">
                <a:pos x="0" y="1075"/>
              </a:cxn>
              <a:cxn ang="0">
                <a:pos x="127" y="0"/>
              </a:cxn>
            </a:cxnLst>
            <a:rect l="0" t="0" r="r" b="b"/>
            <a:pathLst>
              <a:path w="127" h="1075">
                <a:moveTo>
                  <a:pt x="127" y="0"/>
                </a:moveTo>
                <a:lnTo>
                  <a:pt x="0" y="1075"/>
                </a:lnTo>
                <a:lnTo>
                  <a:pt x="12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>
            <a:off x="1374775" y="4121150"/>
            <a:ext cx="200025" cy="1584325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6" name="Freeform 20"/>
          <p:cNvSpPr>
            <a:spLocks/>
          </p:cNvSpPr>
          <p:nvPr/>
        </p:nvSpPr>
        <p:spPr bwMode="auto">
          <a:xfrm>
            <a:off x="2717800" y="3883025"/>
            <a:ext cx="7938" cy="2408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1517"/>
              </a:cxn>
              <a:cxn ang="0">
                <a:pos x="0" y="0"/>
              </a:cxn>
            </a:cxnLst>
            <a:rect l="0" t="0" r="r" b="b"/>
            <a:pathLst>
              <a:path w="5" h="1517">
                <a:moveTo>
                  <a:pt x="0" y="0"/>
                </a:moveTo>
                <a:lnTo>
                  <a:pt x="5" y="151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2587625" y="3883025"/>
            <a:ext cx="7938" cy="240823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4572000" y="1390650"/>
            <a:ext cx="1304925" cy="1304925"/>
          </a:xfrm>
          <a:prstGeom prst="ellips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4625" name="Group 49"/>
          <p:cNvGrpSpPr>
            <a:grpSpLocks/>
          </p:cNvGrpSpPr>
          <p:nvPr/>
        </p:nvGrpSpPr>
        <p:grpSpPr bwMode="auto">
          <a:xfrm>
            <a:off x="4795838" y="1566863"/>
            <a:ext cx="860425" cy="952500"/>
            <a:chOff x="3517" y="885"/>
            <a:chExt cx="662" cy="732"/>
          </a:xfrm>
        </p:grpSpPr>
        <p:sp>
          <p:nvSpPr>
            <p:cNvPr id="24599" name="Freeform 23"/>
            <p:cNvSpPr>
              <a:spLocks/>
            </p:cNvSpPr>
            <p:nvPr/>
          </p:nvSpPr>
          <p:spPr bwMode="auto">
            <a:xfrm>
              <a:off x="3517" y="885"/>
              <a:ext cx="662" cy="732"/>
            </a:xfrm>
            <a:custGeom>
              <a:avLst/>
              <a:gdLst/>
              <a:ahLst/>
              <a:cxnLst>
                <a:cxn ang="0">
                  <a:pos x="220" y="235"/>
                </a:cxn>
                <a:cxn ang="0">
                  <a:pos x="369" y="119"/>
                </a:cxn>
                <a:cxn ang="0">
                  <a:pos x="184" y="0"/>
                </a:cxn>
                <a:cxn ang="0">
                  <a:pos x="0" y="150"/>
                </a:cxn>
                <a:cxn ang="0">
                  <a:pos x="279" y="408"/>
                </a:cxn>
                <a:cxn ang="0">
                  <a:pos x="358" y="338"/>
                </a:cxn>
                <a:cxn ang="0">
                  <a:pos x="220" y="235"/>
                </a:cxn>
              </a:cxnLst>
              <a:rect l="0" t="0" r="r" b="b"/>
              <a:pathLst>
                <a:path w="369" h="408">
                  <a:moveTo>
                    <a:pt x="220" y="235"/>
                  </a:moveTo>
                  <a:cubicBezTo>
                    <a:pt x="312" y="229"/>
                    <a:pt x="369" y="177"/>
                    <a:pt x="369" y="119"/>
                  </a:cubicBezTo>
                  <a:cubicBezTo>
                    <a:pt x="369" y="56"/>
                    <a:pt x="301" y="0"/>
                    <a:pt x="184" y="0"/>
                  </a:cubicBezTo>
                  <a:cubicBezTo>
                    <a:pt x="67" y="0"/>
                    <a:pt x="0" y="68"/>
                    <a:pt x="0" y="150"/>
                  </a:cubicBezTo>
                  <a:cubicBezTo>
                    <a:pt x="0" y="256"/>
                    <a:pt x="88" y="336"/>
                    <a:pt x="279" y="408"/>
                  </a:cubicBezTo>
                  <a:cubicBezTo>
                    <a:pt x="358" y="338"/>
                    <a:pt x="358" y="338"/>
                    <a:pt x="358" y="338"/>
                  </a:cubicBezTo>
                  <a:cubicBezTo>
                    <a:pt x="274" y="306"/>
                    <a:pt x="233" y="269"/>
                    <a:pt x="220" y="23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0" name="Freeform 24"/>
            <p:cNvSpPr>
              <a:spLocks/>
            </p:cNvSpPr>
            <p:nvPr/>
          </p:nvSpPr>
          <p:spPr bwMode="auto">
            <a:xfrm>
              <a:off x="3865" y="971"/>
              <a:ext cx="194" cy="216"/>
            </a:xfrm>
            <a:custGeom>
              <a:avLst/>
              <a:gdLst/>
              <a:ahLst/>
              <a:cxnLst>
                <a:cxn ang="0">
                  <a:pos x="44" y="51"/>
                </a:cxn>
                <a:cxn ang="0">
                  <a:pos x="0" y="85"/>
                </a:cxn>
                <a:cxn ang="0">
                  <a:pos x="54" y="120"/>
                </a:cxn>
                <a:cxn ang="0">
                  <a:pos x="108" y="76"/>
                </a:cxn>
                <a:cxn ang="0">
                  <a:pos x="26" y="0"/>
                </a:cxn>
                <a:cxn ang="0">
                  <a:pos x="3" y="21"/>
                </a:cxn>
                <a:cxn ang="0">
                  <a:pos x="44" y="51"/>
                </a:cxn>
              </a:cxnLst>
              <a:rect l="0" t="0" r="r" b="b"/>
              <a:pathLst>
                <a:path w="108" h="120">
                  <a:moveTo>
                    <a:pt x="44" y="51"/>
                  </a:moveTo>
                  <a:cubicBezTo>
                    <a:pt x="17" y="53"/>
                    <a:pt x="0" y="68"/>
                    <a:pt x="0" y="85"/>
                  </a:cubicBezTo>
                  <a:cubicBezTo>
                    <a:pt x="0" y="103"/>
                    <a:pt x="20" y="120"/>
                    <a:pt x="54" y="120"/>
                  </a:cubicBezTo>
                  <a:cubicBezTo>
                    <a:pt x="89" y="120"/>
                    <a:pt x="108" y="100"/>
                    <a:pt x="108" y="76"/>
                  </a:cubicBezTo>
                  <a:cubicBezTo>
                    <a:pt x="108" y="45"/>
                    <a:pt x="82" y="21"/>
                    <a:pt x="26" y="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8" y="30"/>
                    <a:pt x="40" y="41"/>
                    <a:pt x="44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31" name="Group 55"/>
          <p:cNvGrpSpPr>
            <a:grpSpLocks/>
          </p:cNvGrpSpPr>
          <p:nvPr/>
        </p:nvGrpSpPr>
        <p:grpSpPr bwMode="auto">
          <a:xfrm>
            <a:off x="4878388" y="3087688"/>
            <a:ext cx="695325" cy="698500"/>
            <a:chOff x="3202" y="1887"/>
            <a:chExt cx="554" cy="556"/>
          </a:xfrm>
        </p:grpSpPr>
        <p:sp>
          <p:nvSpPr>
            <p:cNvPr id="24601" name="Oval 25"/>
            <p:cNvSpPr>
              <a:spLocks noChangeArrowheads="1"/>
            </p:cNvSpPr>
            <p:nvPr/>
          </p:nvSpPr>
          <p:spPr bwMode="auto">
            <a:xfrm>
              <a:off x="3202" y="1887"/>
              <a:ext cx="554" cy="556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2" name="Freeform 26"/>
            <p:cNvSpPr>
              <a:spLocks/>
            </p:cNvSpPr>
            <p:nvPr/>
          </p:nvSpPr>
          <p:spPr bwMode="auto">
            <a:xfrm>
              <a:off x="3414" y="1973"/>
              <a:ext cx="132" cy="382"/>
            </a:xfrm>
            <a:custGeom>
              <a:avLst/>
              <a:gdLst/>
              <a:ahLst/>
              <a:cxnLst>
                <a:cxn ang="0">
                  <a:pos x="73" y="185"/>
                </a:cxn>
                <a:cxn ang="0">
                  <a:pos x="67" y="176"/>
                </a:cxn>
                <a:cxn ang="0">
                  <a:pos x="53" y="162"/>
                </a:cxn>
                <a:cxn ang="0">
                  <a:pos x="44" y="156"/>
                </a:cxn>
                <a:cxn ang="0">
                  <a:pos x="41" y="157"/>
                </a:cxn>
                <a:cxn ang="0">
                  <a:pos x="41" y="146"/>
                </a:cxn>
                <a:cxn ang="0">
                  <a:pos x="41" y="77"/>
                </a:cxn>
                <a:cxn ang="0">
                  <a:pos x="43" y="63"/>
                </a:cxn>
                <a:cxn ang="0">
                  <a:pos x="48" y="61"/>
                </a:cxn>
                <a:cxn ang="0">
                  <a:pos x="56" y="54"/>
                </a:cxn>
                <a:cxn ang="0">
                  <a:pos x="68" y="33"/>
                </a:cxn>
                <a:cxn ang="0">
                  <a:pos x="70" y="23"/>
                </a:cxn>
                <a:cxn ang="0">
                  <a:pos x="68" y="19"/>
                </a:cxn>
                <a:cxn ang="0">
                  <a:pos x="60" y="13"/>
                </a:cxn>
                <a:cxn ang="0">
                  <a:pos x="43" y="3"/>
                </a:cxn>
                <a:cxn ang="0">
                  <a:pos x="29" y="7"/>
                </a:cxn>
                <a:cxn ang="0">
                  <a:pos x="5" y="48"/>
                </a:cxn>
                <a:cxn ang="0">
                  <a:pos x="0" y="57"/>
                </a:cxn>
                <a:cxn ang="0">
                  <a:pos x="0" y="68"/>
                </a:cxn>
                <a:cxn ang="0">
                  <a:pos x="0" y="160"/>
                </a:cxn>
                <a:cxn ang="0">
                  <a:pos x="0" y="171"/>
                </a:cxn>
                <a:cxn ang="0">
                  <a:pos x="8" y="178"/>
                </a:cxn>
                <a:cxn ang="0">
                  <a:pos x="39" y="209"/>
                </a:cxn>
                <a:cxn ang="0">
                  <a:pos x="54" y="209"/>
                </a:cxn>
                <a:cxn ang="0">
                  <a:pos x="66" y="197"/>
                </a:cxn>
                <a:cxn ang="0">
                  <a:pos x="72" y="188"/>
                </a:cxn>
                <a:cxn ang="0">
                  <a:pos x="73" y="185"/>
                </a:cxn>
              </a:cxnLst>
              <a:rect l="0" t="0" r="r" b="b"/>
              <a:pathLst>
                <a:path w="74" h="213">
                  <a:moveTo>
                    <a:pt x="73" y="185"/>
                  </a:moveTo>
                  <a:cubicBezTo>
                    <a:pt x="74" y="184"/>
                    <a:pt x="72" y="180"/>
                    <a:pt x="67" y="176"/>
                  </a:cubicBezTo>
                  <a:cubicBezTo>
                    <a:pt x="53" y="162"/>
                    <a:pt x="53" y="162"/>
                    <a:pt x="53" y="162"/>
                  </a:cubicBezTo>
                  <a:cubicBezTo>
                    <a:pt x="49" y="158"/>
                    <a:pt x="45" y="155"/>
                    <a:pt x="44" y="156"/>
                  </a:cubicBezTo>
                  <a:cubicBezTo>
                    <a:pt x="43" y="157"/>
                    <a:pt x="42" y="158"/>
                    <a:pt x="41" y="157"/>
                  </a:cubicBezTo>
                  <a:cubicBezTo>
                    <a:pt x="41" y="157"/>
                    <a:pt x="41" y="152"/>
                    <a:pt x="41" y="146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72"/>
                    <a:pt x="42" y="65"/>
                    <a:pt x="43" y="63"/>
                  </a:cubicBezTo>
                  <a:cubicBezTo>
                    <a:pt x="44" y="61"/>
                    <a:pt x="46" y="60"/>
                    <a:pt x="48" y="61"/>
                  </a:cubicBezTo>
                  <a:cubicBezTo>
                    <a:pt x="50" y="62"/>
                    <a:pt x="53" y="59"/>
                    <a:pt x="56" y="54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1" y="28"/>
                    <a:pt x="72" y="23"/>
                    <a:pt x="70" y="23"/>
                  </a:cubicBezTo>
                  <a:cubicBezTo>
                    <a:pt x="68" y="22"/>
                    <a:pt x="67" y="20"/>
                    <a:pt x="68" y="19"/>
                  </a:cubicBezTo>
                  <a:cubicBezTo>
                    <a:pt x="68" y="19"/>
                    <a:pt x="65" y="16"/>
                    <a:pt x="60" y="1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8" y="0"/>
                    <a:pt x="31" y="2"/>
                    <a:pt x="29" y="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" y="53"/>
                    <a:pt x="0" y="57"/>
                    <a:pt x="0" y="57"/>
                  </a:cubicBezTo>
                  <a:cubicBezTo>
                    <a:pt x="0" y="57"/>
                    <a:pt x="0" y="62"/>
                    <a:pt x="0" y="68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6"/>
                    <a:pt x="0" y="171"/>
                    <a:pt x="0" y="171"/>
                  </a:cubicBezTo>
                  <a:cubicBezTo>
                    <a:pt x="0" y="171"/>
                    <a:pt x="4" y="174"/>
                    <a:pt x="8" y="178"/>
                  </a:cubicBezTo>
                  <a:cubicBezTo>
                    <a:pt x="39" y="209"/>
                    <a:pt x="39" y="209"/>
                    <a:pt x="39" y="209"/>
                  </a:cubicBezTo>
                  <a:cubicBezTo>
                    <a:pt x="43" y="213"/>
                    <a:pt x="50" y="213"/>
                    <a:pt x="54" y="209"/>
                  </a:cubicBezTo>
                  <a:cubicBezTo>
                    <a:pt x="66" y="197"/>
                    <a:pt x="66" y="197"/>
                    <a:pt x="66" y="197"/>
                  </a:cubicBezTo>
                  <a:cubicBezTo>
                    <a:pt x="70" y="193"/>
                    <a:pt x="73" y="189"/>
                    <a:pt x="72" y="188"/>
                  </a:cubicBezTo>
                  <a:cubicBezTo>
                    <a:pt x="72" y="188"/>
                    <a:pt x="72" y="186"/>
                    <a:pt x="73" y="185"/>
                  </a:cubicBezTo>
                  <a:close/>
                </a:path>
              </a:pathLst>
            </a:custGeom>
            <a:solidFill>
              <a:srgbClr val="FFFFFF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39" name="Group 63"/>
          <p:cNvGrpSpPr>
            <a:grpSpLocks/>
          </p:cNvGrpSpPr>
          <p:nvPr/>
        </p:nvGrpSpPr>
        <p:grpSpPr bwMode="auto">
          <a:xfrm>
            <a:off x="4878388" y="4143375"/>
            <a:ext cx="695325" cy="698500"/>
            <a:chOff x="3073" y="2610"/>
            <a:chExt cx="438" cy="440"/>
          </a:xfrm>
        </p:grpSpPr>
        <p:sp>
          <p:nvSpPr>
            <p:cNvPr id="24603" name="Oval 27"/>
            <p:cNvSpPr>
              <a:spLocks noChangeArrowheads="1"/>
            </p:cNvSpPr>
            <p:nvPr/>
          </p:nvSpPr>
          <p:spPr bwMode="auto">
            <a:xfrm>
              <a:off x="3073" y="2610"/>
              <a:ext cx="438" cy="440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3181" y="2748"/>
              <a:ext cx="222" cy="164"/>
            </a:xfrm>
            <a:prstGeom prst="rect">
              <a:avLst/>
            </a:prstGeom>
            <a:solidFill>
              <a:srgbClr val="FFFFFF"/>
            </a:solidFill>
            <a:ln w="11113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5" name="Freeform 29"/>
            <p:cNvSpPr>
              <a:spLocks/>
            </p:cNvSpPr>
            <p:nvPr/>
          </p:nvSpPr>
          <p:spPr bwMode="auto">
            <a:xfrm>
              <a:off x="3182" y="2748"/>
              <a:ext cx="220" cy="1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8" y="140"/>
                </a:cxn>
                <a:cxn ang="0">
                  <a:pos x="278" y="0"/>
                </a:cxn>
                <a:cxn ang="0">
                  <a:pos x="0" y="0"/>
                </a:cxn>
              </a:cxnLst>
              <a:rect l="0" t="0" r="r" b="b"/>
              <a:pathLst>
                <a:path w="278" h="140">
                  <a:moveTo>
                    <a:pt x="0" y="0"/>
                  </a:moveTo>
                  <a:lnTo>
                    <a:pt x="138" y="140"/>
                  </a:lnTo>
                  <a:lnTo>
                    <a:pt x="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640" name="Group 64"/>
          <p:cNvGrpSpPr>
            <a:grpSpLocks/>
          </p:cNvGrpSpPr>
          <p:nvPr/>
        </p:nvGrpSpPr>
        <p:grpSpPr bwMode="auto">
          <a:xfrm>
            <a:off x="4878388" y="5221288"/>
            <a:ext cx="695325" cy="695325"/>
            <a:chOff x="3073" y="3289"/>
            <a:chExt cx="438" cy="438"/>
          </a:xfrm>
        </p:grpSpPr>
        <p:sp>
          <p:nvSpPr>
            <p:cNvPr id="24606" name="Oval 30"/>
            <p:cNvSpPr>
              <a:spLocks noChangeArrowheads="1"/>
            </p:cNvSpPr>
            <p:nvPr/>
          </p:nvSpPr>
          <p:spPr bwMode="auto">
            <a:xfrm>
              <a:off x="3073" y="3289"/>
              <a:ext cx="438" cy="438"/>
            </a:xfrm>
            <a:prstGeom prst="ellipse">
              <a:avLst/>
            </a:prstGeom>
            <a:solidFill>
              <a:schemeClr val="accent1"/>
            </a:solidFill>
            <a:ln w="333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173" y="3389"/>
              <a:ext cx="240" cy="241"/>
            </a:xfrm>
            <a:custGeom>
              <a:avLst/>
              <a:gdLst/>
              <a:ahLst/>
              <a:cxnLst>
                <a:cxn ang="0">
                  <a:pos x="303" y="263"/>
                </a:cxn>
                <a:cxn ang="0">
                  <a:pos x="171" y="131"/>
                </a:cxn>
                <a:cxn ang="0">
                  <a:pos x="223" y="77"/>
                </a:cxn>
                <a:cxn ang="0">
                  <a:pos x="0" y="0"/>
                </a:cxn>
                <a:cxn ang="0">
                  <a:pos x="76" y="224"/>
                </a:cxn>
                <a:cxn ang="0">
                  <a:pos x="129" y="170"/>
                </a:cxn>
                <a:cxn ang="0">
                  <a:pos x="262" y="305"/>
                </a:cxn>
                <a:cxn ang="0">
                  <a:pos x="303" y="263"/>
                </a:cxn>
              </a:cxnLst>
              <a:rect l="0" t="0" r="r" b="b"/>
              <a:pathLst>
                <a:path w="303" h="305">
                  <a:moveTo>
                    <a:pt x="303" y="263"/>
                  </a:moveTo>
                  <a:lnTo>
                    <a:pt x="171" y="131"/>
                  </a:lnTo>
                  <a:lnTo>
                    <a:pt x="223" y="77"/>
                  </a:lnTo>
                  <a:lnTo>
                    <a:pt x="0" y="0"/>
                  </a:lnTo>
                  <a:lnTo>
                    <a:pt x="76" y="224"/>
                  </a:lnTo>
                  <a:lnTo>
                    <a:pt x="129" y="170"/>
                  </a:lnTo>
                  <a:lnTo>
                    <a:pt x="262" y="305"/>
                  </a:lnTo>
                  <a:lnTo>
                    <a:pt x="303" y="263"/>
                  </a:lnTo>
                  <a:close/>
                </a:path>
              </a:pathLst>
            </a:custGeom>
            <a:solidFill>
              <a:schemeClr val="bg1"/>
            </a:solidFill>
            <a:ln w="11113" cap="flat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619" name="Line 43"/>
          <p:cNvSpPr>
            <a:spLocks noChangeShapeType="1"/>
          </p:cNvSpPr>
          <p:nvPr/>
        </p:nvSpPr>
        <p:spPr bwMode="auto">
          <a:xfrm>
            <a:off x="774700" y="4305300"/>
            <a:ext cx="1588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>
            <a:off x="3741738" y="168116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606425" y="4117975"/>
            <a:ext cx="981075" cy="265113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616" y="20"/>
              </a:cxn>
              <a:cxn ang="0">
                <a:pos x="618" y="0"/>
              </a:cxn>
              <a:cxn ang="0">
                <a:pos x="2" y="153"/>
              </a:cxn>
            </a:cxnLst>
            <a:rect l="0" t="0" r="r" b="b"/>
            <a:pathLst>
              <a:path w="618" h="167">
                <a:moveTo>
                  <a:pt x="0" y="167"/>
                </a:moveTo>
                <a:lnTo>
                  <a:pt x="616" y="20"/>
                </a:lnTo>
                <a:lnTo>
                  <a:pt x="618" y="0"/>
                </a:lnTo>
                <a:lnTo>
                  <a:pt x="2" y="153"/>
                </a:lnTo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>
            <a:off x="1555750" y="3746500"/>
            <a:ext cx="1566863" cy="412750"/>
          </a:xfrm>
          <a:custGeom>
            <a:avLst/>
            <a:gdLst/>
            <a:ahLst/>
            <a:cxnLst>
              <a:cxn ang="0">
                <a:pos x="0" y="260"/>
              </a:cxn>
              <a:cxn ang="0">
                <a:pos x="985" y="19"/>
              </a:cxn>
              <a:cxn ang="0">
                <a:pos x="987" y="0"/>
              </a:cxn>
              <a:cxn ang="0">
                <a:pos x="8" y="238"/>
              </a:cxn>
            </a:cxnLst>
            <a:rect l="0" t="0" r="r" b="b"/>
            <a:pathLst>
              <a:path w="987" h="260">
                <a:moveTo>
                  <a:pt x="0" y="260"/>
                </a:moveTo>
                <a:lnTo>
                  <a:pt x="985" y="19"/>
                </a:lnTo>
                <a:lnTo>
                  <a:pt x="987" y="0"/>
                </a:lnTo>
                <a:lnTo>
                  <a:pt x="8" y="238"/>
                </a:ln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712788" y="1728788"/>
            <a:ext cx="2541587" cy="1127125"/>
          </a:xfrm>
          <a:custGeom>
            <a:avLst/>
            <a:gdLst/>
            <a:ahLst/>
            <a:cxnLst>
              <a:cxn ang="0">
                <a:pos x="1002" y="3"/>
              </a:cxn>
              <a:cxn ang="0">
                <a:pos x="997" y="12"/>
              </a:cxn>
              <a:cxn ang="0">
                <a:pos x="993" y="11"/>
              </a:cxn>
              <a:cxn ang="0">
                <a:pos x="982" y="9"/>
              </a:cxn>
              <a:cxn ang="0">
                <a:pos x="967" y="9"/>
              </a:cxn>
              <a:cxn ang="0">
                <a:pos x="953" y="11"/>
              </a:cxn>
              <a:cxn ang="0">
                <a:pos x="939" y="16"/>
              </a:cxn>
              <a:cxn ang="0">
                <a:pos x="424" y="224"/>
              </a:cxn>
              <a:cxn ang="0">
                <a:pos x="376" y="244"/>
              </a:cxn>
              <a:cxn ang="0">
                <a:pos x="1" y="396"/>
              </a:cxn>
              <a:cxn ang="0">
                <a:pos x="0" y="390"/>
              </a:cxn>
              <a:cxn ang="0">
                <a:pos x="377" y="237"/>
              </a:cxn>
              <a:cxn ang="0">
                <a:pos x="424" y="218"/>
              </a:cxn>
              <a:cxn ang="0">
                <a:pos x="938" y="8"/>
              </a:cxn>
              <a:cxn ang="0">
                <a:pos x="954" y="3"/>
              </a:cxn>
              <a:cxn ang="0">
                <a:pos x="971" y="1"/>
              </a:cxn>
              <a:cxn ang="0">
                <a:pos x="987" y="0"/>
              </a:cxn>
              <a:cxn ang="0">
                <a:pos x="1000" y="3"/>
              </a:cxn>
              <a:cxn ang="0">
                <a:pos x="1002" y="3"/>
              </a:cxn>
            </a:cxnLst>
            <a:rect l="0" t="0" r="r" b="b"/>
            <a:pathLst>
              <a:path w="1002" h="396">
                <a:moveTo>
                  <a:pt x="1002" y="3"/>
                </a:moveTo>
                <a:cubicBezTo>
                  <a:pt x="997" y="12"/>
                  <a:pt x="997" y="12"/>
                  <a:pt x="997" y="12"/>
                </a:cubicBezTo>
                <a:cubicBezTo>
                  <a:pt x="993" y="11"/>
                  <a:pt x="993" y="11"/>
                  <a:pt x="993" y="11"/>
                </a:cubicBezTo>
                <a:cubicBezTo>
                  <a:pt x="990" y="10"/>
                  <a:pt x="986" y="9"/>
                  <a:pt x="982" y="9"/>
                </a:cubicBezTo>
                <a:cubicBezTo>
                  <a:pt x="977" y="9"/>
                  <a:pt x="972" y="9"/>
                  <a:pt x="967" y="9"/>
                </a:cubicBezTo>
                <a:cubicBezTo>
                  <a:pt x="962" y="10"/>
                  <a:pt x="957" y="10"/>
                  <a:pt x="953" y="11"/>
                </a:cubicBezTo>
                <a:cubicBezTo>
                  <a:pt x="948" y="13"/>
                  <a:pt x="943" y="14"/>
                  <a:pt x="939" y="16"/>
                </a:cubicBezTo>
                <a:cubicBezTo>
                  <a:pt x="424" y="224"/>
                  <a:pt x="424" y="224"/>
                  <a:pt x="424" y="224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1" y="396"/>
                  <a:pt x="1" y="396"/>
                  <a:pt x="1" y="396"/>
                </a:cubicBezTo>
                <a:cubicBezTo>
                  <a:pt x="0" y="390"/>
                  <a:pt x="0" y="390"/>
                  <a:pt x="0" y="390"/>
                </a:cubicBezTo>
                <a:cubicBezTo>
                  <a:pt x="377" y="237"/>
                  <a:pt x="377" y="237"/>
                  <a:pt x="377" y="237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938" y="8"/>
                  <a:pt x="938" y="8"/>
                  <a:pt x="938" y="8"/>
                </a:cubicBezTo>
                <a:cubicBezTo>
                  <a:pt x="943" y="6"/>
                  <a:pt x="948" y="5"/>
                  <a:pt x="954" y="3"/>
                </a:cubicBezTo>
                <a:cubicBezTo>
                  <a:pt x="959" y="2"/>
                  <a:pt x="965" y="1"/>
                  <a:pt x="971" y="1"/>
                </a:cubicBezTo>
                <a:cubicBezTo>
                  <a:pt x="976" y="0"/>
                  <a:pt x="982" y="0"/>
                  <a:pt x="987" y="0"/>
                </a:cubicBezTo>
                <a:cubicBezTo>
                  <a:pt x="992" y="1"/>
                  <a:pt x="996" y="1"/>
                  <a:pt x="1000" y="3"/>
                </a:cubicBezTo>
                <a:cubicBezTo>
                  <a:pt x="1002" y="3"/>
                  <a:pt x="1002" y="3"/>
                  <a:pt x="1002" y="3"/>
                </a:cubicBez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>
            <a:off x="390525" y="2838450"/>
            <a:ext cx="325438" cy="1587500"/>
          </a:xfrm>
          <a:custGeom>
            <a:avLst/>
            <a:gdLst/>
            <a:ahLst/>
            <a:cxnLst>
              <a:cxn ang="0">
                <a:pos x="128" y="6"/>
              </a:cxn>
              <a:cxn ang="0">
                <a:pos x="124" y="7"/>
              </a:cxn>
              <a:cxn ang="0">
                <a:pos x="118" y="11"/>
              </a:cxn>
              <a:cxn ang="0">
                <a:pos x="112" y="17"/>
              </a:cxn>
              <a:cxn ang="0">
                <a:pos x="108" y="24"/>
              </a:cxn>
              <a:cxn ang="0">
                <a:pos x="106" y="31"/>
              </a:cxn>
              <a:cxn ang="0">
                <a:pos x="64" y="240"/>
              </a:cxn>
              <a:cxn ang="0">
                <a:pos x="55" y="287"/>
              </a:cxn>
              <a:cxn ang="0">
                <a:pos x="7" y="530"/>
              </a:cxn>
              <a:cxn ang="0">
                <a:pos x="6" y="539"/>
              </a:cxn>
              <a:cxn ang="0">
                <a:pos x="8" y="545"/>
              </a:cxn>
              <a:cxn ang="0">
                <a:pos x="13" y="549"/>
              </a:cxn>
              <a:cxn ang="0">
                <a:pos x="19" y="550"/>
              </a:cxn>
              <a:cxn ang="0">
                <a:pos x="86" y="535"/>
              </a:cxn>
              <a:cxn ang="0">
                <a:pos x="85" y="543"/>
              </a:cxn>
              <a:cxn ang="0">
                <a:pos x="17" y="558"/>
              </a:cxn>
              <a:cxn ang="0">
                <a:pos x="9" y="557"/>
              </a:cxn>
              <a:cxn ang="0">
                <a:pos x="3" y="552"/>
              </a:cxn>
              <a:cxn ang="0">
                <a:pos x="0" y="543"/>
              </a:cxn>
              <a:cxn ang="0">
                <a:pos x="1" y="531"/>
              </a:cxn>
              <a:cxn ang="0">
                <a:pos x="49" y="289"/>
              </a:cxn>
              <a:cxn ang="0">
                <a:pos x="58" y="242"/>
              </a:cxn>
              <a:cxn ang="0">
                <a:pos x="100" y="33"/>
              </a:cxn>
              <a:cxn ang="0">
                <a:pos x="104" y="23"/>
              </a:cxn>
              <a:cxn ang="0">
                <a:pos x="110" y="14"/>
              </a:cxn>
              <a:cxn ang="0">
                <a:pos x="117" y="6"/>
              </a:cxn>
              <a:cxn ang="0">
                <a:pos x="126" y="1"/>
              </a:cxn>
              <a:cxn ang="0">
                <a:pos x="127" y="0"/>
              </a:cxn>
              <a:cxn ang="0">
                <a:pos x="128" y="6"/>
              </a:cxn>
            </a:cxnLst>
            <a:rect l="0" t="0" r="r" b="b"/>
            <a:pathLst>
              <a:path w="128" h="558">
                <a:moveTo>
                  <a:pt x="128" y="6"/>
                </a:moveTo>
                <a:cubicBezTo>
                  <a:pt x="124" y="7"/>
                  <a:pt x="124" y="7"/>
                  <a:pt x="124" y="7"/>
                </a:cubicBezTo>
                <a:cubicBezTo>
                  <a:pt x="122" y="8"/>
                  <a:pt x="120" y="9"/>
                  <a:pt x="118" y="11"/>
                </a:cubicBezTo>
                <a:cubicBezTo>
                  <a:pt x="116" y="13"/>
                  <a:pt x="114" y="15"/>
                  <a:pt x="112" y="17"/>
                </a:cubicBezTo>
                <a:cubicBezTo>
                  <a:pt x="111" y="19"/>
                  <a:pt x="109" y="21"/>
                  <a:pt x="108" y="24"/>
                </a:cubicBezTo>
                <a:cubicBezTo>
                  <a:pt x="107" y="26"/>
                  <a:pt x="106" y="28"/>
                  <a:pt x="106" y="31"/>
                </a:cubicBezTo>
                <a:cubicBezTo>
                  <a:pt x="64" y="240"/>
                  <a:pt x="64" y="240"/>
                  <a:pt x="64" y="240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" y="530"/>
                  <a:pt x="7" y="530"/>
                  <a:pt x="7" y="530"/>
                </a:cubicBezTo>
                <a:cubicBezTo>
                  <a:pt x="6" y="533"/>
                  <a:pt x="6" y="536"/>
                  <a:pt x="6" y="539"/>
                </a:cubicBezTo>
                <a:cubicBezTo>
                  <a:pt x="6" y="541"/>
                  <a:pt x="7" y="544"/>
                  <a:pt x="8" y="545"/>
                </a:cubicBezTo>
                <a:cubicBezTo>
                  <a:pt x="9" y="547"/>
                  <a:pt x="11" y="548"/>
                  <a:pt x="13" y="549"/>
                </a:cubicBezTo>
                <a:cubicBezTo>
                  <a:pt x="14" y="550"/>
                  <a:pt x="17" y="550"/>
                  <a:pt x="19" y="550"/>
                </a:cubicBezTo>
                <a:cubicBezTo>
                  <a:pt x="86" y="535"/>
                  <a:pt x="86" y="535"/>
                  <a:pt x="86" y="535"/>
                </a:cubicBezTo>
                <a:cubicBezTo>
                  <a:pt x="85" y="543"/>
                  <a:pt x="85" y="543"/>
                  <a:pt x="85" y="543"/>
                </a:cubicBezTo>
                <a:cubicBezTo>
                  <a:pt x="17" y="558"/>
                  <a:pt x="17" y="558"/>
                  <a:pt x="17" y="558"/>
                </a:cubicBezTo>
                <a:cubicBezTo>
                  <a:pt x="14" y="558"/>
                  <a:pt x="11" y="558"/>
                  <a:pt x="9" y="557"/>
                </a:cubicBezTo>
                <a:cubicBezTo>
                  <a:pt x="6" y="556"/>
                  <a:pt x="4" y="554"/>
                  <a:pt x="3" y="552"/>
                </a:cubicBezTo>
                <a:cubicBezTo>
                  <a:pt x="1" y="550"/>
                  <a:pt x="0" y="547"/>
                  <a:pt x="0" y="543"/>
                </a:cubicBezTo>
                <a:cubicBezTo>
                  <a:pt x="0" y="540"/>
                  <a:pt x="0" y="536"/>
                  <a:pt x="1" y="531"/>
                </a:cubicBezTo>
                <a:cubicBezTo>
                  <a:pt x="49" y="289"/>
                  <a:pt x="49" y="289"/>
                  <a:pt x="49" y="289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0"/>
                  <a:pt x="102" y="26"/>
                  <a:pt x="104" y="23"/>
                </a:cubicBezTo>
                <a:cubicBezTo>
                  <a:pt x="105" y="20"/>
                  <a:pt x="107" y="17"/>
                  <a:pt x="110" y="14"/>
                </a:cubicBezTo>
                <a:cubicBezTo>
                  <a:pt x="112" y="11"/>
                  <a:pt x="114" y="8"/>
                  <a:pt x="117" y="6"/>
                </a:cubicBezTo>
                <a:cubicBezTo>
                  <a:pt x="120" y="4"/>
                  <a:pt x="123" y="2"/>
                  <a:pt x="126" y="1"/>
                </a:cubicBezTo>
                <a:cubicBezTo>
                  <a:pt x="127" y="0"/>
                  <a:pt x="127" y="0"/>
                  <a:pt x="127" y="0"/>
                </a:cubicBezTo>
                <a:lnTo>
                  <a:pt x="128" y="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>
            <a:off x="3125788" y="1736725"/>
            <a:ext cx="1308100" cy="2038350"/>
          </a:xfrm>
          <a:custGeom>
            <a:avLst/>
            <a:gdLst/>
            <a:ahLst/>
            <a:cxnLst>
              <a:cxn ang="0">
                <a:pos x="46" y="9"/>
              </a:cxn>
              <a:cxn ang="0">
                <a:pos x="485" y="148"/>
              </a:cxn>
              <a:cxn ang="0">
                <a:pos x="496" y="154"/>
              </a:cxn>
              <a:cxn ang="0">
                <a:pos x="501" y="164"/>
              </a:cxn>
              <a:cxn ang="0">
                <a:pos x="501" y="175"/>
              </a:cxn>
              <a:cxn ang="0">
                <a:pos x="494" y="187"/>
              </a:cxn>
              <a:cxn ang="0">
                <a:pos x="113" y="656"/>
              </a:cxn>
              <a:cxn ang="0">
                <a:pos x="100" y="668"/>
              </a:cxn>
              <a:cxn ang="0">
                <a:pos x="84" y="679"/>
              </a:cxn>
              <a:cxn ang="0">
                <a:pos x="66" y="689"/>
              </a:cxn>
              <a:cxn ang="0">
                <a:pos x="49" y="694"/>
              </a:cxn>
              <a:cxn ang="0">
                <a:pos x="0" y="705"/>
              </a:cxn>
              <a:cxn ang="0">
                <a:pos x="0" y="716"/>
              </a:cxn>
              <a:cxn ang="0">
                <a:pos x="50" y="705"/>
              </a:cxn>
              <a:cxn ang="0">
                <a:pos x="69" y="699"/>
              </a:cxn>
              <a:cxn ang="0">
                <a:pos x="89" y="689"/>
              </a:cxn>
              <a:cxn ang="0">
                <a:pos x="108" y="676"/>
              </a:cxn>
              <a:cxn ang="0">
                <a:pos x="122" y="661"/>
              </a:cxn>
              <a:cxn ang="0">
                <a:pos x="506" y="190"/>
              </a:cxn>
              <a:cxn ang="0">
                <a:pos x="515" y="174"/>
              </a:cxn>
              <a:cxn ang="0">
                <a:pos x="515" y="159"/>
              </a:cxn>
              <a:cxn ang="0">
                <a:pos x="508" y="147"/>
              </a:cxn>
              <a:cxn ang="0">
                <a:pos x="493" y="138"/>
              </a:cxn>
              <a:cxn ang="0">
                <a:pos x="51" y="0"/>
              </a:cxn>
              <a:cxn ang="0">
                <a:pos x="46" y="9"/>
              </a:cxn>
            </a:cxnLst>
            <a:rect l="0" t="0" r="r" b="b"/>
            <a:pathLst>
              <a:path w="516" h="716">
                <a:moveTo>
                  <a:pt x="46" y="9"/>
                </a:moveTo>
                <a:cubicBezTo>
                  <a:pt x="485" y="148"/>
                  <a:pt x="485" y="148"/>
                  <a:pt x="485" y="148"/>
                </a:cubicBezTo>
                <a:cubicBezTo>
                  <a:pt x="490" y="150"/>
                  <a:pt x="493" y="152"/>
                  <a:pt x="496" y="154"/>
                </a:cubicBezTo>
                <a:cubicBezTo>
                  <a:pt x="499" y="157"/>
                  <a:pt x="500" y="160"/>
                  <a:pt x="501" y="164"/>
                </a:cubicBezTo>
                <a:cubicBezTo>
                  <a:pt x="502" y="167"/>
                  <a:pt x="502" y="171"/>
                  <a:pt x="501" y="175"/>
                </a:cubicBezTo>
                <a:cubicBezTo>
                  <a:pt x="500" y="179"/>
                  <a:pt x="498" y="183"/>
                  <a:pt x="494" y="187"/>
                </a:cubicBezTo>
                <a:cubicBezTo>
                  <a:pt x="113" y="656"/>
                  <a:pt x="113" y="656"/>
                  <a:pt x="113" y="656"/>
                </a:cubicBezTo>
                <a:cubicBezTo>
                  <a:pt x="109" y="660"/>
                  <a:pt x="105" y="664"/>
                  <a:pt x="100" y="668"/>
                </a:cubicBezTo>
                <a:cubicBezTo>
                  <a:pt x="95" y="672"/>
                  <a:pt x="89" y="676"/>
                  <a:pt x="84" y="679"/>
                </a:cubicBezTo>
                <a:cubicBezTo>
                  <a:pt x="78" y="683"/>
                  <a:pt x="72" y="686"/>
                  <a:pt x="66" y="689"/>
                </a:cubicBezTo>
                <a:cubicBezTo>
                  <a:pt x="60" y="691"/>
                  <a:pt x="55" y="693"/>
                  <a:pt x="49" y="694"/>
                </a:cubicBezTo>
                <a:cubicBezTo>
                  <a:pt x="0" y="705"/>
                  <a:pt x="0" y="705"/>
                  <a:pt x="0" y="705"/>
                </a:cubicBezTo>
                <a:cubicBezTo>
                  <a:pt x="0" y="716"/>
                  <a:pt x="0" y="716"/>
                  <a:pt x="0" y="716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56" y="704"/>
                  <a:pt x="63" y="702"/>
                  <a:pt x="69" y="699"/>
                </a:cubicBezTo>
                <a:cubicBezTo>
                  <a:pt x="76" y="696"/>
                  <a:pt x="83" y="693"/>
                  <a:pt x="89" y="689"/>
                </a:cubicBezTo>
                <a:cubicBezTo>
                  <a:pt x="96" y="685"/>
                  <a:pt x="102" y="680"/>
                  <a:pt x="108" y="676"/>
                </a:cubicBezTo>
                <a:cubicBezTo>
                  <a:pt x="113" y="671"/>
                  <a:pt x="118" y="666"/>
                  <a:pt x="122" y="661"/>
                </a:cubicBezTo>
                <a:cubicBezTo>
                  <a:pt x="506" y="190"/>
                  <a:pt x="506" y="190"/>
                  <a:pt x="506" y="190"/>
                </a:cubicBezTo>
                <a:cubicBezTo>
                  <a:pt x="510" y="185"/>
                  <a:pt x="513" y="180"/>
                  <a:pt x="515" y="174"/>
                </a:cubicBezTo>
                <a:cubicBezTo>
                  <a:pt x="516" y="169"/>
                  <a:pt x="516" y="164"/>
                  <a:pt x="515" y="159"/>
                </a:cubicBezTo>
                <a:cubicBezTo>
                  <a:pt x="514" y="154"/>
                  <a:pt x="511" y="150"/>
                  <a:pt x="508" y="147"/>
                </a:cubicBezTo>
                <a:cubicBezTo>
                  <a:pt x="504" y="143"/>
                  <a:pt x="499" y="140"/>
                  <a:pt x="493" y="138"/>
                </a:cubicBezTo>
                <a:cubicBezTo>
                  <a:pt x="51" y="0"/>
                  <a:pt x="51" y="0"/>
                  <a:pt x="51" y="0"/>
                </a:cubicBezTo>
                <a:lnTo>
                  <a:pt x="46" y="9"/>
                </a:lnTo>
                <a:close/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4626" name="Group 50"/>
          <p:cNvGrpSpPr>
            <a:grpSpLocks/>
          </p:cNvGrpSpPr>
          <p:nvPr/>
        </p:nvGrpSpPr>
        <p:grpSpPr bwMode="auto">
          <a:xfrm>
            <a:off x="1058863" y="2293938"/>
            <a:ext cx="1855787" cy="1627187"/>
            <a:chOff x="735" y="1420"/>
            <a:chExt cx="1312" cy="1025"/>
          </a:xfrm>
        </p:grpSpPr>
        <p:sp>
          <p:nvSpPr>
            <p:cNvPr id="24610" name="Freeform 34"/>
            <p:cNvSpPr>
              <a:spLocks noEditPoints="1"/>
            </p:cNvSpPr>
            <p:nvPr/>
          </p:nvSpPr>
          <p:spPr bwMode="auto">
            <a:xfrm>
              <a:off x="1069" y="1654"/>
              <a:ext cx="202" cy="240"/>
            </a:xfrm>
            <a:custGeom>
              <a:avLst/>
              <a:gdLst/>
              <a:ahLst/>
              <a:cxnLst>
                <a:cxn ang="0">
                  <a:pos x="106" y="14"/>
                </a:cxn>
                <a:cxn ang="0">
                  <a:pos x="112" y="38"/>
                </a:cxn>
                <a:cxn ang="0">
                  <a:pos x="32" y="83"/>
                </a:cxn>
                <a:cxn ang="0">
                  <a:pos x="33" y="95"/>
                </a:cxn>
                <a:cxn ang="0">
                  <a:pos x="38" y="103"/>
                </a:cxn>
                <a:cxn ang="0">
                  <a:pos x="46" y="106"/>
                </a:cxn>
                <a:cxn ang="0">
                  <a:pos x="56" y="105"/>
                </a:cxn>
                <a:cxn ang="0">
                  <a:pos x="63" y="101"/>
                </a:cxn>
                <a:cxn ang="0">
                  <a:pos x="69" y="96"/>
                </a:cxn>
                <a:cxn ang="0">
                  <a:pos x="74" y="89"/>
                </a:cxn>
                <a:cxn ang="0">
                  <a:pos x="78" y="80"/>
                </a:cxn>
                <a:cxn ang="0">
                  <a:pos x="106" y="84"/>
                </a:cxn>
                <a:cxn ang="0">
                  <a:pos x="95" y="101"/>
                </a:cxn>
                <a:cxn ang="0">
                  <a:pos x="81" y="115"/>
                </a:cxn>
                <a:cxn ang="0">
                  <a:pos x="63" y="126"/>
                </a:cxn>
                <a:cxn ang="0">
                  <a:pos x="39" y="133"/>
                </a:cxn>
                <a:cxn ang="0">
                  <a:pos x="16" y="130"/>
                </a:cxn>
                <a:cxn ang="0">
                  <a:pos x="4" y="116"/>
                </a:cxn>
                <a:cxn ang="0">
                  <a:pos x="0" y="97"/>
                </a:cxn>
                <a:cxn ang="0">
                  <a:pos x="3" y="72"/>
                </a:cxn>
                <a:cxn ang="0">
                  <a:pos x="12" y="46"/>
                </a:cxn>
                <a:cxn ang="0">
                  <a:pos x="28" y="25"/>
                </a:cxn>
                <a:cxn ang="0">
                  <a:pos x="47" y="10"/>
                </a:cxn>
                <a:cxn ang="0">
                  <a:pos x="71" y="1"/>
                </a:cxn>
                <a:cxn ang="0">
                  <a:pos x="91" y="2"/>
                </a:cxn>
                <a:cxn ang="0">
                  <a:pos x="34" y="64"/>
                </a:cxn>
                <a:cxn ang="0">
                  <a:pos x="81" y="41"/>
                </a:cxn>
                <a:cxn ang="0">
                  <a:pos x="78" y="31"/>
                </a:cxn>
                <a:cxn ang="0">
                  <a:pos x="72" y="27"/>
                </a:cxn>
                <a:cxn ang="0">
                  <a:pos x="64" y="26"/>
                </a:cxn>
                <a:cxn ang="0">
                  <a:pos x="54" y="29"/>
                </a:cxn>
                <a:cxn ang="0">
                  <a:pos x="45" y="36"/>
                </a:cxn>
                <a:cxn ang="0">
                  <a:pos x="38" y="46"/>
                </a:cxn>
                <a:cxn ang="0">
                  <a:pos x="34" y="58"/>
                </a:cxn>
              </a:cxnLst>
              <a:rect l="0" t="0" r="r" b="b"/>
              <a:pathLst>
                <a:path w="113" h="134">
                  <a:moveTo>
                    <a:pt x="100" y="6"/>
                  </a:moveTo>
                  <a:cubicBezTo>
                    <a:pt x="102" y="8"/>
                    <a:pt x="104" y="11"/>
                    <a:pt x="106" y="14"/>
                  </a:cubicBezTo>
                  <a:cubicBezTo>
                    <a:pt x="108" y="17"/>
                    <a:pt x="109" y="20"/>
                    <a:pt x="110" y="24"/>
                  </a:cubicBezTo>
                  <a:cubicBezTo>
                    <a:pt x="111" y="28"/>
                    <a:pt x="112" y="33"/>
                    <a:pt x="112" y="38"/>
                  </a:cubicBezTo>
                  <a:cubicBezTo>
                    <a:pt x="113" y="43"/>
                    <a:pt x="113" y="49"/>
                    <a:pt x="112" y="55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1" y="86"/>
                    <a:pt x="31" y="88"/>
                    <a:pt x="32" y="90"/>
                  </a:cubicBezTo>
                  <a:cubicBezTo>
                    <a:pt x="32" y="92"/>
                    <a:pt x="32" y="94"/>
                    <a:pt x="33" y="95"/>
                  </a:cubicBezTo>
                  <a:cubicBezTo>
                    <a:pt x="33" y="97"/>
                    <a:pt x="34" y="98"/>
                    <a:pt x="35" y="100"/>
                  </a:cubicBezTo>
                  <a:cubicBezTo>
                    <a:pt x="36" y="101"/>
                    <a:pt x="36" y="102"/>
                    <a:pt x="38" y="103"/>
                  </a:cubicBezTo>
                  <a:cubicBezTo>
                    <a:pt x="39" y="104"/>
                    <a:pt x="40" y="105"/>
                    <a:pt x="41" y="105"/>
                  </a:cubicBezTo>
                  <a:cubicBezTo>
                    <a:pt x="43" y="106"/>
                    <a:pt x="44" y="106"/>
                    <a:pt x="46" y="106"/>
                  </a:cubicBezTo>
                  <a:cubicBezTo>
                    <a:pt x="47" y="106"/>
                    <a:pt x="49" y="106"/>
                    <a:pt x="50" y="106"/>
                  </a:cubicBezTo>
                  <a:cubicBezTo>
                    <a:pt x="52" y="106"/>
                    <a:pt x="54" y="105"/>
                    <a:pt x="56" y="105"/>
                  </a:cubicBezTo>
                  <a:cubicBezTo>
                    <a:pt x="57" y="104"/>
                    <a:pt x="58" y="104"/>
                    <a:pt x="59" y="103"/>
                  </a:cubicBezTo>
                  <a:cubicBezTo>
                    <a:pt x="61" y="103"/>
                    <a:pt x="62" y="102"/>
                    <a:pt x="63" y="101"/>
                  </a:cubicBezTo>
                  <a:cubicBezTo>
                    <a:pt x="64" y="101"/>
                    <a:pt x="65" y="100"/>
                    <a:pt x="66" y="99"/>
                  </a:cubicBezTo>
                  <a:cubicBezTo>
                    <a:pt x="67" y="98"/>
                    <a:pt x="68" y="97"/>
                    <a:pt x="69" y="96"/>
                  </a:cubicBezTo>
                  <a:cubicBezTo>
                    <a:pt x="70" y="95"/>
                    <a:pt x="71" y="94"/>
                    <a:pt x="71" y="93"/>
                  </a:cubicBezTo>
                  <a:cubicBezTo>
                    <a:pt x="72" y="92"/>
                    <a:pt x="73" y="91"/>
                    <a:pt x="74" y="89"/>
                  </a:cubicBezTo>
                  <a:cubicBezTo>
                    <a:pt x="74" y="88"/>
                    <a:pt x="75" y="87"/>
                    <a:pt x="76" y="85"/>
                  </a:cubicBezTo>
                  <a:cubicBezTo>
                    <a:pt x="76" y="84"/>
                    <a:pt x="77" y="82"/>
                    <a:pt x="78" y="80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9" y="78"/>
                    <a:pt x="107" y="81"/>
                    <a:pt x="106" y="84"/>
                  </a:cubicBezTo>
                  <a:cubicBezTo>
                    <a:pt x="104" y="87"/>
                    <a:pt x="103" y="90"/>
                    <a:pt x="101" y="93"/>
                  </a:cubicBezTo>
                  <a:cubicBezTo>
                    <a:pt x="99" y="96"/>
                    <a:pt x="97" y="99"/>
                    <a:pt x="95" y="101"/>
                  </a:cubicBezTo>
                  <a:cubicBezTo>
                    <a:pt x="93" y="104"/>
                    <a:pt x="91" y="107"/>
                    <a:pt x="88" y="109"/>
                  </a:cubicBezTo>
                  <a:cubicBezTo>
                    <a:pt x="86" y="111"/>
                    <a:pt x="83" y="113"/>
                    <a:pt x="81" y="115"/>
                  </a:cubicBezTo>
                  <a:cubicBezTo>
                    <a:pt x="78" y="117"/>
                    <a:pt x="75" y="119"/>
                    <a:pt x="72" y="121"/>
                  </a:cubicBezTo>
                  <a:cubicBezTo>
                    <a:pt x="70" y="123"/>
                    <a:pt x="66" y="124"/>
                    <a:pt x="63" y="126"/>
                  </a:cubicBezTo>
                  <a:cubicBezTo>
                    <a:pt x="60" y="127"/>
                    <a:pt x="57" y="128"/>
                    <a:pt x="54" y="130"/>
                  </a:cubicBezTo>
                  <a:cubicBezTo>
                    <a:pt x="48" y="131"/>
                    <a:pt x="43" y="132"/>
                    <a:pt x="39" y="133"/>
                  </a:cubicBezTo>
                  <a:cubicBezTo>
                    <a:pt x="34" y="134"/>
                    <a:pt x="30" y="134"/>
                    <a:pt x="26" y="133"/>
                  </a:cubicBezTo>
                  <a:cubicBezTo>
                    <a:pt x="23" y="133"/>
                    <a:pt x="19" y="132"/>
                    <a:pt x="16" y="130"/>
                  </a:cubicBezTo>
                  <a:cubicBezTo>
                    <a:pt x="13" y="128"/>
                    <a:pt x="11" y="126"/>
                    <a:pt x="9" y="124"/>
                  </a:cubicBezTo>
                  <a:cubicBezTo>
                    <a:pt x="7" y="121"/>
                    <a:pt x="5" y="119"/>
                    <a:pt x="4" y="116"/>
                  </a:cubicBezTo>
                  <a:cubicBezTo>
                    <a:pt x="3" y="114"/>
                    <a:pt x="2" y="111"/>
                    <a:pt x="1" y="108"/>
                  </a:cubicBezTo>
                  <a:cubicBezTo>
                    <a:pt x="1" y="104"/>
                    <a:pt x="0" y="101"/>
                    <a:pt x="0" y="97"/>
                  </a:cubicBezTo>
                  <a:cubicBezTo>
                    <a:pt x="0" y="94"/>
                    <a:pt x="0" y="90"/>
                    <a:pt x="1" y="86"/>
                  </a:cubicBezTo>
                  <a:cubicBezTo>
                    <a:pt x="1" y="81"/>
                    <a:pt x="2" y="76"/>
                    <a:pt x="3" y="72"/>
                  </a:cubicBezTo>
                  <a:cubicBezTo>
                    <a:pt x="4" y="67"/>
                    <a:pt x="5" y="63"/>
                    <a:pt x="7" y="58"/>
                  </a:cubicBezTo>
                  <a:cubicBezTo>
                    <a:pt x="8" y="54"/>
                    <a:pt x="10" y="50"/>
                    <a:pt x="12" y="46"/>
                  </a:cubicBezTo>
                  <a:cubicBezTo>
                    <a:pt x="14" y="42"/>
                    <a:pt x="17" y="38"/>
                    <a:pt x="19" y="35"/>
                  </a:cubicBezTo>
                  <a:cubicBezTo>
                    <a:pt x="22" y="31"/>
                    <a:pt x="25" y="28"/>
                    <a:pt x="28" y="25"/>
                  </a:cubicBezTo>
                  <a:cubicBezTo>
                    <a:pt x="31" y="22"/>
                    <a:pt x="34" y="19"/>
                    <a:pt x="37" y="16"/>
                  </a:cubicBezTo>
                  <a:cubicBezTo>
                    <a:pt x="40" y="14"/>
                    <a:pt x="44" y="12"/>
                    <a:pt x="47" y="10"/>
                  </a:cubicBezTo>
                  <a:cubicBezTo>
                    <a:pt x="51" y="8"/>
                    <a:pt x="55" y="6"/>
                    <a:pt x="59" y="5"/>
                  </a:cubicBezTo>
                  <a:cubicBezTo>
                    <a:pt x="63" y="3"/>
                    <a:pt x="67" y="2"/>
                    <a:pt x="71" y="1"/>
                  </a:cubicBezTo>
                  <a:cubicBezTo>
                    <a:pt x="75" y="0"/>
                    <a:pt x="78" y="0"/>
                    <a:pt x="82" y="0"/>
                  </a:cubicBezTo>
                  <a:cubicBezTo>
                    <a:pt x="85" y="0"/>
                    <a:pt x="89" y="1"/>
                    <a:pt x="91" y="2"/>
                  </a:cubicBezTo>
                  <a:cubicBezTo>
                    <a:pt x="94" y="3"/>
                    <a:pt x="97" y="4"/>
                    <a:pt x="100" y="6"/>
                  </a:cubicBezTo>
                  <a:close/>
                  <a:moveTo>
                    <a:pt x="34" y="64"/>
                  </a:moveTo>
                  <a:cubicBezTo>
                    <a:pt x="81" y="47"/>
                    <a:pt x="81" y="47"/>
                    <a:pt x="81" y="47"/>
                  </a:cubicBezTo>
                  <a:cubicBezTo>
                    <a:pt x="81" y="45"/>
                    <a:pt x="81" y="43"/>
                    <a:pt x="81" y="41"/>
                  </a:cubicBezTo>
                  <a:cubicBezTo>
                    <a:pt x="80" y="39"/>
                    <a:pt x="80" y="37"/>
                    <a:pt x="80" y="36"/>
                  </a:cubicBezTo>
                  <a:cubicBezTo>
                    <a:pt x="79" y="34"/>
                    <a:pt x="78" y="33"/>
                    <a:pt x="78" y="31"/>
                  </a:cubicBezTo>
                  <a:cubicBezTo>
                    <a:pt x="77" y="30"/>
                    <a:pt x="76" y="29"/>
                    <a:pt x="75" y="28"/>
                  </a:cubicBezTo>
                  <a:cubicBezTo>
                    <a:pt x="74" y="28"/>
                    <a:pt x="73" y="27"/>
                    <a:pt x="72" y="27"/>
                  </a:cubicBezTo>
                  <a:cubicBezTo>
                    <a:pt x="70" y="26"/>
                    <a:pt x="69" y="26"/>
                    <a:pt x="68" y="26"/>
                  </a:cubicBezTo>
                  <a:cubicBezTo>
                    <a:pt x="66" y="26"/>
                    <a:pt x="65" y="26"/>
                    <a:pt x="64" y="26"/>
                  </a:cubicBezTo>
                  <a:cubicBezTo>
                    <a:pt x="62" y="26"/>
                    <a:pt x="61" y="27"/>
                    <a:pt x="59" y="27"/>
                  </a:cubicBezTo>
                  <a:cubicBezTo>
                    <a:pt x="57" y="28"/>
                    <a:pt x="56" y="29"/>
                    <a:pt x="54" y="29"/>
                  </a:cubicBezTo>
                  <a:cubicBezTo>
                    <a:pt x="52" y="30"/>
                    <a:pt x="51" y="31"/>
                    <a:pt x="50" y="33"/>
                  </a:cubicBezTo>
                  <a:cubicBezTo>
                    <a:pt x="48" y="34"/>
                    <a:pt x="47" y="35"/>
                    <a:pt x="45" y="36"/>
                  </a:cubicBezTo>
                  <a:cubicBezTo>
                    <a:pt x="44" y="38"/>
                    <a:pt x="43" y="39"/>
                    <a:pt x="42" y="41"/>
                  </a:cubicBezTo>
                  <a:cubicBezTo>
                    <a:pt x="40" y="43"/>
                    <a:pt x="39" y="44"/>
                    <a:pt x="38" y="46"/>
                  </a:cubicBezTo>
                  <a:cubicBezTo>
                    <a:pt x="37" y="48"/>
                    <a:pt x="37" y="50"/>
                    <a:pt x="36" y="52"/>
                  </a:cubicBezTo>
                  <a:cubicBezTo>
                    <a:pt x="35" y="53"/>
                    <a:pt x="35" y="55"/>
                    <a:pt x="34" y="58"/>
                  </a:cubicBezTo>
                  <a:cubicBezTo>
                    <a:pt x="34" y="60"/>
                    <a:pt x="34" y="62"/>
                    <a:pt x="34" y="6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1" name="Freeform 35"/>
            <p:cNvSpPr>
              <a:spLocks/>
            </p:cNvSpPr>
            <p:nvPr/>
          </p:nvSpPr>
          <p:spPr bwMode="auto">
            <a:xfrm>
              <a:off x="735" y="2083"/>
              <a:ext cx="240" cy="362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114" y="1"/>
                </a:cxn>
                <a:cxn ang="0">
                  <a:pos x="128" y="12"/>
                </a:cxn>
                <a:cxn ang="0">
                  <a:pos x="134" y="30"/>
                </a:cxn>
                <a:cxn ang="0">
                  <a:pos x="101" y="52"/>
                </a:cxn>
                <a:cxn ang="0">
                  <a:pos x="99" y="41"/>
                </a:cxn>
                <a:cxn ang="0">
                  <a:pos x="94" y="34"/>
                </a:cxn>
                <a:cxn ang="0">
                  <a:pos x="86" y="32"/>
                </a:cxn>
                <a:cxn ang="0">
                  <a:pos x="75" y="34"/>
                </a:cxn>
                <a:cxn ang="0">
                  <a:pos x="63" y="39"/>
                </a:cxn>
                <a:cxn ang="0">
                  <a:pos x="53" y="47"/>
                </a:cxn>
                <a:cxn ang="0">
                  <a:pos x="49" y="53"/>
                </a:cxn>
                <a:cxn ang="0">
                  <a:pos x="46" y="59"/>
                </a:cxn>
                <a:cxn ang="0">
                  <a:pos x="47" y="65"/>
                </a:cxn>
                <a:cxn ang="0">
                  <a:pos x="50" y="69"/>
                </a:cxn>
                <a:cxn ang="0">
                  <a:pos x="59" y="72"/>
                </a:cxn>
                <a:cxn ang="0">
                  <a:pos x="77" y="73"/>
                </a:cxn>
                <a:cxn ang="0">
                  <a:pos x="97" y="74"/>
                </a:cxn>
                <a:cxn ang="0">
                  <a:pos x="111" y="77"/>
                </a:cxn>
                <a:cxn ang="0">
                  <a:pos x="120" y="83"/>
                </a:cxn>
                <a:cxn ang="0">
                  <a:pos x="127" y="92"/>
                </a:cxn>
                <a:cxn ang="0">
                  <a:pos x="131" y="105"/>
                </a:cxn>
                <a:cxn ang="0">
                  <a:pos x="131" y="121"/>
                </a:cxn>
                <a:cxn ang="0">
                  <a:pos x="127" y="139"/>
                </a:cxn>
                <a:cxn ang="0">
                  <a:pos x="119" y="156"/>
                </a:cxn>
                <a:cxn ang="0">
                  <a:pos x="108" y="171"/>
                </a:cxn>
                <a:cxn ang="0">
                  <a:pos x="94" y="184"/>
                </a:cxn>
                <a:cxn ang="0">
                  <a:pos x="77" y="193"/>
                </a:cxn>
                <a:cxn ang="0">
                  <a:pos x="57" y="200"/>
                </a:cxn>
                <a:cxn ang="0">
                  <a:pos x="30" y="201"/>
                </a:cxn>
                <a:cxn ang="0">
                  <a:pos x="12" y="193"/>
                </a:cxn>
                <a:cxn ang="0">
                  <a:pos x="3" y="174"/>
                </a:cxn>
                <a:cxn ang="0">
                  <a:pos x="0" y="147"/>
                </a:cxn>
                <a:cxn ang="0">
                  <a:pos x="32" y="145"/>
                </a:cxn>
                <a:cxn ang="0">
                  <a:pos x="36" y="157"/>
                </a:cxn>
                <a:cxn ang="0">
                  <a:pos x="43" y="164"/>
                </a:cxn>
                <a:cxn ang="0">
                  <a:pos x="54" y="166"/>
                </a:cxn>
                <a:cxn ang="0">
                  <a:pos x="69" y="163"/>
                </a:cxn>
                <a:cxn ang="0">
                  <a:pos x="81" y="156"/>
                </a:cxn>
                <a:cxn ang="0">
                  <a:pos x="91" y="146"/>
                </a:cxn>
                <a:cxn ang="0">
                  <a:pos x="96" y="135"/>
                </a:cxn>
                <a:cxn ang="0">
                  <a:pos x="97" y="126"/>
                </a:cxn>
                <a:cxn ang="0">
                  <a:pos x="96" y="121"/>
                </a:cxn>
                <a:cxn ang="0">
                  <a:pos x="93" y="117"/>
                </a:cxn>
                <a:cxn ang="0">
                  <a:pos x="87" y="114"/>
                </a:cxn>
                <a:cxn ang="0">
                  <a:pos x="80" y="113"/>
                </a:cxn>
                <a:cxn ang="0">
                  <a:pos x="68" y="112"/>
                </a:cxn>
                <a:cxn ang="0">
                  <a:pos x="48" y="111"/>
                </a:cxn>
                <a:cxn ang="0">
                  <a:pos x="31" y="106"/>
                </a:cxn>
                <a:cxn ang="0">
                  <a:pos x="21" y="96"/>
                </a:cxn>
                <a:cxn ang="0">
                  <a:pos x="16" y="80"/>
                </a:cxn>
                <a:cxn ang="0">
                  <a:pos x="18" y="63"/>
                </a:cxn>
                <a:cxn ang="0">
                  <a:pos x="23" y="49"/>
                </a:cxn>
                <a:cxn ang="0">
                  <a:pos x="31" y="36"/>
                </a:cxn>
                <a:cxn ang="0">
                  <a:pos x="42" y="24"/>
                </a:cxn>
                <a:cxn ang="0">
                  <a:pos x="55" y="15"/>
                </a:cxn>
                <a:cxn ang="0">
                  <a:pos x="70" y="7"/>
                </a:cxn>
              </a:cxnLst>
              <a:rect l="0" t="0" r="r" b="b"/>
              <a:pathLst>
                <a:path w="134" h="202">
                  <a:moveTo>
                    <a:pt x="79" y="4"/>
                  </a:moveTo>
                  <a:cubicBezTo>
                    <a:pt x="84" y="3"/>
                    <a:pt x="88" y="1"/>
                    <a:pt x="93" y="1"/>
                  </a:cubicBezTo>
                  <a:cubicBezTo>
                    <a:pt x="97" y="0"/>
                    <a:pt x="101" y="0"/>
                    <a:pt x="104" y="0"/>
                  </a:cubicBezTo>
                  <a:cubicBezTo>
                    <a:pt x="108" y="0"/>
                    <a:pt x="111" y="1"/>
                    <a:pt x="114" y="1"/>
                  </a:cubicBezTo>
                  <a:cubicBezTo>
                    <a:pt x="117" y="2"/>
                    <a:pt x="119" y="4"/>
                    <a:pt x="122" y="6"/>
                  </a:cubicBezTo>
                  <a:cubicBezTo>
                    <a:pt x="124" y="7"/>
                    <a:pt x="126" y="9"/>
                    <a:pt x="128" y="12"/>
                  </a:cubicBezTo>
                  <a:cubicBezTo>
                    <a:pt x="129" y="14"/>
                    <a:pt x="131" y="17"/>
                    <a:pt x="132" y="20"/>
                  </a:cubicBezTo>
                  <a:cubicBezTo>
                    <a:pt x="133" y="23"/>
                    <a:pt x="133" y="26"/>
                    <a:pt x="134" y="30"/>
                  </a:cubicBezTo>
                  <a:cubicBezTo>
                    <a:pt x="134" y="33"/>
                    <a:pt x="134" y="37"/>
                    <a:pt x="134" y="41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1" y="50"/>
                    <a:pt x="101" y="48"/>
                    <a:pt x="100" y="46"/>
                  </a:cubicBezTo>
                  <a:cubicBezTo>
                    <a:pt x="100" y="44"/>
                    <a:pt x="99" y="42"/>
                    <a:pt x="99" y="41"/>
                  </a:cubicBezTo>
                  <a:cubicBezTo>
                    <a:pt x="98" y="39"/>
                    <a:pt x="98" y="38"/>
                    <a:pt x="97" y="37"/>
                  </a:cubicBezTo>
                  <a:cubicBezTo>
                    <a:pt x="96" y="36"/>
                    <a:pt x="95" y="35"/>
                    <a:pt x="94" y="34"/>
                  </a:cubicBezTo>
                  <a:cubicBezTo>
                    <a:pt x="93" y="34"/>
                    <a:pt x="92" y="33"/>
                    <a:pt x="91" y="33"/>
                  </a:cubicBezTo>
                  <a:cubicBezTo>
                    <a:pt x="89" y="32"/>
                    <a:pt x="88" y="32"/>
                    <a:pt x="86" y="32"/>
                  </a:cubicBezTo>
                  <a:cubicBezTo>
                    <a:pt x="85" y="32"/>
                    <a:pt x="83" y="32"/>
                    <a:pt x="81" y="32"/>
                  </a:cubicBezTo>
                  <a:cubicBezTo>
                    <a:pt x="79" y="33"/>
                    <a:pt x="77" y="33"/>
                    <a:pt x="75" y="34"/>
                  </a:cubicBezTo>
                  <a:cubicBezTo>
                    <a:pt x="73" y="35"/>
                    <a:pt x="71" y="35"/>
                    <a:pt x="68" y="36"/>
                  </a:cubicBezTo>
                  <a:cubicBezTo>
                    <a:pt x="66" y="37"/>
                    <a:pt x="64" y="38"/>
                    <a:pt x="63" y="39"/>
                  </a:cubicBezTo>
                  <a:cubicBezTo>
                    <a:pt x="61" y="40"/>
                    <a:pt x="59" y="41"/>
                    <a:pt x="57" y="43"/>
                  </a:cubicBezTo>
                  <a:cubicBezTo>
                    <a:pt x="56" y="44"/>
                    <a:pt x="54" y="45"/>
                    <a:pt x="53" y="47"/>
                  </a:cubicBezTo>
                  <a:cubicBezTo>
                    <a:pt x="52" y="48"/>
                    <a:pt x="51" y="48"/>
                    <a:pt x="50" y="49"/>
                  </a:cubicBezTo>
                  <a:cubicBezTo>
                    <a:pt x="50" y="50"/>
                    <a:pt x="49" y="51"/>
                    <a:pt x="49" y="53"/>
                  </a:cubicBezTo>
                  <a:cubicBezTo>
                    <a:pt x="48" y="54"/>
                    <a:pt x="48" y="55"/>
                    <a:pt x="47" y="56"/>
                  </a:cubicBezTo>
                  <a:cubicBezTo>
                    <a:pt x="47" y="57"/>
                    <a:pt x="47" y="58"/>
                    <a:pt x="46" y="59"/>
                  </a:cubicBezTo>
                  <a:cubicBezTo>
                    <a:pt x="46" y="60"/>
                    <a:pt x="46" y="61"/>
                    <a:pt x="46" y="62"/>
                  </a:cubicBezTo>
                  <a:cubicBezTo>
                    <a:pt x="46" y="63"/>
                    <a:pt x="47" y="64"/>
                    <a:pt x="47" y="65"/>
                  </a:cubicBezTo>
                  <a:cubicBezTo>
                    <a:pt x="47" y="66"/>
                    <a:pt x="47" y="66"/>
                    <a:pt x="48" y="67"/>
                  </a:cubicBezTo>
                  <a:cubicBezTo>
                    <a:pt x="48" y="68"/>
                    <a:pt x="49" y="68"/>
                    <a:pt x="50" y="69"/>
                  </a:cubicBezTo>
                  <a:cubicBezTo>
                    <a:pt x="51" y="70"/>
                    <a:pt x="52" y="70"/>
                    <a:pt x="53" y="71"/>
                  </a:cubicBezTo>
                  <a:cubicBezTo>
                    <a:pt x="55" y="71"/>
                    <a:pt x="57" y="72"/>
                    <a:pt x="59" y="72"/>
                  </a:cubicBezTo>
                  <a:cubicBezTo>
                    <a:pt x="61" y="72"/>
                    <a:pt x="64" y="73"/>
                    <a:pt x="67" y="73"/>
                  </a:cubicBezTo>
                  <a:cubicBezTo>
                    <a:pt x="70" y="73"/>
                    <a:pt x="73" y="73"/>
                    <a:pt x="77" y="73"/>
                  </a:cubicBezTo>
                  <a:cubicBezTo>
                    <a:pt x="81" y="73"/>
                    <a:pt x="84" y="73"/>
                    <a:pt x="88" y="73"/>
                  </a:cubicBezTo>
                  <a:cubicBezTo>
                    <a:pt x="91" y="74"/>
                    <a:pt x="94" y="74"/>
                    <a:pt x="97" y="74"/>
                  </a:cubicBezTo>
                  <a:cubicBezTo>
                    <a:pt x="100" y="74"/>
                    <a:pt x="102" y="75"/>
                    <a:pt x="105" y="75"/>
                  </a:cubicBezTo>
                  <a:cubicBezTo>
                    <a:pt x="107" y="76"/>
                    <a:pt x="109" y="76"/>
                    <a:pt x="111" y="77"/>
                  </a:cubicBezTo>
                  <a:cubicBezTo>
                    <a:pt x="113" y="78"/>
                    <a:pt x="114" y="79"/>
                    <a:pt x="116" y="79"/>
                  </a:cubicBezTo>
                  <a:cubicBezTo>
                    <a:pt x="117" y="80"/>
                    <a:pt x="119" y="81"/>
                    <a:pt x="120" y="83"/>
                  </a:cubicBezTo>
                  <a:cubicBezTo>
                    <a:pt x="122" y="84"/>
                    <a:pt x="123" y="85"/>
                    <a:pt x="124" y="87"/>
                  </a:cubicBezTo>
                  <a:cubicBezTo>
                    <a:pt x="125" y="88"/>
                    <a:pt x="126" y="90"/>
                    <a:pt x="127" y="92"/>
                  </a:cubicBezTo>
                  <a:cubicBezTo>
                    <a:pt x="128" y="94"/>
                    <a:pt x="129" y="96"/>
                    <a:pt x="129" y="98"/>
                  </a:cubicBezTo>
                  <a:cubicBezTo>
                    <a:pt x="130" y="100"/>
                    <a:pt x="130" y="102"/>
                    <a:pt x="131" y="105"/>
                  </a:cubicBezTo>
                  <a:cubicBezTo>
                    <a:pt x="131" y="107"/>
                    <a:pt x="131" y="110"/>
                    <a:pt x="131" y="112"/>
                  </a:cubicBezTo>
                  <a:cubicBezTo>
                    <a:pt x="131" y="115"/>
                    <a:pt x="131" y="118"/>
                    <a:pt x="131" y="121"/>
                  </a:cubicBezTo>
                  <a:cubicBezTo>
                    <a:pt x="130" y="124"/>
                    <a:pt x="130" y="127"/>
                    <a:pt x="129" y="130"/>
                  </a:cubicBezTo>
                  <a:cubicBezTo>
                    <a:pt x="129" y="133"/>
                    <a:pt x="128" y="136"/>
                    <a:pt x="127" y="139"/>
                  </a:cubicBezTo>
                  <a:cubicBezTo>
                    <a:pt x="126" y="141"/>
                    <a:pt x="125" y="144"/>
                    <a:pt x="124" y="147"/>
                  </a:cubicBezTo>
                  <a:cubicBezTo>
                    <a:pt x="122" y="150"/>
                    <a:pt x="121" y="153"/>
                    <a:pt x="119" y="156"/>
                  </a:cubicBezTo>
                  <a:cubicBezTo>
                    <a:pt x="118" y="159"/>
                    <a:pt x="116" y="161"/>
                    <a:pt x="114" y="164"/>
                  </a:cubicBezTo>
                  <a:cubicBezTo>
                    <a:pt x="112" y="167"/>
                    <a:pt x="110" y="169"/>
                    <a:pt x="108" y="171"/>
                  </a:cubicBezTo>
                  <a:cubicBezTo>
                    <a:pt x="106" y="174"/>
                    <a:pt x="104" y="176"/>
                    <a:pt x="101" y="178"/>
                  </a:cubicBezTo>
                  <a:cubicBezTo>
                    <a:pt x="99" y="180"/>
                    <a:pt x="96" y="182"/>
                    <a:pt x="94" y="184"/>
                  </a:cubicBezTo>
                  <a:cubicBezTo>
                    <a:pt x="91" y="186"/>
                    <a:pt x="89" y="187"/>
                    <a:pt x="86" y="189"/>
                  </a:cubicBezTo>
                  <a:cubicBezTo>
                    <a:pt x="83" y="191"/>
                    <a:pt x="80" y="192"/>
                    <a:pt x="77" y="193"/>
                  </a:cubicBezTo>
                  <a:cubicBezTo>
                    <a:pt x="74" y="195"/>
                    <a:pt x="70" y="196"/>
                    <a:pt x="67" y="197"/>
                  </a:cubicBezTo>
                  <a:cubicBezTo>
                    <a:pt x="64" y="198"/>
                    <a:pt x="60" y="199"/>
                    <a:pt x="57" y="200"/>
                  </a:cubicBezTo>
                  <a:cubicBezTo>
                    <a:pt x="52" y="201"/>
                    <a:pt x="47" y="202"/>
                    <a:pt x="42" y="202"/>
                  </a:cubicBezTo>
                  <a:cubicBezTo>
                    <a:pt x="38" y="202"/>
                    <a:pt x="34" y="202"/>
                    <a:pt x="30" y="201"/>
                  </a:cubicBezTo>
                  <a:cubicBezTo>
                    <a:pt x="26" y="201"/>
                    <a:pt x="23" y="200"/>
                    <a:pt x="20" y="198"/>
                  </a:cubicBezTo>
                  <a:cubicBezTo>
                    <a:pt x="17" y="197"/>
                    <a:pt x="15" y="195"/>
                    <a:pt x="12" y="193"/>
                  </a:cubicBezTo>
                  <a:cubicBezTo>
                    <a:pt x="10" y="190"/>
                    <a:pt x="8" y="188"/>
                    <a:pt x="6" y="185"/>
                  </a:cubicBezTo>
                  <a:cubicBezTo>
                    <a:pt x="5" y="182"/>
                    <a:pt x="4" y="178"/>
                    <a:pt x="3" y="174"/>
                  </a:cubicBezTo>
                  <a:cubicBezTo>
                    <a:pt x="2" y="171"/>
                    <a:pt x="1" y="167"/>
                    <a:pt x="1" y="162"/>
                  </a:cubicBezTo>
                  <a:cubicBezTo>
                    <a:pt x="0" y="158"/>
                    <a:pt x="0" y="153"/>
                    <a:pt x="0" y="147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1" y="139"/>
                    <a:pt x="32" y="142"/>
                    <a:pt x="32" y="145"/>
                  </a:cubicBezTo>
                  <a:cubicBezTo>
                    <a:pt x="32" y="147"/>
                    <a:pt x="33" y="150"/>
                    <a:pt x="33" y="152"/>
                  </a:cubicBezTo>
                  <a:cubicBezTo>
                    <a:pt x="34" y="154"/>
                    <a:pt x="35" y="156"/>
                    <a:pt x="36" y="157"/>
                  </a:cubicBezTo>
                  <a:cubicBezTo>
                    <a:pt x="37" y="159"/>
                    <a:pt x="38" y="160"/>
                    <a:pt x="39" y="162"/>
                  </a:cubicBezTo>
                  <a:cubicBezTo>
                    <a:pt x="40" y="163"/>
                    <a:pt x="42" y="164"/>
                    <a:pt x="43" y="164"/>
                  </a:cubicBezTo>
                  <a:cubicBezTo>
                    <a:pt x="45" y="165"/>
                    <a:pt x="46" y="166"/>
                    <a:pt x="48" y="166"/>
                  </a:cubicBezTo>
                  <a:cubicBezTo>
                    <a:pt x="50" y="166"/>
                    <a:pt x="52" y="166"/>
                    <a:pt x="54" y="166"/>
                  </a:cubicBezTo>
                  <a:cubicBezTo>
                    <a:pt x="57" y="166"/>
                    <a:pt x="59" y="166"/>
                    <a:pt x="61" y="165"/>
                  </a:cubicBezTo>
                  <a:cubicBezTo>
                    <a:pt x="64" y="164"/>
                    <a:pt x="67" y="164"/>
                    <a:pt x="69" y="163"/>
                  </a:cubicBezTo>
                  <a:cubicBezTo>
                    <a:pt x="71" y="162"/>
                    <a:pt x="74" y="161"/>
                    <a:pt x="76" y="160"/>
                  </a:cubicBezTo>
                  <a:cubicBezTo>
                    <a:pt x="78" y="158"/>
                    <a:pt x="80" y="157"/>
                    <a:pt x="81" y="156"/>
                  </a:cubicBezTo>
                  <a:cubicBezTo>
                    <a:pt x="83" y="154"/>
                    <a:pt x="85" y="153"/>
                    <a:pt x="86" y="151"/>
                  </a:cubicBezTo>
                  <a:cubicBezTo>
                    <a:pt x="88" y="149"/>
                    <a:pt x="89" y="148"/>
                    <a:pt x="91" y="146"/>
                  </a:cubicBezTo>
                  <a:cubicBezTo>
                    <a:pt x="92" y="144"/>
                    <a:pt x="93" y="142"/>
                    <a:pt x="94" y="141"/>
                  </a:cubicBezTo>
                  <a:cubicBezTo>
                    <a:pt x="94" y="139"/>
                    <a:pt x="95" y="137"/>
                    <a:pt x="96" y="135"/>
                  </a:cubicBezTo>
                  <a:cubicBezTo>
                    <a:pt x="96" y="133"/>
                    <a:pt x="97" y="132"/>
                    <a:pt x="97" y="130"/>
                  </a:cubicBezTo>
                  <a:cubicBezTo>
                    <a:pt x="97" y="129"/>
                    <a:pt x="97" y="128"/>
                    <a:pt x="97" y="126"/>
                  </a:cubicBezTo>
                  <a:cubicBezTo>
                    <a:pt x="97" y="125"/>
                    <a:pt x="97" y="124"/>
                    <a:pt x="97" y="124"/>
                  </a:cubicBezTo>
                  <a:cubicBezTo>
                    <a:pt x="96" y="123"/>
                    <a:pt x="96" y="122"/>
                    <a:pt x="96" y="121"/>
                  </a:cubicBezTo>
                  <a:cubicBezTo>
                    <a:pt x="96" y="120"/>
                    <a:pt x="95" y="119"/>
                    <a:pt x="95" y="119"/>
                  </a:cubicBezTo>
                  <a:cubicBezTo>
                    <a:pt x="94" y="118"/>
                    <a:pt x="94" y="118"/>
                    <a:pt x="93" y="117"/>
                  </a:cubicBezTo>
                  <a:cubicBezTo>
                    <a:pt x="92" y="116"/>
                    <a:pt x="91" y="116"/>
                    <a:pt x="91" y="115"/>
                  </a:cubicBezTo>
                  <a:cubicBezTo>
                    <a:pt x="90" y="115"/>
                    <a:pt x="89" y="115"/>
                    <a:pt x="87" y="114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3" y="113"/>
                    <a:pt x="82" y="113"/>
                    <a:pt x="80" y="113"/>
                  </a:cubicBezTo>
                  <a:cubicBezTo>
                    <a:pt x="79" y="113"/>
                    <a:pt x="77" y="113"/>
                    <a:pt x="75" y="113"/>
                  </a:cubicBezTo>
                  <a:cubicBezTo>
                    <a:pt x="73" y="112"/>
                    <a:pt x="70" y="112"/>
                    <a:pt x="68" y="112"/>
                  </a:cubicBezTo>
                  <a:cubicBezTo>
                    <a:pt x="65" y="112"/>
                    <a:pt x="62" y="112"/>
                    <a:pt x="59" y="112"/>
                  </a:cubicBezTo>
                  <a:cubicBezTo>
                    <a:pt x="55" y="112"/>
                    <a:pt x="51" y="111"/>
                    <a:pt x="48" y="111"/>
                  </a:cubicBezTo>
                  <a:cubicBezTo>
                    <a:pt x="44" y="111"/>
                    <a:pt x="41" y="110"/>
                    <a:pt x="38" y="109"/>
                  </a:cubicBezTo>
                  <a:cubicBezTo>
                    <a:pt x="36" y="108"/>
                    <a:pt x="33" y="107"/>
                    <a:pt x="31" y="106"/>
                  </a:cubicBezTo>
                  <a:cubicBezTo>
                    <a:pt x="29" y="105"/>
                    <a:pt x="27" y="104"/>
                    <a:pt x="26" y="103"/>
                  </a:cubicBezTo>
                  <a:cubicBezTo>
                    <a:pt x="24" y="101"/>
                    <a:pt x="22" y="99"/>
                    <a:pt x="21" y="96"/>
                  </a:cubicBezTo>
                  <a:cubicBezTo>
                    <a:pt x="19" y="94"/>
                    <a:pt x="18" y="92"/>
                    <a:pt x="18" y="89"/>
                  </a:cubicBezTo>
                  <a:cubicBezTo>
                    <a:pt x="17" y="86"/>
                    <a:pt x="16" y="83"/>
                    <a:pt x="16" y="80"/>
                  </a:cubicBezTo>
                  <a:cubicBezTo>
                    <a:pt x="16" y="77"/>
                    <a:pt x="16" y="73"/>
                    <a:pt x="17" y="70"/>
                  </a:cubicBezTo>
                  <a:cubicBezTo>
                    <a:pt x="17" y="68"/>
                    <a:pt x="18" y="65"/>
                    <a:pt x="18" y="63"/>
                  </a:cubicBezTo>
                  <a:cubicBezTo>
                    <a:pt x="19" y="61"/>
                    <a:pt x="20" y="58"/>
                    <a:pt x="20" y="56"/>
                  </a:cubicBezTo>
                  <a:cubicBezTo>
                    <a:pt x="21" y="54"/>
                    <a:pt x="22" y="52"/>
                    <a:pt x="23" y="49"/>
                  </a:cubicBezTo>
                  <a:cubicBezTo>
                    <a:pt x="24" y="47"/>
                    <a:pt x="26" y="45"/>
                    <a:pt x="27" y="43"/>
                  </a:cubicBezTo>
                  <a:cubicBezTo>
                    <a:pt x="28" y="40"/>
                    <a:pt x="30" y="38"/>
                    <a:pt x="31" y="36"/>
                  </a:cubicBezTo>
                  <a:cubicBezTo>
                    <a:pt x="33" y="34"/>
                    <a:pt x="35" y="32"/>
                    <a:pt x="36" y="30"/>
                  </a:cubicBezTo>
                  <a:cubicBezTo>
                    <a:pt x="38" y="28"/>
                    <a:pt x="40" y="26"/>
                    <a:pt x="42" y="24"/>
                  </a:cubicBezTo>
                  <a:cubicBezTo>
                    <a:pt x="44" y="22"/>
                    <a:pt x="46" y="21"/>
                    <a:pt x="48" y="19"/>
                  </a:cubicBezTo>
                  <a:cubicBezTo>
                    <a:pt x="50" y="18"/>
                    <a:pt x="53" y="16"/>
                    <a:pt x="55" y="15"/>
                  </a:cubicBezTo>
                  <a:cubicBezTo>
                    <a:pt x="57" y="13"/>
                    <a:pt x="60" y="12"/>
                    <a:pt x="62" y="10"/>
                  </a:cubicBezTo>
                  <a:cubicBezTo>
                    <a:pt x="65" y="9"/>
                    <a:pt x="68" y="8"/>
                    <a:pt x="70" y="7"/>
                  </a:cubicBezTo>
                  <a:cubicBezTo>
                    <a:pt x="73" y="6"/>
                    <a:pt x="76" y="5"/>
                    <a:pt x="79" y="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2" name="Freeform 36"/>
            <p:cNvSpPr>
              <a:spLocks/>
            </p:cNvSpPr>
            <p:nvPr/>
          </p:nvSpPr>
          <p:spPr bwMode="auto">
            <a:xfrm>
              <a:off x="1285" y="1536"/>
              <a:ext cx="253" cy="305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162" y="133"/>
                </a:cxn>
                <a:cxn ang="0">
                  <a:pos x="253" y="222"/>
                </a:cxn>
                <a:cxn ang="0">
                  <a:pos x="173" y="249"/>
                </a:cxn>
                <a:cxn ang="0">
                  <a:pos x="124" y="194"/>
                </a:cxn>
                <a:cxn ang="0">
                  <a:pos x="72" y="281"/>
                </a:cxn>
                <a:cxn ang="0">
                  <a:pos x="0" y="305"/>
                </a:cxn>
                <a:cxn ang="0">
                  <a:pos x="88" y="161"/>
                </a:cxn>
                <a:cxn ang="0">
                  <a:pos x="13" y="86"/>
                </a:cxn>
                <a:cxn ang="0">
                  <a:pos x="85" y="59"/>
                </a:cxn>
                <a:cxn ang="0">
                  <a:pos x="124" y="102"/>
                </a:cxn>
                <a:cxn ang="0">
                  <a:pos x="167" y="29"/>
                </a:cxn>
                <a:cxn ang="0">
                  <a:pos x="241" y="0"/>
                </a:cxn>
              </a:cxnLst>
              <a:rect l="0" t="0" r="r" b="b"/>
              <a:pathLst>
                <a:path w="253" h="305">
                  <a:moveTo>
                    <a:pt x="241" y="0"/>
                  </a:moveTo>
                  <a:lnTo>
                    <a:pt x="162" y="133"/>
                  </a:lnTo>
                  <a:lnTo>
                    <a:pt x="253" y="222"/>
                  </a:lnTo>
                  <a:lnTo>
                    <a:pt x="173" y="249"/>
                  </a:lnTo>
                  <a:lnTo>
                    <a:pt x="124" y="194"/>
                  </a:lnTo>
                  <a:lnTo>
                    <a:pt x="72" y="281"/>
                  </a:lnTo>
                  <a:lnTo>
                    <a:pt x="0" y="305"/>
                  </a:lnTo>
                  <a:lnTo>
                    <a:pt x="88" y="161"/>
                  </a:lnTo>
                  <a:lnTo>
                    <a:pt x="13" y="86"/>
                  </a:lnTo>
                  <a:lnTo>
                    <a:pt x="85" y="59"/>
                  </a:lnTo>
                  <a:lnTo>
                    <a:pt x="124" y="102"/>
                  </a:lnTo>
                  <a:lnTo>
                    <a:pt x="167" y="2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3" name="Freeform 37"/>
            <p:cNvSpPr>
              <a:spLocks/>
            </p:cNvSpPr>
            <p:nvPr/>
          </p:nvSpPr>
          <p:spPr bwMode="auto">
            <a:xfrm>
              <a:off x="1008" y="2032"/>
              <a:ext cx="130" cy="357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0" y="48"/>
                </a:cxn>
                <a:cxn ang="0">
                  <a:pos x="73" y="42"/>
                </a:cxn>
                <a:cxn ang="0">
                  <a:pos x="71" y="71"/>
                </a:cxn>
                <a:cxn ang="0">
                  <a:pos x="47" y="78"/>
                </a:cxn>
                <a:cxn ang="0">
                  <a:pos x="43" y="136"/>
                </a:cxn>
                <a:cxn ang="0">
                  <a:pos x="42" y="144"/>
                </a:cxn>
                <a:cxn ang="0">
                  <a:pos x="42" y="150"/>
                </a:cxn>
                <a:cxn ang="0">
                  <a:pos x="42" y="155"/>
                </a:cxn>
                <a:cxn ang="0">
                  <a:pos x="42" y="157"/>
                </a:cxn>
                <a:cxn ang="0">
                  <a:pos x="42" y="158"/>
                </a:cxn>
                <a:cxn ang="0">
                  <a:pos x="43" y="159"/>
                </a:cxn>
                <a:cxn ang="0">
                  <a:pos x="44" y="160"/>
                </a:cxn>
                <a:cxn ang="0">
                  <a:pos x="45" y="161"/>
                </a:cxn>
                <a:cxn ang="0">
                  <a:pos x="46" y="162"/>
                </a:cxn>
                <a:cxn ang="0">
                  <a:pos x="47" y="162"/>
                </a:cxn>
                <a:cxn ang="0">
                  <a:pos x="49" y="162"/>
                </a:cxn>
                <a:cxn ang="0">
                  <a:pos x="51" y="162"/>
                </a:cxn>
                <a:cxn ang="0">
                  <a:pos x="53" y="161"/>
                </a:cxn>
                <a:cxn ang="0">
                  <a:pos x="57" y="159"/>
                </a:cxn>
                <a:cxn ang="0">
                  <a:pos x="61" y="157"/>
                </a:cxn>
                <a:cxn ang="0">
                  <a:pos x="65" y="154"/>
                </a:cxn>
                <a:cxn ang="0">
                  <a:pos x="65" y="185"/>
                </a:cxn>
                <a:cxn ang="0">
                  <a:pos x="59" y="189"/>
                </a:cxn>
                <a:cxn ang="0">
                  <a:pos x="52" y="193"/>
                </a:cxn>
                <a:cxn ang="0">
                  <a:pos x="45" y="195"/>
                </a:cxn>
                <a:cxn ang="0">
                  <a:pos x="37" y="197"/>
                </a:cxn>
                <a:cxn ang="0">
                  <a:pos x="33" y="198"/>
                </a:cxn>
                <a:cxn ang="0">
                  <a:pos x="28" y="199"/>
                </a:cxn>
                <a:cxn ang="0">
                  <a:pos x="25" y="198"/>
                </a:cxn>
                <a:cxn ang="0">
                  <a:pos x="21" y="198"/>
                </a:cxn>
                <a:cxn ang="0">
                  <a:pos x="18" y="196"/>
                </a:cxn>
                <a:cxn ang="0">
                  <a:pos x="15" y="195"/>
                </a:cxn>
                <a:cxn ang="0">
                  <a:pos x="13" y="193"/>
                </a:cxn>
                <a:cxn ang="0">
                  <a:pos x="11" y="191"/>
                </a:cxn>
                <a:cxn ang="0">
                  <a:pos x="9" y="188"/>
                </a:cxn>
                <a:cxn ang="0">
                  <a:pos x="8" y="185"/>
                </a:cxn>
                <a:cxn ang="0">
                  <a:pos x="8" y="181"/>
                </a:cxn>
                <a:cxn ang="0">
                  <a:pos x="7" y="176"/>
                </a:cxn>
                <a:cxn ang="0">
                  <a:pos x="7" y="172"/>
                </a:cxn>
                <a:cxn ang="0">
                  <a:pos x="8" y="166"/>
                </a:cxn>
                <a:cxn ang="0">
                  <a:pos x="8" y="158"/>
                </a:cxn>
                <a:cxn ang="0">
                  <a:pos x="9" y="149"/>
                </a:cxn>
                <a:cxn ang="0">
                  <a:pos x="14" y="87"/>
                </a:cxn>
                <a:cxn ang="0">
                  <a:pos x="0" y="91"/>
                </a:cxn>
                <a:cxn ang="0">
                  <a:pos x="2" y="62"/>
                </a:cxn>
                <a:cxn ang="0">
                  <a:pos x="17" y="57"/>
                </a:cxn>
                <a:cxn ang="0">
                  <a:pos x="19" y="31"/>
                </a:cxn>
                <a:cxn ang="0">
                  <a:pos x="53" y="0"/>
                </a:cxn>
              </a:cxnLst>
              <a:rect l="0" t="0" r="r" b="b"/>
              <a:pathLst>
                <a:path w="73" h="199">
                  <a:moveTo>
                    <a:pt x="53" y="0"/>
                  </a:moveTo>
                  <a:cubicBezTo>
                    <a:pt x="50" y="48"/>
                    <a:pt x="50" y="48"/>
                    <a:pt x="50" y="48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9"/>
                    <a:pt x="43" y="142"/>
                    <a:pt x="42" y="144"/>
                  </a:cubicBezTo>
                  <a:cubicBezTo>
                    <a:pt x="42" y="146"/>
                    <a:pt x="42" y="148"/>
                    <a:pt x="42" y="150"/>
                  </a:cubicBezTo>
                  <a:cubicBezTo>
                    <a:pt x="42" y="152"/>
                    <a:pt x="42" y="153"/>
                    <a:pt x="42" y="155"/>
                  </a:cubicBezTo>
                  <a:cubicBezTo>
                    <a:pt x="42" y="156"/>
                    <a:pt x="42" y="156"/>
                    <a:pt x="42" y="157"/>
                  </a:cubicBezTo>
                  <a:cubicBezTo>
                    <a:pt x="42" y="157"/>
                    <a:pt x="42" y="158"/>
                    <a:pt x="42" y="158"/>
                  </a:cubicBezTo>
                  <a:cubicBezTo>
                    <a:pt x="43" y="159"/>
                    <a:pt x="43" y="159"/>
                    <a:pt x="43" y="159"/>
                  </a:cubicBezTo>
                  <a:cubicBezTo>
                    <a:pt x="43" y="160"/>
                    <a:pt x="44" y="160"/>
                    <a:pt x="44" y="160"/>
                  </a:cubicBezTo>
                  <a:cubicBezTo>
                    <a:pt x="44" y="161"/>
                    <a:pt x="44" y="161"/>
                    <a:pt x="45" y="161"/>
                  </a:cubicBezTo>
                  <a:cubicBezTo>
                    <a:pt x="45" y="161"/>
                    <a:pt x="46" y="162"/>
                    <a:pt x="46" y="162"/>
                  </a:cubicBezTo>
                  <a:cubicBezTo>
                    <a:pt x="47" y="162"/>
                    <a:pt x="47" y="162"/>
                    <a:pt x="47" y="162"/>
                  </a:cubicBezTo>
                  <a:cubicBezTo>
                    <a:pt x="48" y="162"/>
                    <a:pt x="48" y="162"/>
                    <a:pt x="49" y="162"/>
                  </a:cubicBezTo>
                  <a:cubicBezTo>
                    <a:pt x="50" y="162"/>
                    <a:pt x="50" y="162"/>
                    <a:pt x="51" y="162"/>
                  </a:cubicBezTo>
                  <a:cubicBezTo>
                    <a:pt x="51" y="162"/>
                    <a:pt x="52" y="161"/>
                    <a:pt x="53" y="161"/>
                  </a:cubicBezTo>
                  <a:cubicBezTo>
                    <a:pt x="54" y="160"/>
                    <a:pt x="55" y="160"/>
                    <a:pt x="57" y="159"/>
                  </a:cubicBezTo>
                  <a:cubicBezTo>
                    <a:pt x="58" y="159"/>
                    <a:pt x="59" y="158"/>
                    <a:pt x="61" y="157"/>
                  </a:cubicBezTo>
                  <a:cubicBezTo>
                    <a:pt x="62" y="156"/>
                    <a:pt x="64" y="155"/>
                    <a:pt x="65" y="154"/>
                  </a:cubicBezTo>
                  <a:cubicBezTo>
                    <a:pt x="65" y="185"/>
                    <a:pt x="65" y="185"/>
                    <a:pt x="65" y="185"/>
                  </a:cubicBezTo>
                  <a:cubicBezTo>
                    <a:pt x="63" y="187"/>
                    <a:pt x="61" y="188"/>
                    <a:pt x="59" y="189"/>
                  </a:cubicBezTo>
                  <a:cubicBezTo>
                    <a:pt x="57" y="190"/>
                    <a:pt x="54" y="192"/>
                    <a:pt x="52" y="193"/>
                  </a:cubicBezTo>
                  <a:cubicBezTo>
                    <a:pt x="50" y="194"/>
                    <a:pt x="47" y="195"/>
                    <a:pt x="45" y="195"/>
                  </a:cubicBezTo>
                  <a:cubicBezTo>
                    <a:pt x="42" y="196"/>
                    <a:pt x="40" y="197"/>
                    <a:pt x="37" y="197"/>
                  </a:cubicBezTo>
                  <a:cubicBezTo>
                    <a:pt x="36" y="198"/>
                    <a:pt x="34" y="198"/>
                    <a:pt x="33" y="198"/>
                  </a:cubicBezTo>
                  <a:cubicBezTo>
                    <a:pt x="31" y="198"/>
                    <a:pt x="30" y="199"/>
                    <a:pt x="28" y="199"/>
                  </a:cubicBezTo>
                  <a:cubicBezTo>
                    <a:pt x="27" y="199"/>
                    <a:pt x="26" y="198"/>
                    <a:pt x="25" y="198"/>
                  </a:cubicBezTo>
                  <a:cubicBezTo>
                    <a:pt x="23" y="198"/>
                    <a:pt x="22" y="198"/>
                    <a:pt x="21" y="198"/>
                  </a:cubicBezTo>
                  <a:cubicBezTo>
                    <a:pt x="20" y="197"/>
                    <a:pt x="19" y="197"/>
                    <a:pt x="18" y="196"/>
                  </a:cubicBezTo>
                  <a:cubicBezTo>
                    <a:pt x="17" y="196"/>
                    <a:pt x="16" y="195"/>
                    <a:pt x="15" y="195"/>
                  </a:cubicBezTo>
                  <a:cubicBezTo>
                    <a:pt x="14" y="194"/>
                    <a:pt x="13" y="194"/>
                    <a:pt x="13" y="193"/>
                  </a:cubicBezTo>
                  <a:cubicBezTo>
                    <a:pt x="12" y="192"/>
                    <a:pt x="11" y="191"/>
                    <a:pt x="11" y="191"/>
                  </a:cubicBezTo>
                  <a:cubicBezTo>
                    <a:pt x="10" y="190"/>
                    <a:pt x="10" y="189"/>
                    <a:pt x="9" y="188"/>
                  </a:cubicBezTo>
                  <a:cubicBezTo>
                    <a:pt x="9" y="187"/>
                    <a:pt x="9" y="186"/>
                    <a:pt x="8" y="185"/>
                  </a:cubicBezTo>
                  <a:cubicBezTo>
                    <a:pt x="8" y="183"/>
                    <a:pt x="8" y="182"/>
                    <a:pt x="8" y="181"/>
                  </a:cubicBezTo>
                  <a:cubicBezTo>
                    <a:pt x="8" y="179"/>
                    <a:pt x="7" y="178"/>
                    <a:pt x="7" y="176"/>
                  </a:cubicBezTo>
                  <a:cubicBezTo>
                    <a:pt x="7" y="175"/>
                    <a:pt x="7" y="174"/>
                    <a:pt x="7" y="172"/>
                  </a:cubicBezTo>
                  <a:cubicBezTo>
                    <a:pt x="7" y="170"/>
                    <a:pt x="7" y="168"/>
                    <a:pt x="8" y="166"/>
                  </a:cubicBezTo>
                  <a:cubicBezTo>
                    <a:pt x="8" y="164"/>
                    <a:pt x="8" y="161"/>
                    <a:pt x="8" y="158"/>
                  </a:cubicBezTo>
                  <a:cubicBezTo>
                    <a:pt x="8" y="156"/>
                    <a:pt x="8" y="152"/>
                    <a:pt x="9" y="149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9" y="31"/>
                    <a:pt x="19" y="31"/>
                    <a:pt x="19" y="31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4" name="Freeform 38"/>
            <p:cNvSpPr>
              <a:spLocks/>
            </p:cNvSpPr>
            <p:nvPr/>
          </p:nvSpPr>
          <p:spPr bwMode="auto">
            <a:xfrm>
              <a:off x="1547" y="1420"/>
              <a:ext cx="158" cy="313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3" y="42"/>
                </a:cxn>
                <a:cxn ang="0">
                  <a:pos x="78" y="32"/>
                </a:cxn>
                <a:cxn ang="0">
                  <a:pos x="80" y="58"/>
                </a:cxn>
                <a:cxn ang="0">
                  <a:pos x="54" y="67"/>
                </a:cxn>
                <a:cxn ang="0">
                  <a:pos x="56" y="118"/>
                </a:cxn>
                <a:cxn ang="0">
                  <a:pos x="57" y="125"/>
                </a:cxn>
                <a:cxn ang="0">
                  <a:pos x="57" y="131"/>
                </a:cxn>
                <a:cxn ang="0">
                  <a:pos x="57" y="134"/>
                </a:cxn>
                <a:cxn ang="0">
                  <a:pos x="58" y="136"/>
                </a:cxn>
                <a:cxn ang="0">
                  <a:pos x="58" y="138"/>
                </a:cxn>
                <a:cxn ang="0">
                  <a:pos x="59" y="138"/>
                </a:cxn>
                <a:cxn ang="0">
                  <a:pos x="60" y="139"/>
                </a:cxn>
                <a:cxn ang="0">
                  <a:pos x="61" y="140"/>
                </a:cxn>
                <a:cxn ang="0">
                  <a:pos x="63" y="140"/>
                </a:cxn>
                <a:cxn ang="0">
                  <a:pos x="65" y="140"/>
                </a:cxn>
                <a:cxn ang="0">
                  <a:pos x="66" y="140"/>
                </a:cxn>
                <a:cxn ang="0">
                  <a:pos x="68" y="139"/>
                </a:cxn>
                <a:cxn ang="0">
                  <a:pos x="71" y="138"/>
                </a:cxn>
                <a:cxn ang="0">
                  <a:pos x="75" y="136"/>
                </a:cxn>
                <a:cxn ang="0">
                  <a:pos x="79" y="134"/>
                </a:cxn>
                <a:cxn ang="0">
                  <a:pos x="84" y="130"/>
                </a:cxn>
                <a:cxn ang="0">
                  <a:pos x="88" y="157"/>
                </a:cxn>
                <a:cxn ang="0">
                  <a:pos x="81" y="161"/>
                </a:cxn>
                <a:cxn ang="0">
                  <a:pos x="74" y="165"/>
                </a:cxn>
                <a:cxn ang="0">
                  <a:pos x="66" y="169"/>
                </a:cxn>
                <a:cxn ang="0">
                  <a:pos x="57" y="172"/>
                </a:cxn>
                <a:cxn ang="0">
                  <a:pos x="52" y="174"/>
                </a:cxn>
                <a:cxn ang="0">
                  <a:pos x="47" y="175"/>
                </a:cxn>
                <a:cxn ang="0">
                  <a:pos x="43" y="175"/>
                </a:cxn>
                <a:cxn ang="0">
                  <a:pos x="38" y="175"/>
                </a:cxn>
                <a:cxn ang="0">
                  <a:pos x="34" y="175"/>
                </a:cxn>
                <a:cxn ang="0">
                  <a:pos x="31" y="174"/>
                </a:cxn>
                <a:cxn ang="0">
                  <a:pos x="28" y="173"/>
                </a:cxn>
                <a:cxn ang="0">
                  <a:pos x="26" y="171"/>
                </a:cxn>
                <a:cxn ang="0">
                  <a:pos x="24" y="169"/>
                </a:cxn>
                <a:cxn ang="0">
                  <a:pos x="22" y="166"/>
                </a:cxn>
                <a:cxn ang="0">
                  <a:pos x="21" y="163"/>
                </a:cxn>
                <a:cxn ang="0">
                  <a:pos x="20" y="159"/>
                </a:cxn>
                <a:cxn ang="0">
                  <a:pos x="19" y="156"/>
                </a:cxn>
                <a:cxn ang="0">
                  <a:pos x="19" y="150"/>
                </a:cxn>
                <a:cxn ang="0">
                  <a:pos x="19" y="144"/>
                </a:cxn>
                <a:cxn ang="0">
                  <a:pos x="18" y="135"/>
                </a:cxn>
                <a:cxn ang="0">
                  <a:pos x="17" y="81"/>
                </a:cxn>
                <a:cxn ang="0">
                  <a:pos x="0" y="87"/>
                </a:cxn>
                <a:cxn ang="0">
                  <a:pos x="0" y="61"/>
                </a:cxn>
                <a:cxn ang="0">
                  <a:pos x="16" y="55"/>
                </a:cxn>
                <a:cxn ang="0">
                  <a:pos x="15" y="32"/>
                </a:cxn>
                <a:cxn ang="0">
                  <a:pos x="51" y="0"/>
                </a:cxn>
              </a:cxnLst>
              <a:rect l="0" t="0" r="r" b="b"/>
              <a:pathLst>
                <a:path w="88" h="175">
                  <a:moveTo>
                    <a:pt x="51" y="0"/>
                  </a:moveTo>
                  <a:cubicBezTo>
                    <a:pt x="53" y="42"/>
                    <a:pt x="53" y="42"/>
                    <a:pt x="53" y="42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56" y="121"/>
                    <a:pt x="56" y="123"/>
                    <a:pt x="57" y="125"/>
                  </a:cubicBezTo>
                  <a:cubicBezTo>
                    <a:pt x="57" y="127"/>
                    <a:pt x="57" y="129"/>
                    <a:pt x="57" y="131"/>
                  </a:cubicBezTo>
                  <a:cubicBezTo>
                    <a:pt x="57" y="132"/>
                    <a:pt x="57" y="133"/>
                    <a:pt x="57" y="134"/>
                  </a:cubicBezTo>
                  <a:cubicBezTo>
                    <a:pt x="57" y="135"/>
                    <a:pt x="58" y="136"/>
                    <a:pt x="58" y="136"/>
                  </a:cubicBezTo>
                  <a:cubicBezTo>
                    <a:pt x="58" y="137"/>
                    <a:pt x="58" y="137"/>
                    <a:pt x="58" y="138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59" y="139"/>
                    <a:pt x="60" y="139"/>
                    <a:pt x="60" y="139"/>
                  </a:cubicBezTo>
                  <a:cubicBezTo>
                    <a:pt x="61" y="139"/>
                    <a:pt x="61" y="140"/>
                    <a:pt x="61" y="140"/>
                  </a:cubicBezTo>
                  <a:cubicBezTo>
                    <a:pt x="62" y="140"/>
                    <a:pt x="62" y="140"/>
                    <a:pt x="63" y="140"/>
                  </a:cubicBezTo>
                  <a:cubicBezTo>
                    <a:pt x="63" y="140"/>
                    <a:pt x="64" y="140"/>
                    <a:pt x="65" y="140"/>
                  </a:cubicBezTo>
                  <a:cubicBezTo>
                    <a:pt x="65" y="140"/>
                    <a:pt x="66" y="140"/>
                    <a:pt x="66" y="140"/>
                  </a:cubicBezTo>
                  <a:cubicBezTo>
                    <a:pt x="67" y="140"/>
                    <a:pt x="68" y="139"/>
                    <a:pt x="68" y="139"/>
                  </a:cubicBezTo>
                  <a:cubicBezTo>
                    <a:pt x="69" y="139"/>
                    <a:pt x="70" y="138"/>
                    <a:pt x="71" y="138"/>
                  </a:cubicBezTo>
                  <a:cubicBezTo>
                    <a:pt x="72" y="137"/>
                    <a:pt x="74" y="137"/>
                    <a:pt x="75" y="136"/>
                  </a:cubicBezTo>
                  <a:cubicBezTo>
                    <a:pt x="76" y="135"/>
                    <a:pt x="78" y="135"/>
                    <a:pt x="79" y="134"/>
                  </a:cubicBezTo>
                  <a:cubicBezTo>
                    <a:pt x="81" y="133"/>
                    <a:pt x="82" y="132"/>
                    <a:pt x="84" y="130"/>
                  </a:cubicBezTo>
                  <a:cubicBezTo>
                    <a:pt x="88" y="157"/>
                    <a:pt x="88" y="157"/>
                    <a:pt x="88" y="157"/>
                  </a:cubicBezTo>
                  <a:cubicBezTo>
                    <a:pt x="86" y="158"/>
                    <a:pt x="84" y="160"/>
                    <a:pt x="81" y="161"/>
                  </a:cubicBezTo>
                  <a:cubicBezTo>
                    <a:pt x="79" y="163"/>
                    <a:pt x="76" y="164"/>
                    <a:pt x="74" y="165"/>
                  </a:cubicBezTo>
                  <a:cubicBezTo>
                    <a:pt x="71" y="167"/>
                    <a:pt x="68" y="168"/>
                    <a:pt x="66" y="169"/>
                  </a:cubicBezTo>
                  <a:cubicBezTo>
                    <a:pt x="63" y="170"/>
                    <a:pt x="60" y="171"/>
                    <a:pt x="57" y="172"/>
                  </a:cubicBezTo>
                  <a:cubicBezTo>
                    <a:pt x="56" y="173"/>
                    <a:pt x="54" y="173"/>
                    <a:pt x="52" y="174"/>
                  </a:cubicBezTo>
                  <a:cubicBezTo>
                    <a:pt x="50" y="174"/>
                    <a:pt x="49" y="174"/>
                    <a:pt x="47" y="175"/>
                  </a:cubicBezTo>
                  <a:cubicBezTo>
                    <a:pt x="46" y="175"/>
                    <a:pt x="44" y="175"/>
                    <a:pt x="43" y="175"/>
                  </a:cubicBezTo>
                  <a:cubicBezTo>
                    <a:pt x="41" y="175"/>
                    <a:pt x="40" y="175"/>
                    <a:pt x="38" y="175"/>
                  </a:cubicBezTo>
                  <a:cubicBezTo>
                    <a:pt x="37" y="175"/>
                    <a:pt x="36" y="175"/>
                    <a:pt x="34" y="175"/>
                  </a:cubicBezTo>
                  <a:cubicBezTo>
                    <a:pt x="33" y="174"/>
                    <a:pt x="32" y="174"/>
                    <a:pt x="31" y="174"/>
                  </a:cubicBezTo>
                  <a:cubicBezTo>
                    <a:pt x="30" y="173"/>
                    <a:pt x="29" y="173"/>
                    <a:pt x="28" y="173"/>
                  </a:cubicBezTo>
                  <a:cubicBezTo>
                    <a:pt x="27" y="172"/>
                    <a:pt x="26" y="172"/>
                    <a:pt x="26" y="171"/>
                  </a:cubicBezTo>
                  <a:cubicBezTo>
                    <a:pt x="25" y="170"/>
                    <a:pt x="25" y="170"/>
                    <a:pt x="24" y="169"/>
                  </a:cubicBezTo>
                  <a:cubicBezTo>
                    <a:pt x="23" y="168"/>
                    <a:pt x="23" y="167"/>
                    <a:pt x="22" y="166"/>
                  </a:cubicBezTo>
                  <a:cubicBezTo>
                    <a:pt x="22" y="165"/>
                    <a:pt x="21" y="164"/>
                    <a:pt x="21" y="163"/>
                  </a:cubicBezTo>
                  <a:cubicBezTo>
                    <a:pt x="21" y="162"/>
                    <a:pt x="20" y="160"/>
                    <a:pt x="20" y="159"/>
                  </a:cubicBezTo>
                  <a:cubicBezTo>
                    <a:pt x="20" y="158"/>
                    <a:pt x="20" y="157"/>
                    <a:pt x="19" y="156"/>
                  </a:cubicBezTo>
                  <a:cubicBezTo>
                    <a:pt x="19" y="154"/>
                    <a:pt x="19" y="152"/>
                    <a:pt x="19" y="150"/>
                  </a:cubicBezTo>
                  <a:cubicBezTo>
                    <a:pt x="19" y="148"/>
                    <a:pt x="19" y="146"/>
                    <a:pt x="19" y="144"/>
                  </a:cubicBezTo>
                  <a:cubicBezTo>
                    <a:pt x="18" y="141"/>
                    <a:pt x="18" y="138"/>
                    <a:pt x="18" y="135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5" y="32"/>
                    <a:pt x="15" y="32"/>
                    <a:pt x="15" y="32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5" name="Freeform 39"/>
            <p:cNvSpPr>
              <a:spLocks noEditPoints="1"/>
            </p:cNvSpPr>
            <p:nvPr/>
          </p:nvSpPr>
          <p:spPr bwMode="auto">
            <a:xfrm>
              <a:off x="1153" y="2058"/>
              <a:ext cx="233" cy="288"/>
            </a:xfrm>
            <a:custGeom>
              <a:avLst/>
              <a:gdLst/>
              <a:ahLst/>
              <a:cxnLst>
                <a:cxn ang="0">
                  <a:pos x="121" y="21"/>
                </a:cxn>
                <a:cxn ang="0">
                  <a:pos x="129" y="52"/>
                </a:cxn>
                <a:cxn ang="0">
                  <a:pos x="36" y="98"/>
                </a:cxn>
                <a:cxn ang="0">
                  <a:pos x="38" y="113"/>
                </a:cxn>
                <a:cxn ang="0">
                  <a:pos x="44" y="123"/>
                </a:cxn>
                <a:cxn ang="0">
                  <a:pos x="53" y="129"/>
                </a:cxn>
                <a:cxn ang="0">
                  <a:pos x="65" y="128"/>
                </a:cxn>
                <a:cxn ang="0">
                  <a:pos x="73" y="125"/>
                </a:cxn>
                <a:cxn ang="0">
                  <a:pos x="80" y="119"/>
                </a:cxn>
                <a:cxn ang="0">
                  <a:pos x="86" y="111"/>
                </a:cxn>
                <a:cxn ang="0">
                  <a:pos x="90" y="100"/>
                </a:cxn>
                <a:cxn ang="0">
                  <a:pos x="123" y="110"/>
                </a:cxn>
                <a:cxn ang="0">
                  <a:pos x="111" y="130"/>
                </a:cxn>
                <a:cxn ang="0">
                  <a:pos x="95" y="145"/>
                </a:cxn>
                <a:cxn ang="0">
                  <a:pos x="74" y="156"/>
                </a:cxn>
                <a:cxn ang="0">
                  <a:pos x="46" y="161"/>
                </a:cxn>
                <a:cxn ang="0">
                  <a:pos x="20" y="154"/>
                </a:cxn>
                <a:cxn ang="0">
                  <a:pos x="5" y="135"/>
                </a:cxn>
                <a:cxn ang="0">
                  <a:pos x="0" y="111"/>
                </a:cxn>
                <a:cxn ang="0">
                  <a:pos x="3" y="79"/>
                </a:cxn>
                <a:cxn ang="0">
                  <a:pos x="13" y="49"/>
                </a:cxn>
                <a:cxn ang="0">
                  <a:pos x="30" y="24"/>
                </a:cxn>
                <a:cxn ang="0">
                  <a:pos x="53" y="8"/>
                </a:cxn>
                <a:cxn ang="0">
                  <a:pos x="80" y="1"/>
                </a:cxn>
                <a:cxn ang="0">
                  <a:pos x="104" y="4"/>
                </a:cxn>
                <a:cxn ang="0">
                  <a:pos x="38" y="74"/>
                </a:cxn>
                <a:cxn ang="0">
                  <a:pos x="92" y="51"/>
                </a:cxn>
                <a:cxn ang="0">
                  <a:pos x="89" y="39"/>
                </a:cxn>
                <a:cxn ang="0">
                  <a:pos x="81" y="32"/>
                </a:cxn>
                <a:cxn ang="0">
                  <a:pos x="72" y="31"/>
                </a:cxn>
                <a:cxn ang="0">
                  <a:pos x="61" y="34"/>
                </a:cxn>
                <a:cxn ang="0">
                  <a:pos x="51" y="41"/>
                </a:cxn>
                <a:cxn ang="0">
                  <a:pos x="43" y="52"/>
                </a:cxn>
                <a:cxn ang="0">
                  <a:pos x="39" y="66"/>
                </a:cxn>
              </a:cxnLst>
              <a:rect l="0" t="0" r="r" b="b"/>
              <a:pathLst>
                <a:path w="130" h="161">
                  <a:moveTo>
                    <a:pt x="113" y="11"/>
                  </a:moveTo>
                  <a:cubicBezTo>
                    <a:pt x="116" y="14"/>
                    <a:pt x="119" y="17"/>
                    <a:pt x="121" y="21"/>
                  </a:cubicBezTo>
                  <a:cubicBezTo>
                    <a:pt x="123" y="25"/>
                    <a:pt x="125" y="30"/>
                    <a:pt x="126" y="35"/>
                  </a:cubicBezTo>
                  <a:cubicBezTo>
                    <a:pt x="128" y="40"/>
                    <a:pt x="129" y="46"/>
                    <a:pt x="129" y="52"/>
                  </a:cubicBezTo>
                  <a:cubicBezTo>
                    <a:pt x="130" y="59"/>
                    <a:pt x="130" y="66"/>
                    <a:pt x="130" y="74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101"/>
                    <a:pt x="36" y="103"/>
                    <a:pt x="37" y="106"/>
                  </a:cubicBezTo>
                  <a:cubicBezTo>
                    <a:pt x="37" y="108"/>
                    <a:pt x="37" y="111"/>
                    <a:pt x="38" y="113"/>
                  </a:cubicBezTo>
                  <a:cubicBezTo>
                    <a:pt x="38" y="115"/>
                    <a:pt x="39" y="117"/>
                    <a:pt x="40" y="119"/>
                  </a:cubicBezTo>
                  <a:cubicBezTo>
                    <a:pt x="41" y="120"/>
                    <a:pt x="42" y="122"/>
                    <a:pt x="44" y="123"/>
                  </a:cubicBezTo>
                  <a:cubicBezTo>
                    <a:pt x="45" y="125"/>
                    <a:pt x="47" y="126"/>
                    <a:pt x="48" y="127"/>
                  </a:cubicBezTo>
                  <a:cubicBezTo>
                    <a:pt x="50" y="127"/>
                    <a:pt x="51" y="128"/>
                    <a:pt x="53" y="129"/>
                  </a:cubicBezTo>
                  <a:cubicBezTo>
                    <a:pt x="55" y="129"/>
                    <a:pt x="57" y="129"/>
                    <a:pt x="59" y="129"/>
                  </a:cubicBezTo>
                  <a:cubicBezTo>
                    <a:pt x="61" y="129"/>
                    <a:pt x="63" y="129"/>
                    <a:pt x="65" y="128"/>
                  </a:cubicBezTo>
                  <a:cubicBezTo>
                    <a:pt x="66" y="128"/>
                    <a:pt x="68" y="127"/>
                    <a:pt x="69" y="127"/>
                  </a:cubicBezTo>
                  <a:cubicBezTo>
                    <a:pt x="71" y="126"/>
                    <a:pt x="72" y="126"/>
                    <a:pt x="73" y="125"/>
                  </a:cubicBezTo>
                  <a:cubicBezTo>
                    <a:pt x="74" y="124"/>
                    <a:pt x="76" y="123"/>
                    <a:pt x="77" y="122"/>
                  </a:cubicBezTo>
                  <a:cubicBezTo>
                    <a:pt x="78" y="122"/>
                    <a:pt x="79" y="121"/>
                    <a:pt x="80" y="119"/>
                  </a:cubicBezTo>
                  <a:cubicBezTo>
                    <a:pt x="81" y="118"/>
                    <a:pt x="82" y="117"/>
                    <a:pt x="83" y="116"/>
                  </a:cubicBezTo>
                  <a:cubicBezTo>
                    <a:pt x="84" y="114"/>
                    <a:pt x="85" y="113"/>
                    <a:pt x="86" y="111"/>
                  </a:cubicBezTo>
                  <a:cubicBezTo>
                    <a:pt x="86" y="110"/>
                    <a:pt x="87" y="108"/>
                    <a:pt x="88" y="106"/>
                  </a:cubicBezTo>
                  <a:cubicBezTo>
                    <a:pt x="89" y="104"/>
                    <a:pt x="89" y="102"/>
                    <a:pt x="90" y="100"/>
                  </a:cubicBezTo>
                  <a:cubicBezTo>
                    <a:pt x="128" y="98"/>
                    <a:pt x="128" y="98"/>
                    <a:pt x="128" y="98"/>
                  </a:cubicBezTo>
                  <a:cubicBezTo>
                    <a:pt x="126" y="102"/>
                    <a:pt x="125" y="106"/>
                    <a:pt x="123" y="110"/>
                  </a:cubicBezTo>
                  <a:cubicBezTo>
                    <a:pt x="121" y="113"/>
                    <a:pt x="120" y="117"/>
                    <a:pt x="118" y="120"/>
                  </a:cubicBezTo>
                  <a:cubicBezTo>
                    <a:pt x="116" y="123"/>
                    <a:pt x="113" y="127"/>
                    <a:pt x="111" y="130"/>
                  </a:cubicBezTo>
                  <a:cubicBezTo>
                    <a:pt x="109" y="133"/>
                    <a:pt x="106" y="135"/>
                    <a:pt x="103" y="138"/>
                  </a:cubicBezTo>
                  <a:cubicBezTo>
                    <a:pt x="101" y="141"/>
                    <a:pt x="98" y="143"/>
                    <a:pt x="95" y="145"/>
                  </a:cubicBezTo>
                  <a:cubicBezTo>
                    <a:pt x="92" y="147"/>
                    <a:pt x="88" y="149"/>
                    <a:pt x="85" y="151"/>
                  </a:cubicBezTo>
                  <a:cubicBezTo>
                    <a:pt x="82" y="153"/>
                    <a:pt x="78" y="154"/>
                    <a:pt x="74" y="156"/>
                  </a:cubicBezTo>
                  <a:cubicBezTo>
                    <a:pt x="71" y="157"/>
                    <a:pt x="67" y="158"/>
                    <a:pt x="63" y="159"/>
                  </a:cubicBezTo>
                  <a:cubicBezTo>
                    <a:pt x="57" y="160"/>
                    <a:pt x="51" y="161"/>
                    <a:pt x="46" y="161"/>
                  </a:cubicBezTo>
                  <a:cubicBezTo>
                    <a:pt x="41" y="161"/>
                    <a:pt x="36" y="161"/>
                    <a:pt x="31" y="160"/>
                  </a:cubicBezTo>
                  <a:cubicBezTo>
                    <a:pt x="27" y="158"/>
                    <a:pt x="23" y="157"/>
                    <a:pt x="20" y="154"/>
                  </a:cubicBezTo>
                  <a:cubicBezTo>
                    <a:pt x="16" y="152"/>
                    <a:pt x="13" y="149"/>
                    <a:pt x="11" y="145"/>
                  </a:cubicBezTo>
                  <a:cubicBezTo>
                    <a:pt x="8" y="142"/>
                    <a:pt x="7" y="139"/>
                    <a:pt x="5" y="135"/>
                  </a:cubicBezTo>
                  <a:cubicBezTo>
                    <a:pt x="4" y="132"/>
                    <a:pt x="3" y="128"/>
                    <a:pt x="2" y="124"/>
                  </a:cubicBezTo>
                  <a:cubicBezTo>
                    <a:pt x="1" y="120"/>
                    <a:pt x="1" y="116"/>
                    <a:pt x="0" y="111"/>
                  </a:cubicBezTo>
                  <a:cubicBezTo>
                    <a:pt x="0" y="106"/>
                    <a:pt x="0" y="102"/>
                    <a:pt x="0" y="96"/>
                  </a:cubicBezTo>
                  <a:cubicBezTo>
                    <a:pt x="1" y="90"/>
                    <a:pt x="1" y="84"/>
                    <a:pt x="3" y="79"/>
                  </a:cubicBezTo>
                  <a:cubicBezTo>
                    <a:pt x="4" y="73"/>
                    <a:pt x="5" y="68"/>
                    <a:pt x="7" y="63"/>
                  </a:cubicBezTo>
                  <a:cubicBezTo>
                    <a:pt x="8" y="58"/>
                    <a:pt x="10" y="53"/>
                    <a:pt x="13" y="49"/>
                  </a:cubicBezTo>
                  <a:cubicBezTo>
                    <a:pt x="15" y="44"/>
                    <a:pt x="18" y="40"/>
                    <a:pt x="21" y="35"/>
                  </a:cubicBezTo>
                  <a:cubicBezTo>
                    <a:pt x="24" y="31"/>
                    <a:pt x="27" y="28"/>
                    <a:pt x="30" y="24"/>
                  </a:cubicBezTo>
                  <a:cubicBezTo>
                    <a:pt x="34" y="21"/>
                    <a:pt x="37" y="18"/>
                    <a:pt x="41" y="15"/>
                  </a:cubicBezTo>
                  <a:cubicBezTo>
                    <a:pt x="45" y="12"/>
                    <a:pt x="49" y="10"/>
                    <a:pt x="53" y="8"/>
                  </a:cubicBezTo>
                  <a:cubicBezTo>
                    <a:pt x="57" y="6"/>
                    <a:pt x="61" y="5"/>
                    <a:pt x="66" y="3"/>
                  </a:cubicBezTo>
                  <a:cubicBezTo>
                    <a:pt x="71" y="2"/>
                    <a:pt x="75" y="1"/>
                    <a:pt x="80" y="1"/>
                  </a:cubicBezTo>
                  <a:cubicBezTo>
                    <a:pt x="84" y="0"/>
                    <a:pt x="89" y="0"/>
                    <a:pt x="93" y="1"/>
                  </a:cubicBezTo>
                  <a:cubicBezTo>
                    <a:pt x="97" y="1"/>
                    <a:pt x="100" y="3"/>
                    <a:pt x="104" y="4"/>
                  </a:cubicBezTo>
                  <a:cubicBezTo>
                    <a:pt x="107" y="6"/>
                    <a:pt x="110" y="8"/>
                    <a:pt x="113" y="11"/>
                  </a:cubicBezTo>
                  <a:close/>
                  <a:moveTo>
                    <a:pt x="38" y="74"/>
                  </a:moveTo>
                  <a:cubicBezTo>
                    <a:pt x="93" y="59"/>
                    <a:pt x="93" y="59"/>
                    <a:pt x="93" y="59"/>
                  </a:cubicBezTo>
                  <a:cubicBezTo>
                    <a:pt x="93" y="56"/>
                    <a:pt x="93" y="54"/>
                    <a:pt x="92" y="51"/>
                  </a:cubicBezTo>
                  <a:cubicBezTo>
                    <a:pt x="92" y="49"/>
                    <a:pt x="92" y="47"/>
                    <a:pt x="91" y="45"/>
                  </a:cubicBezTo>
                  <a:cubicBezTo>
                    <a:pt x="90" y="43"/>
                    <a:pt x="90" y="41"/>
                    <a:pt x="89" y="39"/>
                  </a:cubicBezTo>
                  <a:cubicBezTo>
                    <a:pt x="88" y="38"/>
                    <a:pt x="87" y="36"/>
                    <a:pt x="85" y="35"/>
                  </a:cubicBezTo>
                  <a:cubicBezTo>
                    <a:pt x="84" y="34"/>
                    <a:pt x="83" y="33"/>
                    <a:pt x="81" y="32"/>
                  </a:cubicBezTo>
                  <a:cubicBezTo>
                    <a:pt x="80" y="32"/>
                    <a:pt x="78" y="31"/>
                    <a:pt x="77" y="31"/>
                  </a:cubicBezTo>
                  <a:cubicBezTo>
                    <a:pt x="75" y="31"/>
                    <a:pt x="74" y="30"/>
                    <a:pt x="72" y="31"/>
                  </a:cubicBezTo>
                  <a:cubicBezTo>
                    <a:pt x="70" y="31"/>
                    <a:pt x="69" y="31"/>
                    <a:pt x="67" y="31"/>
                  </a:cubicBezTo>
                  <a:cubicBezTo>
                    <a:pt x="65" y="32"/>
                    <a:pt x="63" y="33"/>
                    <a:pt x="61" y="34"/>
                  </a:cubicBezTo>
                  <a:cubicBezTo>
                    <a:pt x="59" y="34"/>
                    <a:pt x="57" y="36"/>
                    <a:pt x="56" y="37"/>
                  </a:cubicBezTo>
                  <a:cubicBezTo>
                    <a:pt x="54" y="38"/>
                    <a:pt x="53" y="39"/>
                    <a:pt x="51" y="41"/>
                  </a:cubicBezTo>
                  <a:cubicBezTo>
                    <a:pt x="50" y="42"/>
                    <a:pt x="48" y="44"/>
                    <a:pt x="47" y="46"/>
                  </a:cubicBezTo>
                  <a:cubicBezTo>
                    <a:pt x="45" y="48"/>
                    <a:pt x="44" y="50"/>
                    <a:pt x="43" y="52"/>
                  </a:cubicBezTo>
                  <a:cubicBezTo>
                    <a:pt x="42" y="54"/>
                    <a:pt x="41" y="56"/>
                    <a:pt x="41" y="59"/>
                  </a:cubicBezTo>
                  <a:cubicBezTo>
                    <a:pt x="40" y="61"/>
                    <a:pt x="39" y="63"/>
                    <a:pt x="39" y="66"/>
                  </a:cubicBezTo>
                  <a:cubicBezTo>
                    <a:pt x="38" y="68"/>
                    <a:pt x="38" y="71"/>
                    <a:pt x="38" y="7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6" name="Freeform 40"/>
            <p:cNvSpPr>
              <a:spLocks noEditPoints="1"/>
            </p:cNvSpPr>
            <p:nvPr/>
          </p:nvSpPr>
          <p:spPr bwMode="auto">
            <a:xfrm>
              <a:off x="1438" y="1968"/>
              <a:ext cx="276" cy="441"/>
            </a:xfrm>
            <a:custGeom>
              <a:avLst/>
              <a:gdLst/>
              <a:ahLst/>
              <a:cxnLst>
                <a:cxn ang="0">
                  <a:pos x="140" y="19"/>
                </a:cxn>
                <a:cxn ang="0">
                  <a:pos x="151" y="46"/>
                </a:cxn>
                <a:cxn ang="0">
                  <a:pos x="153" y="84"/>
                </a:cxn>
                <a:cxn ang="0">
                  <a:pos x="145" y="118"/>
                </a:cxn>
                <a:cxn ang="0">
                  <a:pos x="126" y="145"/>
                </a:cxn>
                <a:cxn ang="0">
                  <a:pos x="102" y="162"/>
                </a:cxn>
                <a:cxn ang="0">
                  <a:pos x="82" y="168"/>
                </a:cxn>
                <a:cxn ang="0">
                  <a:pos x="70" y="168"/>
                </a:cxn>
                <a:cxn ang="0">
                  <a:pos x="59" y="165"/>
                </a:cxn>
                <a:cxn ang="0">
                  <a:pos x="47" y="159"/>
                </a:cxn>
                <a:cxn ang="0">
                  <a:pos x="42" y="238"/>
                </a:cxn>
                <a:cxn ang="0">
                  <a:pos x="1" y="30"/>
                </a:cxn>
                <a:cxn ang="0">
                  <a:pos x="38" y="41"/>
                </a:cxn>
                <a:cxn ang="0">
                  <a:pos x="46" y="29"/>
                </a:cxn>
                <a:cxn ang="0">
                  <a:pos x="57" y="18"/>
                </a:cxn>
                <a:cxn ang="0">
                  <a:pos x="70" y="9"/>
                </a:cxn>
                <a:cxn ang="0">
                  <a:pos x="84" y="3"/>
                </a:cxn>
                <a:cxn ang="0">
                  <a:pos x="109" y="1"/>
                </a:cxn>
                <a:cxn ang="0">
                  <a:pos x="131" y="10"/>
                </a:cxn>
                <a:cxn ang="0">
                  <a:pos x="105" y="109"/>
                </a:cxn>
                <a:cxn ang="0">
                  <a:pos x="109" y="89"/>
                </a:cxn>
                <a:cxn ang="0">
                  <a:pos x="108" y="64"/>
                </a:cxn>
                <a:cxn ang="0">
                  <a:pos x="103" y="48"/>
                </a:cxn>
                <a:cxn ang="0">
                  <a:pos x="93" y="38"/>
                </a:cxn>
                <a:cxn ang="0">
                  <a:pos x="81" y="36"/>
                </a:cxn>
                <a:cxn ang="0">
                  <a:pos x="67" y="40"/>
                </a:cxn>
                <a:cxn ang="0">
                  <a:pos x="55" y="49"/>
                </a:cxn>
                <a:cxn ang="0">
                  <a:pos x="46" y="62"/>
                </a:cxn>
                <a:cxn ang="0">
                  <a:pos x="41" y="81"/>
                </a:cxn>
                <a:cxn ang="0">
                  <a:pos x="41" y="104"/>
                </a:cxn>
                <a:cxn ang="0">
                  <a:pos x="47" y="122"/>
                </a:cxn>
                <a:cxn ang="0">
                  <a:pos x="57" y="133"/>
                </a:cxn>
                <a:cxn ang="0">
                  <a:pos x="70" y="136"/>
                </a:cxn>
                <a:cxn ang="0">
                  <a:pos x="84" y="133"/>
                </a:cxn>
                <a:cxn ang="0">
                  <a:pos x="96" y="124"/>
                </a:cxn>
              </a:cxnLst>
              <a:rect l="0" t="0" r="r" b="b"/>
              <a:pathLst>
                <a:path w="154" h="246">
                  <a:moveTo>
                    <a:pt x="131" y="10"/>
                  </a:moveTo>
                  <a:cubicBezTo>
                    <a:pt x="134" y="13"/>
                    <a:pt x="137" y="16"/>
                    <a:pt x="140" y="19"/>
                  </a:cubicBezTo>
                  <a:cubicBezTo>
                    <a:pt x="142" y="23"/>
                    <a:pt x="145" y="27"/>
                    <a:pt x="147" y="31"/>
                  </a:cubicBezTo>
                  <a:cubicBezTo>
                    <a:pt x="149" y="36"/>
                    <a:pt x="150" y="41"/>
                    <a:pt x="151" y="46"/>
                  </a:cubicBezTo>
                  <a:cubicBezTo>
                    <a:pt x="152" y="52"/>
                    <a:pt x="153" y="58"/>
                    <a:pt x="153" y="64"/>
                  </a:cubicBezTo>
                  <a:cubicBezTo>
                    <a:pt x="154" y="71"/>
                    <a:pt x="154" y="77"/>
                    <a:pt x="153" y="84"/>
                  </a:cubicBezTo>
                  <a:cubicBezTo>
                    <a:pt x="153" y="90"/>
                    <a:pt x="152" y="96"/>
                    <a:pt x="150" y="101"/>
                  </a:cubicBezTo>
                  <a:cubicBezTo>
                    <a:pt x="149" y="107"/>
                    <a:pt x="147" y="113"/>
                    <a:pt x="145" y="118"/>
                  </a:cubicBezTo>
                  <a:cubicBezTo>
                    <a:pt x="142" y="123"/>
                    <a:pt x="139" y="128"/>
                    <a:pt x="136" y="133"/>
                  </a:cubicBezTo>
                  <a:cubicBezTo>
                    <a:pt x="133" y="137"/>
                    <a:pt x="130" y="141"/>
                    <a:pt x="126" y="145"/>
                  </a:cubicBezTo>
                  <a:cubicBezTo>
                    <a:pt x="122" y="149"/>
                    <a:pt x="119" y="152"/>
                    <a:pt x="115" y="155"/>
                  </a:cubicBezTo>
                  <a:cubicBezTo>
                    <a:pt x="111" y="158"/>
                    <a:pt x="106" y="160"/>
                    <a:pt x="102" y="162"/>
                  </a:cubicBezTo>
                  <a:cubicBezTo>
                    <a:pt x="98" y="164"/>
                    <a:pt x="93" y="166"/>
                    <a:pt x="88" y="167"/>
                  </a:cubicBezTo>
                  <a:cubicBezTo>
                    <a:pt x="86" y="168"/>
                    <a:pt x="84" y="168"/>
                    <a:pt x="82" y="168"/>
                  </a:cubicBezTo>
                  <a:cubicBezTo>
                    <a:pt x="80" y="168"/>
                    <a:pt x="78" y="169"/>
                    <a:pt x="76" y="169"/>
                  </a:cubicBezTo>
                  <a:cubicBezTo>
                    <a:pt x="74" y="169"/>
                    <a:pt x="72" y="168"/>
                    <a:pt x="70" y="168"/>
                  </a:cubicBezTo>
                  <a:cubicBezTo>
                    <a:pt x="68" y="168"/>
                    <a:pt x="66" y="168"/>
                    <a:pt x="64" y="167"/>
                  </a:cubicBezTo>
                  <a:cubicBezTo>
                    <a:pt x="62" y="167"/>
                    <a:pt x="61" y="166"/>
                    <a:pt x="59" y="165"/>
                  </a:cubicBezTo>
                  <a:cubicBezTo>
                    <a:pt x="57" y="164"/>
                    <a:pt x="55" y="163"/>
                    <a:pt x="53" y="162"/>
                  </a:cubicBezTo>
                  <a:cubicBezTo>
                    <a:pt x="51" y="161"/>
                    <a:pt x="49" y="160"/>
                    <a:pt x="47" y="159"/>
                  </a:cubicBezTo>
                  <a:cubicBezTo>
                    <a:pt x="45" y="157"/>
                    <a:pt x="44" y="156"/>
                    <a:pt x="42" y="154"/>
                  </a:cubicBezTo>
                  <a:cubicBezTo>
                    <a:pt x="42" y="238"/>
                    <a:pt x="42" y="238"/>
                    <a:pt x="42" y="238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39"/>
                    <a:pt x="40" y="37"/>
                    <a:pt x="41" y="35"/>
                  </a:cubicBezTo>
                  <a:cubicBezTo>
                    <a:pt x="43" y="33"/>
                    <a:pt x="44" y="31"/>
                    <a:pt x="46" y="29"/>
                  </a:cubicBezTo>
                  <a:cubicBezTo>
                    <a:pt x="47" y="27"/>
                    <a:pt x="49" y="25"/>
                    <a:pt x="51" y="23"/>
                  </a:cubicBezTo>
                  <a:cubicBezTo>
                    <a:pt x="53" y="21"/>
                    <a:pt x="55" y="19"/>
                    <a:pt x="57" y="18"/>
                  </a:cubicBezTo>
                  <a:cubicBezTo>
                    <a:pt x="59" y="16"/>
                    <a:pt x="61" y="14"/>
                    <a:pt x="63" y="13"/>
                  </a:cubicBezTo>
                  <a:cubicBezTo>
                    <a:pt x="65" y="11"/>
                    <a:pt x="67" y="10"/>
                    <a:pt x="70" y="9"/>
                  </a:cubicBezTo>
                  <a:cubicBezTo>
                    <a:pt x="72" y="8"/>
                    <a:pt x="74" y="6"/>
                    <a:pt x="77" y="5"/>
                  </a:cubicBezTo>
                  <a:cubicBezTo>
                    <a:pt x="79" y="4"/>
                    <a:pt x="82" y="4"/>
                    <a:pt x="84" y="3"/>
                  </a:cubicBezTo>
                  <a:cubicBezTo>
                    <a:pt x="89" y="2"/>
                    <a:pt x="93" y="1"/>
                    <a:pt x="97" y="0"/>
                  </a:cubicBezTo>
                  <a:cubicBezTo>
                    <a:pt x="101" y="0"/>
                    <a:pt x="105" y="0"/>
                    <a:pt x="109" y="1"/>
                  </a:cubicBezTo>
                  <a:cubicBezTo>
                    <a:pt x="113" y="2"/>
                    <a:pt x="117" y="3"/>
                    <a:pt x="120" y="4"/>
                  </a:cubicBezTo>
                  <a:cubicBezTo>
                    <a:pt x="124" y="6"/>
                    <a:pt x="127" y="8"/>
                    <a:pt x="131" y="10"/>
                  </a:cubicBezTo>
                  <a:close/>
                  <a:moveTo>
                    <a:pt x="101" y="117"/>
                  </a:moveTo>
                  <a:cubicBezTo>
                    <a:pt x="103" y="115"/>
                    <a:pt x="104" y="112"/>
                    <a:pt x="105" y="109"/>
                  </a:cubicBezTo>
                  <a:cubicBezTo>
                    <a:pt x="106" y="106"/>
                    <a:pt x="107" y="103"/>
                    <a:pt x="108" y="100"/>
                  </a:cubicBezTo>
                  <a:cubicBezTo>
                    <a:pt x="108" y="96"/>
                    <a:pt x="109" y="93"/>
                    <a:pt x="109" y="89"/>
                  </a:cubicBezTo>
                  <a:cubicBezTo>
                    <a:pt x="109" y="85"/>
                    <a:pt x="110" y="80"/>
                    <a:pt x="109" y="76"/>
                  </a:cubicBezTo>
                  <a:cubicBezTo>
                    <a:pt x="109" y="72"/>
                    <a:pt x="109" y="68"/>
                    <a:pt x="108" y="64"/>
                  </a:cubicBezTo>
                  <a:cubicBezTo>
                    <a:pt x="108" y="61"/>
                    <a:pt x="107" y="58"/>
                    <a:pt x="106" y="55"/>
                  </a:cubicBezTo>
                  <a:cubicBezTo>
                    <a:pt x="105" y="52"/>
                    <a:pt x="104" y="50"/>
                    <a:pt x="103" y="48"/>
                  </a:cubicBezTo>
                  <a:cubicBezTo>
                    <a:pt x="101" y="45"/>
                    <a:pt x="100" y="44"/>
                    <a:pt x="98" y="42"/>
                  </a:cubicBezTo>
                  <a:cubicBezTo>
                    <a:pt x="97" y="41"/>
                    <a:pt x="95" y="39"/>
                    <a:pt x="93" y="38"/>
                  </a:cubicBezTo>
                  <a:cubicBezTo>
                    <a:pt x="91" y="37"/>
                    <a:pt x="89" y="37"/>
                    <a:pt x="87" y="36"/>
                  </a:cubicBezTo>
                  <a:cubicBezTo>
                    <a:pt x="85" y="36"/>
                    <a:pt x="83" y="36"/>
                    <a:pt x="81" y="36"/>
                  </a:cubicBezTo>
                  <a:cubicBezTo>
                    <a:pt x="78" y="36"/>
                    <a:pt x="76" y="36"/>
                    <a:pt x="74" y="37"/>
                  </a:cubicBezTo>
                  <a:cubicBezTo>
                    <a:pt x="71" y="38"/>
                    <a:pt x="69" y="38"/>
                    <a:pt x="67" y="40"/>
                  </a:cubicBezTo>
                  <a:cubicBezTo>
                    <a:pt x="65" y="41"/>
                    <a:pt x="62" y="42"/>
                    <a:pt x="60" y="43"/>
                  </a:cubicBezTo>
                  <a:cubicBezTo>
                    <a:pt x="58" y="45"/>
                    <a:pt x="57" y="47"/>
                    <a:pt x="55" y="49"/>
                  </a:cubicBezTo>
                  <a:cubicBezTo>
                    <a:pt x="53" y="50"/>
                    <a:pt x="51" y="53"/>
                    <a:pt x="50" y="55"/>
                  </a:cubicBezTo>
                  <a:cubicBezTo>
                    <a:pt x="48" y="57"/>
                    <a:pt x="47" y="60"/>
                    <a:pt x="46" y="62"/>
                  </a:cubicBezTo>
                  <a:cubicBezTo>
                    <a:pt x="44" y="65"/>
                    <a:pt x="43" y="68"/>
                    <a:pt x="43" y="71"/>
                  </a:cubicBezTo>
                  <a:cubicBezTo>
                    <a:pt x="42" y="74"/>
                    <a:pt x="41" y="77"/>
                    <a:pt x="41" y="81"/>
                  </a:cubicBezTo>
                  <a:cubicBezTo>
                    <a:pt x="41" y="84"/>
                    <a:pt x="40" y="88"/>
                    <a:pt x="40" y="92"/>
                  </a:cubicBezTo>
                  <a:cubicBezTo>
                    <a:pt x="40" y="96"/>
                    <a:pt x="41" y="100"/>
                    <a:pt x="41" y="104"/>
                  </a:cubicBezTo>
                  <a:cubicBezTo>
                    <a:pt x="42" y="107"/>
                    <a:pt x="42" y="111"/>
                    <a:pt x="43" y="114"/>
                  </a:cubicBezTo>
                  <a:cubicBezTo>
                    <a:pt x="44" y="117"/>
                    <a:pt x="45" y="120"/>
                    <a:pt x="47" y="122"/>
                  </a:cubicBezTo>
                  <a:cubicBezTo>
                    <a:pt x="48" y="125"/>
                    <a:pt x="49" y="127"/>
                    <a:pt x="51" y="128"/>
                  </a:cubicBezTo>
                  <a:cubicBezTo>
                    <a:pt x="53" y="130"/>
                    <a:pt x="55" y="132"/>
                    <a:pt x="57" y="133"/>
                  </a:cubicBezTo>
                  <a:cubicBezTo>
                    <a:pt x="59" y="134"/>
                    <a:pt x="61" y="135"/>
                    <a:pt x="63" y="135"/>
                  </a:cubicBezTo>
                  <a:cubicBezTo>
                    <a:pt x="65" y="136"/>
                    <a:pt x="67" y="136"/>
                    <a:pt x="70" y="136"/>
                  </a:cubicBezTo>
                  <a:cubicBezTo>
                    <a:pt x="72" y="136"/>
                    <a:pt x="74" y="136"/>
                    <a:pt x="77" y="135"/>
                  </a:cubicBezTo>
                  <a:cubicBezTo>
                    <a:pt x="79" y="135"/>
                    <a:pt x="82" y="134"/>
                    <a:pt x="84" y="133"/>
                  </a:cubicBezTo>
                  <a:cubicBezTo>
                    <a:pt x="86" y="132"/>
                    <a:pt x="88" y="131"/>
                    <a:pt x="90" y="129"/>
                  </a:cubicBezTo>
                  <a:cubicBezTo>
                    <a:pt x="92" y="128"/>
                    <a:pt x="94" y="126"/>
                    <a:pt x="96" y="124"/>
                  </a:cubicBezTo>
                  <a:cubicBezTo>
                    <a:pt x="98" y="122"/>
                    <a:pt x="99" y="120"/>
                    <a:pt x="101" y="11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7" name="Freeform 41"/>
            <p:cNvSpPr>
              <a:spLocks/>
            </p:cNvSpPr>
            <p:nvPr/>
          </p:nvSpPr>
          <p:spPr bwMode="auto">
            <a:xfrm>
              <a:off x="1752" y="1880"/>
              <a:ext cx="295" cy="323"/>
            </a:xfrm>
            <a:custGeom>
              <a:avLst/>
              <a:gdLst/>
              <a:ahLst/>
              <a:cxnLst>
                <a:cxn ang="0">
                  <a:pos x="84" y="3"/>
                </a:cxn>
                <a:cxn ang="0">
                  <a:pos x="111" y="0"/>
                </a:cxn>
                <a:cxn ang="0">
                  <a:pos x="130" y="5"/>
                </a:cxn>
                <a:cxn ang="0">
                  <a:pos x="144" y="17"/>
                </a:cxn>
                <a:cxn ang="0">
                  <a:pos x="105" y="45"/>
                </a:cxn>
                <a:cxn ang="0">
                  <a:pos x="101" y="38"/>
                </a:cxn>
                <a:cxn ang="0">
                  <a:pos x="93" y="34"/>
                </a:cxn>
                <a:cxn ang="0">
                  <a:pos x="84" y="33"/>
                </a:cxn>
                <a:cxn ang="0">
                  <a:pos x="71" y="35"/>
                </a:cxn>
                <a:cxn ang="0">
                  <a:pos x="56" y="41"/>
                </a:cxn>
                <a:cxn ang="0">
                  <a:pos x="46" y="47"/>
                </a:cxn>
                <a:cxn ang="0">
                  <a:pos x="43" y="52"/>
                </a:cxn>
                <a:cxn ang="0">
                  <a:pos x="42" y="57"/>
                </a:cxn>
                <a:cxn ang="0">
                  <a:pos x="43" y="61"/>
                </a:cxn>
                <a:cxn ang="0">
                  <a:pos x="47" y="63"/>
                </a:cxn>
                <a:cxn ang="0">
                  <a:pos x="61" y="65"/>
                </a:cxn>
                <a:cxn ang="0">
                  <a:pos x="90" y="64"/>
                </a:cxn>
                <a:cxn ang="0">
                  <a:pos x="123" y="64"/>
                </a:cxn>
                <a:cxn ang="0">
                  <a:pos x="145" y="69"/>
                </a:cxn>
                <a:cxn ang="0">
                  <a:pos x="159" y="81"/>
                </a:cxn>
                <a:cxn ang="0">
                  <a:pos x="165" y="99"/>
                </a:cxn>
                <a:cxn ang="0">
                  <a:pos x="162" y="122"/>
                </a:cxn>
                <a:cxn ang="0">
                  <a:pos x="148" y="145"/>
                </a:cxn>
                <a:cxn ang="0">
                  <a:pos x="123" y="164"/>
                </a:cxn>
                <a:cxn ang="0">
                  <a:pos x="87" y="176"/>
                </a:cxn>
                <a:cxn ang="0">
                  <a:pos x="54" y="180"/>
                </a:cxn>
                <a:cxn ang="0">
                  <a:pos x="29" y="176"/>
                </a:cxn>
                <a:cxn ang="0">
                  <a:pos x="11" y="163"/>
                </a:cxn>
                <a:cxn ang="0">
                  <a:pos x="0" y="145"/>
                </a:cxn>
                <a:cxn ang="0">
                  <a:pos x="47" y="133"/>
                </a:cxn>
                <a:cxn ang="0">
                  <a:pos x="54" y="141"/>
                </a:cxn>
                <a:cxn ang="0">
                  <a:pos x="63" y="145"/>
                </a:cxn>
                <a:cxn ang="0">
                  <a:pos x="76" y="145"/>
                </a:cxn>
                <a:cxn ang="0">
                  <a:pos x="93" y="141"/>
                </a:cxn>
                <a:cxn ang="0">
                  <a:pos x="106" y="135"/>
                </a:cxn>
                <a:cxn ang="0">
                  <a:pos x="114" y="128"/>
                </a:cxn>
                <a:cxn ang="0">
                  <a:pos x="116" y="121"/>
                </a:cxn>
                <a:cxn ang="0">
                  <a:pos x="116" y="115"/>
                </a:cxn>
                <a:cxn ang="0">
                  <a:pos x="114" y="111"/>
                </a:cxn>
                <a:cxn ang="0">
                  <a:pos x="110" y="108"/>
                </a:cxn>
                <a:cxn ang="0">
                  <a:pos x="101" y="107"/>
                </a:cxn>
                <a:cxn ang="0">
                  <a:pos x="69" y="108"/>
                </a:cxn>
                <a:cxn ang="0">
                  <a:pos x="33" y="106"/>
                </a:cxn>
                <a:cxn ang="0">
                  <a:pos x="14" y="99"/>
                </a:cxn>
                <a:cxn ang="0">
                  <a:pos x="3" y="84"/>
                </a:cxn>
                <a:cxn ang="0">
                  <a:pos x="1" y="64"/>
                </a:cxn>
                <a:cxn ang="0">
                  <a:pos x="9" y="44"/>
                </a:cxn>
                <a:cxn ang="0">
                  <a:pos x="25" y="27"/>
                </a:cxn>
                <a:cxn ang="0">
                  <a:pos x="51" y="12"/>
                </a:cxn>
              </a:cxnLst>
              <a:rect l="0" t="0" r="r" b="b"/>
              <a:pathLst>
                <a:path w="165" h="180">
                  <a:moveTo>
                    <a:pt x="68" y="7"/>
                  </a:moveTo>
                  <a:cubicBezTo>
                    <a:pt x="73" y="5"/>
                    <a:pt x="79" y="4"/>
                    <a:pt x="84" y="3"/>
                  </a:cubicBezTo>
                  <a:cubicBezTo>
                    <a:pt x="89" y="2"/>
                    <a:pt x="94" y="1"/>
                    <a:pt x="98" y="1"/>
                  </a:cubicBezTo>
                  <a:cubicBezTo>
                    <a:pt x="103" y="0"/>
                    <a:pt x="107" y="0"/>
                    <a:pt x="111" y="0"/>
                  </a:cubicBezTo>
                  <a:cubicBezTo>
                    <a:pt x="115" y="1"/>
                    <a:pt x="118" y="1"/>
                    <a:pt x="121" y="2"/>
                  </a:cubicBezTo>
                  <a:cubicBezTo>
                    <a:pt x="124" y="3"/>
                    <a:pt x="127" y="4"/>
                    <a:pt x="130" y="5"/>
                  </a:cubicBezTo>
                  <a:cubicBezTo>
                    <a:pt x="133" y="7"/>
                    <a:pt x="135" y="9"/>
                    <a:pt x="137" y="11"/>
                  </a:cubicBezTo>
                  <a:cubicBezTo>
                    <a:pt x="140" y="13"/>
                    <a:pt x="142" y="15"/>
                    <a:pt x="144" y="17"/>
                  </a:cubicBezTo>
                  <a:cubicBezTo>
                    <a:pt x="146" y="20"/>
                    <a:pt x="148" y="23"/>
                    <a:pt x="149" y="26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44"/>
                    <a:pt x="104" y="43"/>
                    <a:pt x="103" y="41"/>
                  </a:cubicBezTo>
                  <a:cubicBezTo>
                    <a:pt x="102" y="40"/>
                    <a:pt x="102" y="39"/>
                    <a:pt x="101" y="38"/>
                  </a:cubicBezTo>
                  <a:cubicBezTo>
                    <a:pt x="100" y="37"/>
                    <a:pt x="98" y="37"/>
                    <a:pt x="97" y="36"/>
                  </a:cubicBezTo>
                  <a:cubicBezTo>
                    <a:pt x="96" y="35"/>
                    <a:pt x="95" y="35"/>
                    <a:pt x="93" y="34"/>
                  </a:cubicBezTo>
                  <a:cubicBezTo>
                    <a:pt x="92" y="34"/>
                    <a:pt x="91" y="33"/>
                    <a:pt x="89" y="33"/>
                  </a:cubicBezTo>
                  <a:cubicBezTo>
                    <a:pt x="87" y="33"/>
                    <a:pt x="86" y="33"/>
                    <a:pt x="84" y="33"/>
                  </a:cubicBezTo>
                  <a:cubicBezTo>
                    <a:pt x="82" y="33"/>
                    <a:pt x="80" y="33"/>
                    <a:pt x="78" y="34"/>
                  </a:cubicBezTo>
                  <a:cubicBezTo>
                    <a:pt x="76" y="34"/>
                    <a:pt x="73" y="35"/>
                    <a:pt x="71" y="35"/>
                  </a:cubicBezTo>
                  <a:cubicBezTo>
                    <a:pt x="68" y="36"/>
                    <a:pt x="65" y="37"/>
                    <a:pt x="63" y="38"/>
                  </a:cubicBezTo>
                  <a:cubicBezTo>
                    <a:pt x="60" y="39"/>
                    <a:pt x="58" y="40"/>
                    <a:pt x="56" y="41"/>
                  </a:cubicBezTo>
                  <a:cubicBezTo>
                    <a:pt x="54" y="42"/>
                    <a:pt x="52" y="43"/>
                    <a:pt x="50" y="44"/>
                  </a:cubicBezTo>
                  <a:cubicBezTo>
                    <a:pt x="49" y="45"/>
                    <a:pt x="47" y="46"/>
                    <a:pt x="46" y="47"/>
                  </a:cubicBezTo>
                  <a:cubicBezTo>
                    <a:pt x="45" y="48"/>
                    <a:pt x="45" y="48"/>
                    <a:pt x="44" y="49"/>
                  </a:cubicBezTo>
                  <a:cubicBezTo>
                    <a:pt x="43" y="50"/>
                    <a:pt x="43" y="51"/>
                    <a:pt x="43" y="52"/>
                  </a:cubicBezTo>
                  <a:cubicBezTo>
                    <a:pt x="42" y="52"/>
                    <a:pt x="42" y="53"/>
                    <a:pt x="42" y="54"/>
                  </a:cubicBezTo>
                  <a:cubicBezTo>
                    <a:pt x="42" y="55"/>
                    <a:pt x="42" y="56"/>
                    <a:pt x="42" y="57"/>
                  </a:cubicBezTo>
                  <a:cubicBezTo>
                    <a:pt x="42" y="57"/>
                    <a:pt x="42" y="58"/>
                    <a:pt x="42" y="59"/>
                  </a:cubicBezTo>
                  <a:cubicBezTo>
                    <a:pt x="42" y="59"/>
                    <a:pt x="43" y="60"/>
                    <a:pt x="43" y="61"/>
                  </a:cubicBezTo>
                  <a:cubicBezTo>
                    <a:pt x="44" y="61"/>
                    <a:pt x="44" y="62"/>
                    <a:pt x="45" y="62"/>
                  </a:cubicBezTo>
                  <a:cubicBezTo>
                    <a:pt x="45" y="62"/>
                    <a:pt x="46" y="63"/>
                    <a:pt x="47" y="63"/>
                  </a:cubicBezTo>
                  <a:cubicBezTo>
                    <a:pt x="48" y="64"/>
                    <a:pt x="50" y="64"/>
                    <a:pt x="52" y="64"/>
                  </a:cubicBezTo>
                  <a:cubicBezTo>
                    <a:pt x="54" y="64"/>
                    <a:pt x="57" y="65"/>
                    <a:pt x="61" y="65"/>
                  </a:cubicBezTo>
                  <a:cubicBezTo>
                    <a:pt x="64" y="65"/>
                    <a:pt x="69" y="65"/>
                    <a:pt x="74" y="64"/>
                  </a:cubicBezTo>
                  <a:cubicBezTo>
                    <a:pt x="79" y="64"/>
                    <a:pt x="84" y="64"/>
                    <a:pt x="90" y="64"/>
                  </a:cubicBezTo>
                  <a:cubicBezTo>
                    <a:pt x="97" y="63"/>
                    <a:pt x="103" y="63"/>
                    <a:pt x="108" y="63"/>
                  </a:cubicBezTo>
                  <a:cubicBezTo>
                    <a:pt x="114" y="63"/>
                    <a:pt x="119" y="64"/>
                    <a:pt x="123" y="64"/>
                  </a:cubicBezTo>
                  <a:cubicBezTo>
                    <a:pt x="128" y="65"/>
                    <a:pt x="132" y="65"/>
                    <a:pt x="136" y="66"/>
                  </a:cubicBezTo>
                  <a:cubicBezTo>
                    <a:pt x="139" y="67"/>
                    <a:pt x="143" y="68"/>
                    <a:pt x="145" y="69"/>
                  </a:cubicBezTo>
                  <a:cubicBezTo>
                    <a:pt x="148" y="71"/>
                    <a:pt x="151" y="72"/>
                    <a:pt x="153" y="74"/>
                  </a:cubicBezTo>
                  <a:cubicBezTo>
                    <a:pt x="155" y="76"/>
                    <a:pt x="157" y="78"/>
                    <a:pt x="159" y="81"/>
                  </a:cubicBezTo>
                  <a:cubicBezTo>
                    <a:pt x="160" y="83"/>
                    <a:pt x="161" y="86"/>
                    <a:pt x="162" y="89"/>
                  </a:cubicBezTo>
                  <a:cubicBezTo>
                    <a:pt x="164" y="92"/>
                    <a:pt x="164" y="95"/>
                    <a:pt x="165" y="99"/>
                  </a:cubicBezTo>
                  <a:cubicBezTo>
                    <a:pt x="165" y="102"/>
                    <a:pt x="165" y="106"/>
                    <a:pt x="165" y="110"/>
                  </a:cubicBezTo>
                  <a:cubicBezTo>
                    <a:pt x="164" y="114"/>
                    <a:pt x="163" y="118"/>
                    <a:pt x="162" y="122"/>
                  </a:cubicBezTo>
                  <a:cubicBezTo>
                    <a:pt x="161" y="126"/>
                    <a:pt x="159" y="130"/>
                    <a:pt x="156" y="133"/>
                  </a:cubicBezTo>
                  <a:cubicBezTo>
                    <a:pt x="154" y="137"/>
                    <a:pt x="151" y="141"/>
                    <a:pt x="148" y="145"/>
                  </a:cubicBezTo>
                  <a:cubicBezTo>
                    <a:pt x="145" y="148"/>
                    <a:pt x="141" y="152"/>
                    <a:pt x="137" y="155"/>
                  </a:cubicBezTo>
                  <a:cubicBezTo>
                    <a:pt x="133" y="158"/>
                    <a:pt x="128" y="161"/>
                    <a:pt x="123" y="164"/>
                  </a:cubicBezTo>
                  <a:cubicBezTo>
                    <a:pt x="118" y="166"/>
                    <a:pt x="112" y="169"/>
                    <a:pt x="106" y="171"/>
                  </a:cubicBezTo>
                  <a:cubicBezTo>
                    <a:pt x="100" y="173"/>
                    <a:pt x="94" y="175"/>
                    <a:pt x="87" y="176"/>
                  </a:cubicBezTo>
                  <a:cubicBezTo>
                    <a:pt x="81" y="178"/>
                    <a:pt x="75" y="179"/>
                    <a:pt x="70" y="179"/>
                  </a:cubicBezTo>
                  <a:cubicBezTo>
                    <a:pt x="64" y="180"/>
                    <a:pt x="59" y="180"/>
                    <a:pt x="54" y="180"/>
                  </a:cubicBezTo>
                  <a:cubicBezTo>
                    <a:pt x="49" y="180"/>
                    <a:pt x="45" y="180"/>
                    <a:pt x="40" y="179"/>
                  </a:cubicBezTo>
                  <a:cubicBezTo>
                    <a:pt x="36" y="178"/>
                    <a:pt x="32" y="177"/>
                    <a:pt x="29" y="176"/>
                  </a:cubicBezTo>
                  <a:cubicBezTo>
                    <a:pt x="25" y="174"/>
                    <a:pt x="22" y="172"/>
                    <a:pt x="19" y="170"/>
                  </a:cubicBezTo>
                  <a:cubicBezTo>
                    <a:pt x="16" y="168"/>
                    <a:pt x="13" y="166"/>
                    <a:pt x="11" y="163"/>
                  </a:cubicBezTo>
                  <a:cubicBezTo>
                    <a:pt x="8" y="161"/>
                    <a:pt x="6" y="158"/>
                    <a:pt x="4" y="155"/>
                  </a:cubicBezTo>
                  <a:cubicBezTo>
                    <a:pt x="2" y="152"/>
                    <a:pt x="1" y="149"/>
                    <a:pt x="0" y="145"/>
                  </a:cubicBezTo>
                  <a:cubicBezTo>
                    <a:pt x="44" y="127"/>
                    <a:pt x="44" y="127"/>
                    <a:pt x="44" y="127"/>
                  </a:cubicBezTo>
                  <a:cubicBezTo>
                    <a:pt x="45" y="129"/>
                    <a:pt x="46" y="131"/>
                    <a:pt x="47" y="133"/>
                  </a:cubicBezTo>
                  <a:cubicBezTo>
                    <a:pt x="48" y="134"/>
                    <a:pt x="49" y="136"/>
                    <a:pt x="50" y="137"/>
                  </a:cubicBezTo>
                  <a:cubicBezTo>
                    <a:pt x="51" y="138"/>
                    <a:pt x="52" y="140"/>
                    <a:pt x="54" y="141"/>
                  </a:cubicBezTo>
                  <a:cubicBezTo>
                    <a:pt x="55" y="142"/>
                    <a:pt x="56" y="143"/>
                    <a:pt x="58" y="143"/>
                  </a:cubicBezTo>
                  <a:cubicBezTo>
                    <a:pt x="60" y="144"/>
                    <a:pt x="61" y="145"/>
                    <a:pt x="63" y="145"/>
                  </a:cubicBezTo>
                  <a:cubicBezTo>
                    <a:pt x="65" y="145"/>
                    <a:pt x="67" y="146"/>
                    <a:pt x="69" y="146"/>
                  </a:cubicBezTo>
                  <a:cubicBezTo>
                    <a:pt x="72" y="146"/>
                    <a:pt x="74" y="146"/>
                    <a:pt x="76" y="145"/>
                  </a:cubicBezTo>
                  <a:cubicBezTo>
                    <a:pt x="79" y="145"/>
                    <a:pt x="81" y="144"/>
                    <a:pt x="84" y="144"/>
                  </a:cubicBezTo>
                  <a:cubicBezTo>
                    <a:pt x="87" y="143"/>
                    <a:pt x="90" y="142"/>
                    <a:pt x="93" y="141"/>
                  </a:cubicBezTo>
                  <a:cubicBezTo>
                    <a:pt x="95" y="140"/>
                    <a:pt x="98" y="139"/>
                    <a:pt x="100" y="138"/>
                  </a:cubicBezTo>
                  <a:cubicBezTo>
                    <a:pt x="102" y="137"/>
                    <a:pt x="105" y="136"/>
                    <a:pt x="106" y="135"/>
                  </a:cubicBezTo>
                  <a:cubicBezTo>
                    <a:pt x="108" y="134"/>
                    <a:pt x="110" y="132"/>
                    <a:pt x="111" y="131"/>
                  </a:cubicBezTo>
                  <a:cubicBezTo>
                    <a:pt x="112" y="130"/>
                    <a:pt x="113" y="129"/>
                    <a:pt x="114" y="128"/>
                  </a:cubicBezTo>
                  <a:cubicBezTo>
                    <a:pt x="115" y="126"/>
                    <a:pt x="115" y="125"/>
                    <a:pt x="116" y="124"/>
                  </a:cubicBezTo>
                  <a:cubicBezTo>
                    <a:pt x="116" y="123"/>
                    <a:pt x="116" y="122"/>
                    <a:pt x="116" y="121"/>
                  </a:cubicBezTo>
                  <a:cubicBezTo>
                    <a:pt x="117" y="120"/>
                    <a:pt x="117" y="118"/>
                    <a:pt x="116" y="117"/>
                  </a:cubicBezTo>
                  <a:cubicBezTo>
                    <a:pt x="116" y="116"/>
                    <a:pt x="116" y="115"/>
                    <a:pt x="116" y="115"/>
                  </a:cubicBezTo>
                  <a:cubicBezTo>
                    <a:pt x="116" y="114"/>
                    <a:pt x="115" y="113"/>
                    <a:pt x="115" y="113"/>
                  </a:cubicBezTo>
                  <a:cubicBezTo>
                    <a:pt x="115" y="112"/>
                    <a:pt x="114" y="111"/>
                    <a:pt x="114" y="111"/>
                  </a:cubicBezTo>
                  <a:cubicBezTo>
                    <a:pt x="113" y="110"/>
                    <a:pt x="113" y="110"/>
                    <a:pt x="112" y="109"/>
                  </a:cubicBezTo>
                  <a:cubicBezTo>
                    <a:pt x="111" y="109"/>
                    <a:pt x="111" y="109"/>
                    <a:pt x="110" y="108"/>
                  </a:cubicBezTo>
                  <a:cubicBezTo>
                    <a:pt x="109" y="108"/>
                    <a:pt x="107" y="108"/>
                    <a:pt x="106" y="108"/>
                  </a:cubicBezTo>
                  <a:cubicBezTo>
                    <a:pt x="105" y="108"/>
                    <a:pt x="103" y="108"/>
                    <a:pt x="101" y="107"/>
                  </a:cubicBezTo>
                  <a:cubicBezTo>
                    <a:pt x="100" y="107"/>
                    <a:pt x="98" y="107"/>
                    <a:pt x="96" y="107"/>
                  </a:cubicBezTo>
                  <a:cubicBezTo>
                    <a:pt x="86" y="108"/>
                    <a:pt x="77" y="108"/>
                    <a:pt x="69" y="108"/>
                  </a:cubicBezTo>
                  <a:cubicBezTo>
                    <a:pt x="62" y="108"/>
                    <a:pt x="55" y="108"/>
                    <a:pt x="49" y="108"/>
                  </a:cubicBezTo>
                  <a:cubicBezTo>
                    <a:pt x="43" y="108"/>
                    <a:pt x="38" y="107"/>
                    <a:pt x="33" y="106"/>
                  </a:cubicBezTo>
                  <a:cubicBezTo>
                    <a:pt x="29" y="106"/>
                    <a:pt x="26" y="105"/>
                    <a:pt x="23" y="104"/>
                  </a:cubicBezTo>
                  <a:cubicBezTo>
                    <a:pt x="20" y="103"/>
                    <a:pt x="17" y="101"/>
                    <a:pt x="14" y="99"/>
                  </a:cubicBezTo>
                  <a:cubicBezTo>
                    <a:pt x="11" y="97"/>
                    <a:pt x="9" y="95"/>
                    <a:pt x="7" y="93"/>
                  </a:cubicBezTo>
                  <a:cubicBezTo>
                    <a:pt x="5" y="90"/>
                    <a:pt x="4" y="87"/>
                    <a:pt x="3" y="84"/>
                  </a:cubicBezTo>
                  <a:cubicBezTo>
                    <a:pt x="2" y="81"/>
                    <a:pt x="1" y="77"/>
                    <a:pt x="1" y="74"/>
                  </a:cubicBezTo>
                  <a:cubicBezTo>
                    <a:pt x="1" y="70"/>
                    <a:pt x="1" y="67"/>
                    <a:pt x="1" y="64"/>
                  </a:cubicBezTo>
                  <a:cubicBezTo>
                    <a:pt x="2" y="60"/>
                    <a:pt x="3" y="57"/>
                    <a:pt x="4" y="54"/>
                  </a:cubicBezTo>
                  <a:cubicBezTo>
                    <a:pt x="5" y="51"/>
                    <a:pt x="7" y="48"/>
                    <a:pt x="9" y="44"/>
                  </a:cubicBezTo>
                  <a:cubicBezTo>
                    <a:pt x="11" y="41"/>
                    <a:pt x="13" y="38"/>
                    <a:pt x="16" y="35"/>
                  </a:cubicBezTo>
                  <a:cubicBezTo>
                    <a:pt x="18" y="32"/>
                    <a:pt x="21" y="29"/>
                    <a:pt x="25" y="27"/>
                  </a:cubicBezTo>
                  <a:cubicBezTo>
                    <a:pt x="28" y="24"/>
                    <a:pt x="32" y="21"/>
                    <a:pt x="37" y="19"/>
                  </a:cubicBezTo>
                  <a:cubicBezTo>
                    <a:pt x="41" y="17"/>
                    <a:pt x="46" y="15"/>
                    <a:pt x="51" y="12"/>
                  </a:cubicBezTo>
                  <a:cubicBezTo>
                    <a:pt x="56" y="10"/>
                    <a:pt x="62" y="9"/>
                    <a:pt x="68" y="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8" name="Freeform 42"/>
            <p:cNvSpPr>
              <a:spLocks/>
            </p:cNvSpPr>
            <p:nvPr/>
          </p:nvSpPr>
          <p:spPr bwMode="auto">
            <a:xfrm>
              <a:off x="800" y="1644"/>
              <a:ext cx="243" cy="356"/>
            </a:xfrm>
            <a:custGeom>
              <a:avLst/>
              <a:gdLst/>
              <a:ahLst/>
              <a:cxnLst>
                <a:cxn ang="0">
                  <a:pos x="243" y="0"/>
                </a:cxn>
                <a:cxn ang="0">
                  <a:pos x="215" y="286"/>
                </a:cxn>
                <a:cxn ang="0">
                  <a:pos x="159" y="304"/>
                </a:cxn>
                <a:cxn ang="0">
                  <a:pos x="73" y="152"/>
                </a:cxn>
                <a:cxn ang="0">
                  <a:pos x="48" y="340"/>
                </a:cxn>
                <a:cxn ang="0">
                  <a:pos x="0" y="356"/>
                </a:cxn>
                <a:cxn ang="0">
                  <a:pos x="39" y="78"/>
                </a:cxn>
                <a:cxn ang="0">
                  <a:pos x="87" y="61"/>
                </a:cxn>
                <a:cxn ang="0">
                  <a:pos x="173" y="206"/>
                </a:cxn>
                <a:cxn ang="0">
                  <a:pos x="193" y="19"/>
                </a:cxn>
                <a:cxn ang="0">
                  <a:pos x="243" y="0"/>
                </a:cxn>
              </a:cxnLst>
              <a:rect l="0" t="0" r="r" b="b"/>
              <a:pathLst>
                <a:path w="243" h="356">
                  <a:moveTo>
                    <a:pt x="243" y="0"/>
                  </a:moveTo>
                  <a:lnTo>
                    <a:pt x="215" y="286"/>
                  </a:lnTo>
                  <a:lnTo>
                    <a:pt x="159" y="304"/>
                  </a:lnTo>
                  <a:lnTo>
                    <a:pt x="73" y="152"/>
                  </a:lnTo>
                  <a:lnTo>
                    <a:pt x="48" y="340"/>
                  </a:lnTo>
                  <a:lnTo>
                    <a:pt x="0" y="356"/>
                  </a:lnTo>
                  <a:lnTo>
                    <a:pt x="39" y="78"/>
                  </a:lnTo>
                  <a:lnTo>
                    <a:pt x="87" y="61"/>
                  </a:lnTo>
                  <a:lnTo>
                    <a:pt x="173" y="206"/>
                  </a:lnTo>
                  <a:lnTo>
                    <a:pt x="193" y="1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4627" name="Line 51"/>
          <p:cNvSpPr>
            <a:spLocks noChangeShapeType="1"/>
          </p:cNvSpPr>
          <p:nvPr/>
        </p:nvSpPr>
        <p:spPr bwMode="auto">
          <a:xfrm>
            <a:off x="2581275" y="6288088"/>
            <a:ext cx="2659063" cy="6350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28" name="Text Box 52"/>
          <p:cNvSpPr txBox="1">
            <a:spLocks noChangeArrowheads="1"/>
          </p:cNvSpPr>
          <p:nvPr/>
        </p:nvSpPr>
        <p:spPr bwMode="auto">
          <a:xfrm>
            <a:off x="5621338" y="3201988"/>
            <a:ext cx="25336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2400">
                <a:solidFill>
                  <a:schemeClr val="bg1"/>
                </a:solidFill>
                <a:ea typeface="宋体" pitchFamily="2" charset="-122"/>
              </a:rPr>
              <a:t>0845 056 8528</a:t>
            </a:r>
          </a:p>
        </p:txBody>
      </p:sp>
      <p:sp>
        <p:nvSpPr>
          <p:cNvPr id="24630" name="Text Box 54">
            <a:hlinkClick r:id="rId3"/>
          </p:cNvPr>
          <p:cNvSpPr txBox="1">
            <a:spLocks noChangeArrowheads="1"/>
          </p:cNvSpPr>
          <p:nvPr/>
        </p:nvSpPr>
        <p:spPr bwMode="auto">
          <a:xfrm>
            <a:off x="5621338" y="4257675"/>
            <a:ext cx="34163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>
                <a:solidFill>
                  <a:schemeClr val="bg1"/>
                </a:solidFill>
                <a:ea typeface="宋体" pitchFamily="2" charset="-122"/>
              </a:rPr>
              <a:t>info@eyefulpresentations.co.uk</a:t>
            </a:r>
          </a:p>
        </p:txBody>
      </p:sp>
      <p:sp>
        <p:nvSpPr>
          <p:cNvPr id="24635" name="Text Box 59">
            <a:hlinkClick r:id="rId4"/>
          </p:cNvPr>
          <p:cNvSpPr txBox="1">
            <a:spLocks noChangeArrowheads="1"/>
          </p:cNvSpPr>
          <p:nvPr/>
        </p:nvSpPr>
        <p:spPr bwMode="auto">
          <a:xfrm>
            <a:off x="5621338" y="5310188"/>
            <a:ext cx="34163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>
                <a:solidFill>
                  <a:schemeClr val="bg1"/>
                </a:solidFill>
                <a:ea typeface="宋体" pitchFamily="2" charset="-122"/>
              </a:rPr>
              <a:t>www.eyefulpresentations.co.uk</a:t>
            </a:r>
          </a:p>
        </p:txBody>
      </p:sp>
      <p:sp>
        <p:nvSpPr>
          <p:cNvPr id="24636" name="Oval 60">
            <a:hlinkClick r:id="rId3"/>
          </p:cNvPr>
          <p:cNvSpPr>
            <a:spLocks noChangeArrowheads="1"/>
          </p:cNvSpPr>
          <p:nvPr/>
        </p:nvSpPr>
        <p:spPr bwMode="auto">
          <a:xfrm>
            <a:off x="4878388" y="4143375"/>
            <a:ext cx="695325" cy="698500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7" name="Oval 61">
            <a:hlinkClick r:id="rId4"/>
          </p:cNvPr>
          <p:cNvSpPr>
            <a:spLocks noChangeArrowheads="1"/>
          </p:cNvSpPr>
          <p:nvPr/>
        </p:nvSpPr>
        <p:spPr bwMode="auto">
          <a:xfrm>
            <a:off x="4878388" y="5221288"/>
            <a:ext cx="695325" cy="695325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5910263" y="1414463"/>
            <a:ext cx="32337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3600" b="1">
                <a:solidFill>
                  <a:schemeClr val="bg1"/>
                </a:solidFill>
                <a:ea typeface="宋体" pitchFamily="2" charset="-122"/>
              </a:rPr>
              <a:t>Contact</a:t>
            </a:r>
            <a:br>
              <a:rPr lang="en-GB" altLang="zh-CN" sz="3600" b="1">
                <a:solidFill>
                  <a:schemeClr val="bg1"/>
                </a:solidFill>
                <a:ea typeface="宋体" pitchFamily="2" charset="-122"/>
              </a:rPr>
            </a:br>
            <a:r>
              <a:rPr lang="en-GB" altLang="zh-CN" sz="3600" b="1">
                <a:solidFill>
                  <a:schemeClr val="bg1"/>
                </a:solidFill>
                <a:ea typeface="宋体" pitchFamily="2" charset="-122"/>
              </a:rPr>
              <a:t>Eyeful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400"/>
                                        <p:tgtEl>
                                          <p:spTgt spid="2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300"/>
                            </p:stCondLst>
                            <p:childTnLst>
                              <p:par>
                                <p:cTn id="5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300"/>
                            </p:stCondLst>
                            <p:childTnLst>
                              <p:par>
                                <p:cTn id="6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9" grpId="0" animBg="1"/>
      <p:bldP spid="24581" grpId="0" animBg="1"/>
      <p:bldP spid="24595" grpId="0" animBg="1"/>
      <p:bldP spid="24597" grpId="0" animBg="1"/>
      <p:bldP spid="24598" grpId="0" animBg="1"/>
      <p:bldP spid="24587" grpId="0" animBg="1"/>
      <p:bldP spid="24589" grpId="0" animBg="1"/>
      <p:bldP spid="24591" grpId="0" animBg="1"/>
      <p:bldP spid="24592" grpId="0" animBg="1"/>
      <p:bldP spid="24593" grpId="0" animBg="1"/>
      <p:bldP spid="24627" grpId="0" animBg="1"/>
      <p:bldP spid="24628" grpId="0"/>
      <p:bldP spid="24630" grpId="0"/>
      <p:bldP spid="24635" grpId="0"/>
      <p:bldP spid="246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Freeform 7"/>
          <p:cNvSpPr>
            <a:spLocks/>
          </p:cNvSpPr>
          <p:nvPr/>
        </p:nvSpPr>
        <p:spPr bwMode="auto">
          <a:xfrm>
            <a:off x="1930400" y="366713"/>
            <a:ext cx="3582988" cy="3586162"/>
          </a:xfrm>
          <a:custGeom>
            <a:avLst/>
            <a:gdLst/>
            <a:ahLst/>
            <a:cxnLst>
              <a:cxn ang="0">
                <a:pos x="1096" y="926"/>
              </a:cxn>
              <a:cxn ang="0">
                <a:pos x="334" y="1096"/>
              </a:cxn>
              <a:cxn ang="0">
                <a:pos x="163" y="334"/>
              </a:cxn>
              <a:cxn ang="0">
                <a:pos x="925" y="163"/>
              </a:cxn>
              <a:cxn ang="0">
                <a:pos x="1096" y="926"/>
              </a:cxn>
            </a:cxnLst>
            <a:rect l="0" t="0" r="r" b="b"/>
            <a:pathLst>
              <a:path w="1259" h="1260">
                <a:moveTo>
                  <a:pt x="1096" y="926"/>
                </a:moveTo>
                <a:cubicBezTo>
                  <a:pt x="932" y="1183"/>
                  <a:pt x="591" y="1260"/>
                  <a:pt x="334" y="1096"/>
                </a:cubicBezTo>
                <a:cubicBezTo>
                  <a:pt x="76" y="933"/>
                  <a:pt x="0" y="592"/>
                  <a:pt x="163" y="334"/>
                </a:cubicBezTo>
                <a:cubicBezTo>
                  <a:pt x="326" y="76"/>
                  <a:pt x="668" y="0"/>
                  <a:pt x="925" y="163"/>
                </a:cubicBezTo>
                <a:cubicBezTo>
                  <a:pt x="1183" y="327"/>
                  <a:pt x="1259" y="668"/>
                  <a:pt x="1096" y="926"/>
                </a:cubicBezTo>
                <a:close/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>
            <a:off x="1604963" y="527050"/>
            <a:ext cx="2117725" cy="4484688"/>
          </a:xfrm>
          <a:custGeom>
            <a:avLst/>
            <a:gdLst/>
            <a:ahLst/>
            <a:cxnLst>
              <a:cxn ang="0">
                <a:pos x="744" y="0"/>
              </a:cxn>
              <a:cxn ang="0">
                <a:pos x="259" y="266"/>
              </a:cxn>
              <a:cxn ang="0">
                <a:pos x="375" y="1014"/>
              </a:cxn>
              <a:cxn ang="0">
                <a:pos x="326" y="1091"/>
              </a:cxn>
              <a:cxn ang="0">
                <a:pos x="318" y="1086"/>
              </a:cxn>
              <a:cxn ang="0">
                <a:pos x="308" y="1088"/>
              </a:cxn>
              <a:cxn ang="0">
                <a:pos x="269" y="1150"/>
              </a:cxn>
              <a:cxn ang="0">
                <a:pos x="271" y="1160"/>
              </a:cxn>
              <a:cxn ang="0">
                <a:pos x="279" y="1165"/>
              </a:cxn>
              <a:cxn ang="0">
                <a:pos x="272" y="1177"/>
              </a:cxn>
              <a:cxn ang="0">
                <a:pos x="264" y="1171"/>
              </a:cxn>
              <a:cxn ang="0">
                <a:pos x="254" y="1174"/>
              </a:cxn>
              <a:cxn ang="0">
                <a:pos x="214" y="1236"/>
              </a:cxn>
              <a:cxn ang="0">
                <a:pos x="216" y="1246"/>
              </a:cxn>
              <a:cxn ang="0">
                <a:pos x="225" y="1251"/>
              </a:cxn>
              <a:cxn ang="0">
                <a:pos x="216" y="1264"/>
              </a:cxn>
              <a:cxn ang="0">
                <a:pos x="208" y="1259"/>
              </a:cxn>
              <a:cxn ang="0">
                <a:pos x="198" y="1261"/>
              </a:cxn>
              <a:cxn ang="0">
                <a:pos x="0" y="1576"/>
              </a:cxn>
            </a:cxnLst>
            <a:rect l="0" t="0" r="r" b="b"/>
            <a:pathLst>
              <a:path w="744" h="1576">
                <a:moveTo>
                  <a:pt x="744" y="0"/>
                </a:moveTo>
                <a:cubicBezTo>
                  <a:pt x="554" y="0"/>
                  <a:pt x="368" y="94"/>
                  <a:pt x="259" y="266"/>
                </a:cubicBezTo>
                <a:cubicBezTo>
                  <a:pt x="103" y="513"/>
                  <a:pt x="157" y="832"/>
                  <a:pt x="375" y="1014"/>
                </a:cubicBezTo>
                <a:cubicBezTo>
                  <a:pt x="326" y="1091"/>
                  <a:pt x="326" y="1091"/>
                  <a:pt x="326" y="1091"/>
                </a:cubicBezTo>
                <a:cubicBezTo>
                  <a:pt x="318" y="1086"/>
                  <a:pt x="318" y="1086"/>
                  <a:pt x="318" y="1086"/>
                </a:cubicBezTo>
                <a:cubicBezTo>
                  <a:pt x="315" y="1083"/>
                  <a:pt x="311" y="1084"/>
                  <a:pt x="308" y="1088"/>
                </a:cubicBezTo>
                <a:cubicBezTo>
                  <a:pt x="269" y="1150"/>
                  <a:pt x="269" y="1150"/>
                  <a:pt x="269" y="1150"/>
                </a:cubicBezTo>
                <a:cubicBezTo>
                  <a:pt x="267" y="1154"/>
                  <a:pt x="268" y="1158"/>
                  <a:pt x="271" y="1160"/>
                </a:cubicBezTo>
                <a:cubicBezTo>
                  <a:pt x="279" y="1165"/>
                  <a:pt x="279" y="1165"/>
                  <a:pt x="279" y="1165"/>
                </a:cubicBezTo>
                <a:cubicBezTo>
                  <a:pt x="272" y="1177"/>
                  <a:pt x="272" y="1177"/>
                  <a:pt x="272" y="1177"/>
                </a:cubicBezTo>
                <a:cubicBezTo>
                  <a:pt x="264" y="1171"/>
                  <a:pt x="264" y="1171"/>
                  <a:pt x="264" y="1171"/>
                </a:cubicBezTo>
                <a:cubicBezTo>
                  <a:pt x="261" y="1169"/>
                  <a:pt x="256" y="1170"/>
                  <a:pt x="254" y="1174"/>
                </a:cubicBezTo>
                <a:cubicBezTo>
                  <a:pt x="214" y="1236"/>
                  <a:pt x="214" y="1236"/>
                  <a:pt x="214" y="1236"/>
                </a:cubicBezTo>
                <a:cubicBezTo>
                  <a:pt x="212" y="1240"/>
                  <a:pt x="213" y="1244"/>
                  <a:pt x="216" y="1246"/>
                </a:cubicBezTo>
                <a:cubicBezTo>
                  <a:pt x="225" y="1251"/>
                  <a:pt x="225" y="1251"/>
                  <a:pt x="225" y="1251"/>
                </a:cubicBezTo>
                <a:cubicBezTo>
                  <a:pt x="216" y="1264"/>
                  <a:pt x="216" y="1264"/>
                  <a:pt x="216" y="1264"/>
                </a:cubicBezTo>
                <a:cubicBezTo>
                  <a:pt x="208" y="1259"/>
                  <a:pt x="208" y="1259"/>
                  <a:pt x="208" y="1259"/>
                </a:cubicBezTo>
                <a:cubicBezTo>
                  <a:pt x="205" y="1257"/>
                  <a:pt x="200" y="1258"/>
                  <a:pt x="198" y="1261"/>
                </a:cubicBezTo>
                <a:cubicBezTo>
                  <a:pt x="0" y="1576"/>
                  <a:pt x="0" y="1576"/>
                  <a:pt x="0" y="1576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0" name="Freeform 10"/>
          <p:cNvSpPr>
            <a:spLocks/>
          </p:cNvSpPr>
          <p:nvPr/>
        </p:nvSpPr>
        <p:spPr bwMode="auto">
          <a:xfrm>
            <a:off x="3722688" y="527050"/>
            <a:ext cx="1670050" cy="1755775"/>
          </a:xfrm>
          <a:custGeom>
            <a:avLst/>
            <a:gdLst/>
            <a:ahLst/>
            <a:cxnLst>
              <a:cxn ang="0">
                <a:pos x="572" y="617"/>
              </a:cxn>
              <a:cxn ang="0">
                <a:pos x="307" y="89"/>
              </a:cxn>
              <a:cxn ang="0">
                <a:pos x="0" y="0"/>
              </a:cxn>
            </a:cxnLst>
            <a:rect l="0" t="0" r="r" b="b"/>
            <a:pathLst>
              <a:path w="587" h="617">
                <a:moveTo>
                  <a:pt x="572" y="617"/>
                </a:moveTo>
                <a:cubicBezTo>
                  <a:pt x="587" y="413"/>
                  <a:pt x="492" y="207"/>
                  <a:pt x="307" y="89"/>
                </a:cubicBezTo>
                <a:cubicBezTo>
                  <a:pt x="211" y="29"/>
                  <a:pt x="105" y="0"/>
                  <a:pt x="0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1" name="Freeform 11"/>
          <p:cNvSpPr>
            <a:spLocks/>
          </p:cNvSpPr>
          <p:nvPr/>
        </p:nvSpPr>
        <p:spPr bwMode="auto">
          <a:xfrm>
            <a:off x="1571625" y="2282825"/>
            <a:ext cx="3778250" cy="3756025"/>
          </a:xfrm>
          <a:custGeom>
            <a:avLst/>
            <a:gdLst/>
            <a:ahLst/>
            <a:cxnLst>
              <a:cxn ang="0">
                <a:pos x="0" y="1320"/>
              </a:cxn>
              <a:cxn ang="0">
                <a:pos x="366" y="743"/>
              </a:cxn>
              <a:cxn ang="0">
                <a:pos x="364" y="733"/>
              </a:cxn>
              <a:cxn ang="0">
                <a:pos x="355" y="728"/>
              </a:cxn>
              <a:cxn ang="0">
                <a:pos x="364" y="715"/>
              </a:cxn>
              <a:cxn ang="0">
                <a:pos x="372" y="720"/>
              </a:cxn>
              <a:cxn ang="0">
                <a:pos x="382" y="718"/>
              </a:cxn>
              <a:cxn ang="0">
                <a:pos x="421" y="655"/>
              </a:cxn>
              <a:cxn ang="0">
                <a:pos x="419" y="645"/>
              </a:cxn>
              <a:cxn ang="0">
                <a:pos x="411" y="640"/>
              </a:cxn>
              <a:cxn ang="0">
                <a:pos x="418" y="629"/>
              </a:cxn>
              <a:cxn ang="0">
                <a:pos x="426" y="634"/>
              </a:cxn>
              <a:cxn ang="0">
                <a:pos x="436" y="632"/>
              </a:cxn>
              <a:cxn ang="0">
                <a:pos x="476" y="569"/>
              </a:cxn>
              <a:cxn ang="0">
                <a:pos x="474" y="560"/>
              </a:cxn>
              <a:cxn ang="0">
                <a:pos x="466" y="554"/>
              </a:cxn>
              <a:cxn ang="0">
                <a:pos x="514" y="478"/>
              </a:cxn>
              <a:cxn ang="0">
                <a:pos x="1240" y="264"/>
              </a:cxn>
              <a:cxn ang="0">
                <a:pos x="1328" y="0"/>
              </a:cxn>
            </a:cxnLst>
            <a:rect l="0" t="0" r="r" b="b"/>
            <a:pathLst>
              <a:path w="1328" h="1320">
                <a:moveTo>
                  <a:pt x="0" y="1320"/>
                </a:moveTo>
                <a:cubicBezTo>
                  <a:pt x="366" y="743"/>
                  <a:pt x="366" y="743"/>
                  <a:pt x="366" y="743"/>
                </a:cubicBezTo>
                <a:cubicBezTo>
                  <a:pt x="368" y="740"/>
                  <a:pt x="367" y="735"/>
                  <a:pt x="364" y="733"/>
                </a:cubicBezTo>
                <a:cubicBezTo>
                  <a:pt x="355" y="728"/>
                  <a:pt x="355" y="728"/>
                  <a:pt x="355" y="728"/>
                </a:cubicBezTo>
                <a:cubicBezTo>
                  <a:pt x="364" y="715"/>
                  <a:pt x="364" y="715"/>
                  <a:pt x="364" y="715"/>
                </a:cubicBezTo>
                <a:cubicBezTo>
                  <a:pt x="372" y="720"/>
                  <a:pt x="372" y="720"/>
                  <a:pt x="372" y="720"/>
                </a:cubicBezTo>
                <a:cubicBezTo>
                  <a:pt x="375" y="722"/>
                  <a:pt x="380" y="721"/>
                  <a:pt x="382" y="718"/>
                </a:cubicBezTo>
                <a:cubicBezTo>
                  <a:pt x="421" y="655"/>
                  <a:pt x="421" y="655"/>
                  <a:pt x="421" y="655"/>
                </a:cubicBezTo>
                <a:cubicBezTo>
                  <a:pt x="424" y="652"/>
                  <a:pt x="423" y="647"/>
                  <a:pt x="419" y="645"/>
                </a:cubicBezTo>
                <a:cubicBezTo>
                  <a:pt x="411" y="640"/>
                  <a:pt x="411" y="640"/>
                  <a:pt x="411" y="640"/>
                </a:cubicBezTo>
                <a:cubicBezTo>
                  <a:pt x="418" y="629"/>
                  <a:pt x="418" y="629"/>
                  <a:pt x="418" y="629"/>
                </a:cubicBezTo>
                <a:cubicBezTo>
                  <a:pt x="426" y="634"/>
                  <a:pt x="426" y="634"/>
                  <a:pt x="426" y="634"/>
                </a:cubicBezTo>
                <a:cubicBezTo>
                  <a:pt x="430" y="636"/>
                  <a:pt x="434" y="635"/>
                  <a:pt x="436" y="632"/>
                </a:cubicBezTo>
                <a:cubicBezTo>
                  <a:pt x="476" y="569"/>
                  <a:pt x="476" y="569"/>
                  <a:pt x="476" y="569"/>
                </a:cubicBezTo>
                <a:cubicBezTo>
                  <a:pt x="478" y="566"/>
                  <a:pt x="477" y="562"/>
                  <a:pt x="474" y="560"/>
                </a:cubicBezTo>
                <a:cubicBezTo>
                  <a:pt x="466" y="554"/>
                  <a:pt x="466" y="554"/>
                  <a:pt x="466" y="554"/>
                </a:cubicBezTo>
                <a:cubicBezTo>
                  <a:pt x="514" y="478"/>
                  <a:pt x="514" y="478"/>
                  <a:pt x="514" y="478"/>
                </a:cubicBezTo>
                <a:cubicBezTo>
                  <a:pt x="772" y="597"/>
                  <a:pt x="1084" y="510"/>
                  <a:pt x="1240" y="264"/>
                </a:cubicBezTo>
                <a:cubicBezTo>
                  <a:pt x="1292" y="182"/>
                  <a:pt x="1321" y="91"/>
                  <a:pt x="1328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1558925" y="6038850"/>
            <a:ext cx="7585075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0" y="5003800"/>
            <a:ext cx="1619250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151063" y="1463675"/>
            <a:ext cx="31321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10600" b="1">
                <a:solidFill>
                  <a:schemeClr val="bg1"/>
                </a:solidFill>
                <a:ea typeface="宋体" pitchFamily="2" charset="-122"/>
              </a:rPr>
              <a:t>72%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-101600" y="623888"/>
            <a:ext cx="26781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6600" b="1">
                <a:solidFill>
                  <a:schemeClr val="bg1"/>
                </a:solidFill>
                <a:ea typeface="宋体" pitchFamily="2" charset="-122"/>
              </a:rPr>
              <a:t>Yet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824413" y="2486025"/>
            <a:ext cx="42354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4800">
                <a:solidFill>
                  <a:schemeClr val="bg1"/>
                </a:solidFill>
                <a:ea typeface="宋体" pitchFamily="2" charset="-122"/>
              </a:rPr>
              <a:t>of companies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003675" y="3389313"/>
            <a:ext cx="32353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5400" b="1">
                <a:solidFill>
                  <a:schemeClr val="bg1"/>
                </a:solidFill>
                <a:ea typeface="宋体" pitchFamily="2" charset="-122"/>
              </a:rPr>
              <a:t>do not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503488" y="4100513"/>
            <a:ext cx="6640512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6000" b="1">
                <a:solidFill>
                  <a:schemeClr val="bg1"/>
                </a:solidFill>
                <a:ea typeface="宋体" pitchFamily="2" charset="-122"/>
              </a:rPr>
              <a:t>regularly review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2994025" y="4754563"/>
            <a:ext cx="32353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4400">
                <a:solidFill>
                  <a:schemeClr val="bg1"/>
                </a:solidFill>
                <a:ea typeface="宋体" pitchFamily="2" charset="-122"/>
              </a:rPr>
              <a:t>their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5010150" y="4973638"/>
            <a:ext cx="393858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4400" b="1">
                <a:solidFill>
                  <a:schemeClr val="bg1"/>
                </a:solidFill>
                <a:ea typeface="宋体" pitchFamily="2" charset="-122"/>
              </a:rPr>
              <a:t>presentations</a:t>
            </a:r>
          </a:p>
        </p:txBody>
      </p:sp>
    </p:spTree>
  </p:cSld>
  <p:clrMapOvr>
    <a:masterClrMapping/>
  </p:clrMapOvr>
  <p:transition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5129" grpId="0" animBg="1"/>
      <p:bldP spid="5130" grpId="0" animBg="1"/>
      <p:bldP spid="5131" grpId="0" animBg="1"/>
      <p:bldP spid="5132" grpId="0" animBg="1"/>
      <p:bldP spid="5133" grpId="0" animBg="1"/>
      <p:bldP spid="5135" grpId="0"/>
      <p:bldP spid="5136" grpId="0"/>
      <p:bldP spid="5137" grpId="0"/>
      <p:bldP spid="5138" grpId="0"/>
      <p:bldP spid="5139" grpId="0"/>
      <p:bldP spid="5141" grpId="0"/>
      <p:bldP spid="51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reeform 7"/>
          <p:cNvSpPr>
            <a:spLocks/>
          </p:cNvSpPr>
          <p:nvPr/>
        </p:nvSpPr>
        <p:spPr bwMode="auto">
          <a:xfrm>
            <a:off x="3981450" y="3813175"/>
            <a:ext cx="1073150" cy="2246313"/>
          </a:xfrm>
          <a:custGeom>
            <a:avLst/>
            <a:gdLst/>
            <a:ahLst/>
            <a:cxnLst>
              <a:cxn ang="0">
                <a:pos x="377" y="0"/>
              </a:cxn>
              <a:cxn ang="0">
                <a:pos x="362" y="42"/>
              </a:cxn>
              <a:cxn ang="0">
                <a:pos x="75" y="439"/>
              </a:cxn>
              <a:cxn ang="0">
                <a:pos x="12" y="558"/>
              </a:cxn>
              <a:cxn ang="0">
                <a:pos x="8" y="602"/>
              </a:cxn>
              <a:cxn ang="0">
                <a:pos x="0" y="789"/>
              </a:cxn>
            </a:cxnLst>
            <a:rect l="0" t="0" r="r" b="b"/>
            <a:pathLst>
              <a:path w="377" h="789">
                <a:moveTo>
                  <a:pt x="377" y="0"/>
                </a:moveTo>
                <a:cubicBezTo>
                  <a:pt x="375" y="12"/>
                  <a:pt x="369" y="28"/>
                  <a:pt x="362" y="42"/>
                </a:cubicBezTo>
                <a:cubicBezTo>
                  <a:pt x="351" y="62"/>
                  <a:pt x="80" y="426"/>
                  <a:pt x="75" y="439"/>
                </a:cubicBezTo>
                <a:cubicBezTo>
                  <a:pt x="70" y="452"/>
                  <a:pt x="12" y="548"/>
                  <a:pt x="12" y="558"/>
                </a:cubicBezTo>
                <a:cubicBezTo>
                  <a:pt x="12" y="568"/>
                  <a:pt x="10" y="596"/>
                  <a:pt x="8" y="602"/>
                </a:cubicBezTo>
                <a:cubicBezTo>
                  <a:pt x="5" y="608"/>
                  <a:pt x="0" y="789"/>
                  <a:pt x="0" y="789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3400425" y="1719263"/>
            <a:ext cx="1658938" cy="2093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19"/>
              </a:cxn>
              <a:cxn ang="0">
                <a:pos x="43" y="43"/>
              </a:cxn>
              <a:cxn ang="0">
                <a:pos x="104" y="54"/>
              </a:cxn>
              <a:cxn ang="0">
                <a:pos x="119" y="86"/>
              </a:cxn>
              <a:cxn ang="0">
                <a:pos x="109" y="164"/>
              </a:cxn>
              <a:cxn ang="0">
                <a:pos x="103" y="194"/>
              </a:cxn>
              <a:cxn ang="0">
                <a:pos x="107" y="211"/>
              </a:cxn>
              <a:cxn ang="0">
                <a:pos x="116" y="212"/>
              </a:cxn>
              <a:cxn ang="0">
                <a:pos x="144" y="238"/>
              </a:cxn>
              <a:cxn ang="0">
                <a:pos x="161" y="270"/>
              </a:cxn>
              <a:cxn ang="0">
                <a:pos x="377" y="436"/>
              </a:cxn>
              <a:cxn ang="0">
                <a:pos x="529" y="603"/>
              </a:cxn>
              <a:cxn ang="0">
                <a:pos x="572" y="677"/>
              </a:cxn>
              <a:cxn ang="0">
                <a:pos x="583" y="726"/>
              </a:cxn>
              <a:cxn ang="0">
                <a:pos x="581" y="736"/>
              </a:cxn>
            </a:cxnLst>
            <a:rect l="0" t="0" r="r" b="b"/>
            <a:pathLst>
              <a:path w="583" h="736">
                <a:moveTo>
                  <a:pt x="0" y="0"/>
                </a:moveTo>
                <a:cubicBezTo>
                  <a:pt x="7" y="3"/>
                  <a:pt x="15" y="10"/>
                  <a:pt x="17" y="19"/>
                </a:cubicBezTo>
                <a:cubicBezTo>
                  <a:pt x="21" y="33"/>
                  <a:pt x="37" y="43"/>
                  <a:pt x="43" y="43"/>
                </a:cubicBezTo>
                <a:cubicBezTo>
                  <a:pt x="49" y="43"/>
                  <a:pt x="93" y="48"/>
                  <a:pt x="104" y="54"/>
                </a:cubicBezTo>
                <a:cubicBezTo>
                  <a:pt x="116" y="60"/>
                  <a:pt x="119" y="74"/>
                  <a:pt x="119" y="86"/>
                </a:cubicBezTo>
                <a:cubicBezTo>
                  <a:pt x="119" y="99"/>
                  <a:pt x="112" y="156"/>
                  <a:pt x="109" y="164"/>
                </a:cubicBezTo>
                <a:cubicBezTo>
                  <a:pt x="105" y="172"/>
                  <a:pt x="103" y="194"/>
                  <a:pt x="103" y="194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16" y="212"/>
                  <a:pt x="116" y="212"/>
                  <a:pt x="116" y="212"/>
                </a:cubicBezTo>
                <a:cubicBezTo>
                  <a:pt x="144" y="238"/>
                  <a:pt x="144" y="238"/>
                  <a:pt x="144" y="238"/>
                </a:cubicBezTo>
                <a:cubicBezTo>
                  <a:pt x="144" y="238"/>
                  <a:pt x="161" y="264"/>
                  <a:pt x="161" y="270"/>
                </a:cubicBezTo>
                <a:cubicBezTo>
                  <a:pt x="161" y="276"/>
                  <a:pt x="374" y="434"/>
                  <a:pt x="377" y="436"/>
                </a:cubicBezTo>
                <a:cubicBezTo>
                  <a:pt x="381" y="437"/>
                  <a:pt x="522" y="592"/>
                  <a:pt x="529" y="603"/>
                </a:cubicBezTo>
                <a:cubicBezTo>
                  <a:pt x="539" y="620"/>
                  <a:pt x="570" y="670"/>
                  <a:pt x="572" y="677"/>
                </a:cubicBezTo>
                <a:cubicBezTo>
                  <a:pt x="573" y="684"/>
                  <a:pt x="583" y="719"/>
                  <a:pt x="583" y="726"/>
                </a:cubicBezTo>
                <a:cubicBezTo>
                  <a:pt x="583" y="728"/>
                  <a:pt x="582" y="732"/>
                  <a:pt x="581" y="736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3005138" y="1708150"/>
            <a:ext cx="395287" cy="368300"/>
          </a:xfrm>
          <a:custGeom>
            <a:avLst/>
            <a:gdLst/>
            <a:ahLst/>
            <a:cxnLst>
              <a:cxn ang="0">
                <a:pos x="0" y="232"/>
              </a:cxn>
              <a:cxn ang="0">
                <a:pos x="63" y="168"/>
              </a:cxn>
              <a:cxn ang="0">
                <a:pos x="145" y="82"/>
              </a:cxn>
              <a:cxn ang="0">
                <a:pos x="192" y="77"/>
              </a:cxn>
              <a:cxn ang="0">
                <a:pos x="233" y="0"/>
              </a:cxn>
              <a:cxn ang="0">
                <a:pos x="249" y="7"/>
              </a:cxn>
            </a:cxnLst>
            <a:rect l="0" t="0" r="r" b="b"/>
            <a:pathLst>
              <a:path w="249" h="232">
                <a:moveTo>
                  <a:pt x="0" y="232"/>
                </a:moveTo>
                <a:cubicBezTo>
                  <a:pt x="16" y="219"/>
                  <a:pt x="52" y="193"/>
                  <a:pt x="63" y="168"/>
                </a:cubicBezTo>
                <a:cubicBezTo>
                  <a:pt x="81" y="123"/>
                  <a:pt x="138" y="82"/>
                  <a:pt x="145" y="82"/>
                </a:cubicBezTo>
                <a:cubicBezTo>
                  <a:pt x="154" y="82"/>
                  <a:pt x="183" y="79"/>
                  <a:pt x="192" y="77"/>
                </a:cubicBezTo>
                <a:cubicBezTo>
                  <a:pt x="199" y="75"/>
                  <a:pt x="224" y="0"/>
                  <a:pt x="233" y="0"/>
                </a:cubicBezTo>
                <a:cubicBezTo>
                  <a:pt x="236" y="0"/>
                  <a:pt x="242" y="2"/>
                  <a:pt x="249" y="7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2555875" y="1641475"/>
            <a:ext cx="449263" cy="449263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14" y="45"/>
              </a:cxn>
              <a:cxn ang="0">
                <a:pos x="30" y="5"/>
              </a:cxn>
              <a:cxn ang="0">
                <a:pos x="52" y="23"/>
              </a:cxn>
              <a:cxn ang="0">
                <a:pos x="57" y="120"/>
              </a:cxn>
              <a:cxn ang="0">
                <a:pos x="120" y="210"/>
              </a:cxn>
              <a:cxn ang="0">
                <a:pos x="222" y="229"/>
              </a:cxn>
              <a:cxn ang="0">
                <a:pos x="267" y="244"/>
              </a:cxn>
              <a:cxn ang="0">
                <a:pos x="278" y="283"/>
              </a:cxn>
            </a:cxnLst>
            <a:rect l="0" t="0" r="r" b="b"/>
            <a:pathLst>
              <a:path w="283" h="283">
                <a:moveTo>
                  <a:pt x="0" y="23"/>
                </a:moveTo>
                <a:cubicBezTo>
                  <a:pt x="7" y="30"/>
                  <a:pt x="14" y="38"/>
                  <a:pt x="14" y="45"/>
                </a:cubicBezTo>
                <a:cubicBezTo>
                  <a:pt x="16" y="68"/>
                  <a:pt x="39" y="13"/>
                  <a:pt x="30" y="5"/>
                </a:cubicBezTo>
                <a:cubicBezTo>
                  <a:pt x="22" y="0"/>
                  <a:pt x="50" y="4"/>
                  <a:pt x="52" y="23"/>
                </a:cubicBezTo>
                <a:cubicBezTo>
                  <a:pt x="54" y="41"/>
                  <a:pt x="57" y="104"/>
                  <a:pt x="57" y="120"/>
                </a:cubicBezTo>
                <a:cubicBezTo>
                  <a:pt x="57" y="136"/>
                  <a:pt x="106" y="199"/>
                  <a:pt x="120" y="210"/>
                </a:cubicBezTo>
                <a:cubicBezTo>
                  <a:pt x="134" y="219"/>
                  <a:pt x="212" y="229"/>
                  <a:pt x="222" y="229"/>
                </a:cubicBezTo>
                <a:cubicBezTo>
                  <a:pt x="231" y="229"/>
                  <a:pt x="265" y="237"/>
                  <a:pt x="267" y="244"/>
                </a:cubicBezTo>
                <a:cubicBezTo>
                  <a:pt x="269" y="253"/>
                  <a:pt x="283" y="280"/>
                  <a:pt x="278" y="283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469900" y="1628775"/>
            <a:ext cx="2085975" cy="1968500"/>
          </a:xfrm>
          <a:custGeom>
            <a:avLst/>
            <a:gdLst/>
            <a:ahLst/>
            <a:cxnLst>
              <a:cxn ang="0">
                <a:pos x="0" y="692"/>
              </a:cxn>
              <a:cxn ang="0">
                <a:pos x="264" y="413"/>
              </a:cxn>
              <a:cxn ang="0">
                <a:pos x="320" y="328"/>
              </a:cxn>
              <a:cxn ang="0">
                <a:pos x="419" y="220"/>
              </a:cxn>
              <a:cxn ang="0">
                <a:pos x="455" y="235"/>
              </a:cxn>
              <a:cxn ang="0">
                <a:pos x="477" y="248"/>
              </a:cxn>
              <a:cxn ang="0">
                <a:pos x="509" y="202"/>
              </a:cxn>
              <a:cxn ang="0">
                <a:pos x="492" y="110"/>
              </a:cxn>
              <a:cxn ang="0">
                <a:pos x="515" y="40"/>
              </a:cxn>
              <a:cxn ang="0">
                <a:pos x="573" y="36"/>
              </a:cxn>
              <a:cxn ang="0">
                <a:pos x="625" y="16"/>
              </a:cxn>
              <a:cxn ang="0">
                <a:pos x="662" y="5"/>
              </a:cxn>
              <a:cxn ang="0">
                <a:pos x="706" y="5"/>
              </a:cxn>
              <a:cxn ang="0">
                <a:pos x="733" y="18"/>
              </a:cxn>
            </a:cxnLst>
            <a:rect l="0" t="0" r="r" b="b"/>
            <a:pathLst>
              <a:path w="733" h="692">
                <a:moveTo>
                  <a:pt x="0" y="692"/>
                </a:moveTo>
                <a:cubicBezTo>
                  <a:pt x="58" y="636"/>
                  <a:pt x="258" y="419"/>
                  <a:pt x="264" y="413"/>
                </a:cubicBezTo>
                <a:cubicBezTo>
                  <a:pt x="271" y="407"/>
                  <a:pt x="305" y="360"/>
                  <a:pt x="320" y="328"/>
                </a:cubicBezTo>
                <a:cubicBezTo>
                  <a:pt x="335" y="295"/>
                  <a:pt x="419" y="220"/>
                  <a:pt x="419" y="220"/>
                </a:cubicBezTo>
                <a:cubicBezTo>
                  <a:pt x="419" y="220"/>
                  <a:pt x="444" y="229"/>
                  <a:pt x="455" y="235"/>
                </a:cubicBezTo>
                <a:cubicBezTo>
                  <a:pt x="467" y="241"/>
                  <a:pt x="477" y="248"/>
                  <a:pt x="477" y="248"/>
                </a:cubicBezTo>
                <a:cubicBezTo>
                  <a:pt x="477" y="248"/>
                  <a:pt x="511" y="221"/>
                  <a:pt x="509" y="202"/>
                </a:cubicBezTo>
                <a:cubicBezTo>
                  <a:pt x="507" y="183"/>
                  <a:pt x="492" y="133"/>
                  <a:pt x="492" y="110"/>
                </a:cubicBezTo>
                <a:cubicBezTo>
                  <a:pt x="492" y="87"/>
                  <a:pt x="495" y="45"/>
                  <a:pt x="515" y="40"/>
                </a:cubicBezTo>
                <a:cubicBezTo>
                  <a:pt x="535" y="35"/>
                  <a:pt x="562" y="35"/>
                  <a:pt x="573" y="36"/>
                </a:cubicBezTo>
                <a:cubicBezTo>
                  <a:pt x="585" y="37"/>
                  <a:pt x="618" y="20"/>
                  <a:pt x="625" y="16"/>
                </a:cubicBezTo>
                <a:cubicBezTo>
                  <a:pt x="632" y="13"/>
                  <a:pt x="660" y="9"/>
                  <a:pt x="662" y="5"/>
                </a:cubicBezTo>
                <a:cubicBezTo>
                  <a:pt x="665" y="0"/>
                  <a:pt x="699" y="1"/>
                  <a:pt x="706" y="5"/>
                </a:cubicBezTo>
                <a:cubicBezTo>
                  <a:pt x="711" y="7"/>
                  <a:pt x="724" y="12"/>
                  <a:pt x="733" y="18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330200" y="3597275"/>
            <a:ext cx="1446213" cy="2459038"/>
          </a:xfrm>
          <a:custGeom>
            <a:avLst/>
            <a:gdLst/>
            <a:ahLst/>
            <a:cxnLst>
              <a:cxn ang="0">
                <a:pos x="508" y="864"/>
              </a:cxn>
              <a:cxn ang="0">
                <a:pos x="491" y="609"/>
              </a:cxn>
              <a:cxn ang="0">
                <a:pos x="405" y="499"/>
              </a:cxn>
              <a:cxn ang="0">
                <a:pos x="108" y="208"/>
              </a:cxn>
              <a:cxn ang="0">
                <a:pos x="32" y="124"/>
              </a:cxn>
              <a:cxn ang="0">
                <a:pos x="40" y="8"/>
              </a:cxn>
              <a:cxn ang="0">
                <a:pos x="49" y="0"/>
              </a:cxn>
            </a:cxnLst>
            <a:rect l="0" t="0" r="r" b="b"/>
            <a:pathLst>
              <a:path w="508" h="864">
                <a:moveTo>
                  <a:pt x="508" y="864"/>
                </a:moveTo>
                <a:cubicBezTo>
                  <a:pt x="508" y="864"/>
                  <a:pt x="497" y="613"/>
                  <a:pt x="491" y="609"/>
                </a:cubicBezTo>
                <a:cubicBezTo>
                  <a:pt x="486" y="604"/>
                  <a:pt x="418" y="515"/>
                  <a:pt x="405" y="499"/>
                </a:cubicBezTo>
                <a:cubicBezTo>
                  <a:pt x="391" y="483"/>
                  <a:pt x="133" y="230"/>
                  <a:pt x="108" y="208"/>
                </a:cubicBezTo>
                <a:cubicBezTo>
                  <a:pt x="84" y="186"/>
                  <a:pt x="33" y="133"/>
                  <a:pt x="32" y="124"/>
                </a:cubicBezTo>
                <a:cubicBezTo>
                  <a:pt x="31" y="115"/>
                  <a:pt x="0" y="44"/>
                  <a:pt x="40" y="8"/>
                </a:cubicBezTo>
                <a:cubicBezTo>
                  <a:pt x="43" y="6"/>
                  <a:pt x="46" y="3"/>
                  <a:pt x="49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1281113" y="3827463"/>
            <a:ext cx="919162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1" y="26"/>
              </a:cxn>
              <a:cxn ang="0">
                <a:pos x="226" y="53"/>
              </a:cxn>
              <a:cxn ang="0">
                <a:pos x="279" y="30"/>
              </a:cxn>
              <a:cxn ang="0">
                <a:pos x="323" y="11"/>
              </a:cxn>
            </a:cxnLst>
            <a:rect l="0" t="0" r="r" b="b"/>
            <a:pathLst>
              <a:path w="323" h="58">
                <a:moveTo>
                  <a:pt x="0" y="0"/>
                </a:moveTo>
                <a:cubicBezTo>
                  <a:pt x="19" y="8"/>
                  <a:pt x="61" y="19"/>
                  <a:pt x="71" y="26"/>
                </a:cubicBezTo>
                <a:cubicBezTo>
                  <a:pt x="83" y="34"/>
                  <a:pt x="220" y="58"/>
                  <a:pt x="226" y="53"/>
                </a:cubicBezTo>
                <a:cubicBezTo>
                  <a:pt x="231" y="49"/>
                  <a:pt x="272" y="35"/>
                  <a:pt x="279" y="30"/>
                </a:cubicBezTo>
                <a:cubicBezTo>
                  <a:pt x="284" y="26"/>
                  <a:pt x="309" y="16"/>
                  <a:pt x="323" y="11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8" name="Freeform 14"/>
          <p:cNvSpPr>
            <a:spLocks/>
          </p:cNvSpPr>
          <p:nvPr/>
        </p:nvSpPr>
        <p:spPr bwMode="auto">
          <a:xfrm>
            <a:off x="1246188" y="2560638"/>
            <a:ext cx="1012825" cy="1298575"/>
          </a:xfrm>
          <a:custGeom>
            <a:avLst/>
            <a:gdLst/>
            <a:ahLst/>
            <a:cxnLst>
              <a:cxn ang="0">
                <a:pos x="335" y="456"/>
              </a:cxn>
              <a:cxn ang="0">
                <a:pos x="343" y="453"/>
              </a:cxn>
              <a:cxn ang="0">
                <a:pos x="348" y="408"/>
              </a:cxn>
              <a:cxn ang="0">
                <a:pos x="305" y="317"/>
              </a:cxn>
              <a:cxn ang="0">
                <a:pos x="294" y="224"/>
              </a:cxn>
              <a:cxn ang="0">
                <a:pos x="284" y="236"/>
              </a:cxn>
              <a:cxn ang="0">
                <a:pos x="279" y="159"/>
              </a:cxn>
              <a:cxn ang="0">
                <a:pos x="291" y="91"/>
              </a:cxn>
              <a:cxn ang="0">
                <a:pos x="306" y="34"/>
              </a:cxn>
              <a:cxn ang="0">
                <a:pos x="311" y="0"/>
              </a:cxn>
              <a:cxn ang="0">
                <a:pos x="235" y="86"/>
              </a:cxn>
              <a:cxn ang="0">
                <a:pos x="135" y="234"/>
              </a:cxn>
              <a:cxn ang="0">
                <a:pos x="94" y="253"/>
              </a:cxn>
              <a:cxn ang="0">
                <a:pos x="14" y="392"/>
              </a:cxn>
              <a:cxn ang="0">
                <a:pos x="0" y="406"/>
              </a:cxn>
              <a:cxn ang="0">
                <a:pos x="4" y="439"/>
              </a:cxn>
              <a:cxn ang="0">
                <a:pos x="12" y="445"/>
              </a:cxn>
            </a:cxnLst>
            <a:rect l="0" t="0" r="r" b="b"/>
            <a:pathLst>
              <a:path w="356" h="456">
                <a:moveTo>
                  <a:pt x="335" y="456"/>
                </a:moveTo>
                <a:cubicBezTo>
                  <a:pt x="339" y="455"/>
                  <a:pt x="342" y="454"/>
                  <a:pt x="343" y="453"/>
                </a:cubicBezTo>
                <a:cubicBezTo>
                  <a:pt x="350" y="451"/>
                  <a:pt x="356" y="424"/>
                  <a:pt x="348" y="408"/>
                </a:cubicBezTo>
                <a:cubicBezTo>
                  <a:pt x="340" y="392"/>
                  <a:pt x="312" y="331"/>
                  <a:pt x="305" y="317"/>
                </a:cubicBezTo>
                <a:cubicBezTo>
                  <a:pt x="298" y="303"/>
                  <a:pt x="293" y="234"/>
                  <a:pt x="294" y="224"/>
                </a:cubicBezTo>
                <a:cubicBezTo>
                  <a:pt x="295" y="214"/>
                  <a:pt x="284" y="232"/>
                  <a:pt x="284" y="236"/>
                </a:cubicBezTo>
                <a:cubicBezTo>
                  <a:pt x="284" y="239"/>
                  <a:pt x="279" y="174"/>
                  <a:pt x="279" y="159"/>
                </a:cubicBezTo>
                <a:cubicBezTo>
                  <a:pt x="279" y="144"/>
                  <a:pt x="276" y="108"/>
                  <a:pt x="291" y="91"/>
                </a:cubicBezTo>
                <a:cubicBezTo>
                  <a:pt x="306" y="74"/>
                  <a:pt x="301" y="44"/>
                  <a:pt x="306" y="34"/>
                </a:cubicBezTo>
                <a:cubicBezTo>
                  <a:pt x="311" y="25"/>
                  <a:pt x="311" y="0"/>
                  <a:pt x="311" y="0"/>
                </a:cubicBezTo>
                <a:cubicBezTo>
                  <a:pt x="314" y="0"/>
                  <a:pt x="246" y="77"/>
                  <a:pt x="235" y="86"/>
                </a:cubicBezTo>
                <a:cubicBezTo>
                  <a:pt x="225" y="96"/>
                  <a:pt x="139" y="230"/>
                  <a:pt x="135" y="234"/>
                </a:cubicBezTo>
                <a:cubicBezTo>
                  <a:pt x="130" y="239"/>
                  <a:pt x="94" y="253"/>
                  <a:pt x="94" y="253"/>
                </a:cubicBezTo>
                <a:cubicBezTo>
                  <a:pt x="94" y="253"/>
                  <a:pt x="20" y="388"/>
                  <a:pt x="14" y="392"/>
                </a:cubicBezTo>
                <a:cubicBezTo>
                  <a:pt x="9" y="395"/>
                  <a:pt x="0" y="406"/>
                  <a:pt x="0" y="406"/>
                </a:cubicBezTo>
                <a:cubicBezTo>
                  <a:pt x="0" y="406"/>
                  <a:pt x="0" y="428"/>
                  <a:pt x="4" y="439"/>
                </a:cubicBezTo>
                <a:cubicBezTo>
                  <a:pt x="5" y="441"/>
                  <a:pt x="8" y="443"/>
                  <a:pt x="12" y="445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3206750" y="2782888"/>
            <a:ext cx="989013" cy="1087437"/>
          </a:xfrm>
          <a:custGeom>
            <a:avLst/>
            <a:gdLst/>
            <a:ahLst/>
            <a:cxnLst>
              <a:cxn ang="0">
                <a:pos x="333" y="382"/>
              </a:cxn>
              <a:cxn ang="0">
                <a:pos x="342" y="376"/>
              </a:cxn>
              <a:cxn ang="0">
                <a:pos x="346" y="338"/>
              </a:cxn>
              <a:cxn ang="0">
                <a:pos x="321" y="309"/>
              </a:cxn>
              <a:cxn ang="0">
                <a:pos x="302" y="253"/>
              </a:cxn>
              <a:cxn ang="0">
                <a:pos x="180" y="91"/>
              </a:cxn>
              <a:cxn ang="0">
                <a:pos x="169" y="62"/>
              </a:cxn>
              <a:cxn ang="0">
                <a:pos x="125" y="12"/>
              </a:cxn>
              <a:cxn ang="0">
                <a:pos x="105" y="0"/>
              </a:cxn>
              <a:cxn ang="0">
                <a:pos x="107" y="148"/>
              </a:cxn>
              <a:cxn ang="0">
                <a:pos x="95" y="188"/>
              </a:cxn>
              <a:cxn ang="0">
                <a:pos x="78" y="200"/>
              </a:cxn>
              <a:cxn ang="0">
                <a:pos x="39" y="288"/>
              </a:cxn>
              <a:cxn ang="0">
                <a:pos x="5" y="352"/>
              </a:cxn>
              <a:cxn ang="0">
                <a:pos x="13" y="366"/>
              </a:cxn>
              <a:cxn ang="0">
                <a:pos x="25" y="362"/>
              </a:cxn>
            </a:cxnLst>
            <a:rect l="0" t="0" r="r" b="b"/>
            <a:pathLst>
              <a:path w="347" h="382">
                <a:moveTo>
                  <a:pt x="333" y="382"/>
                </a:moveTo>
                <a:cubicBezTo>
                  <a:pt x="337" y="380"/>
                  <a:pt x="341" y="378"/>
                  <a:pt x="342" y="376"/>
                </a:cubicBezTo>
                <a:cubicBezTo>
                  <a:pt x="347" y="372"/>
                  <a:pt x="347" y="344"/>
                  <a:pt x="346" y="338"/>
                </a:cubicBezTo>
                <a:cubicBezTo>
                  <a:pt x="345" y="332"/>
                  <a:pt x="325" y="324"/>
                  <a:pt x="321" y="309"/>
                </a:cubicBezTo>
                <a:cubicBezTo>
                  <a:pt x="318" y="294"/>
                  <a:pt x="305" y="268"/>
                  <a:pt x="302" y="253"/>
                </a:cubicBezTo>
                <a:cubicBezTo>
                  <a:pt x="298" y="237"/>
                  <a:pt x="184" y="95"/>
                  <a:pt x="180" y="91"/>
                </a:cubicBezTo>
                <a:cubicBezTo>
                  <a:pt x="177" y="86"/>
                  <a:pt x="171" y="66"/>
                  <a:pt x="169" y="62"/>
                </a:cubicBezTo>
                <a:cubicBezTo>
                  <a:pt x="166" y="57"/>
                  <a:pt x="129" y="17"/>
                  <a:pt x="125" y="12"/>
                </a:cubicBezTo>
                <a:cubicBezTo>
                  <a:pt x="120" y="7"/>
                  <a:pt x="105" y="0"/>
                  <a:pt x="105" y="0"/>
                </a:cubicBezTo>
                <a:cubicBezTo>
                  <a:pt x="105" y="0"/>
                  <a:pt x="112" y="139"/>
                  <a:pt x="107" y="148"/>
                </a:cubicBezTo>
                <a:cubicBezTo>
                  <a:pt x="103" y="158"/>
                  <a:pt x="104" y="184"/>
                  <a:pt x="95" y="188"/>
                </a:cubicBezTo>
                <a:cubicBezTo>
                  <a:pt x="85" y="191"/>
                  <a:pt x="83" y="190"/>
                  <a:pt x="78" y="200"/>
                </a:cubicBezTo>
                <a:cubicBezTo>
                  <a:pt x="74" y="211"/>
                  <a:pt x="41" y="275"/>
                  <a:pt x="39" y="288"/>
                </a:cubicBezTo>
                <a:cubicBezTo>
                  <a:pt x="37" y="301"/>
                  <a:pt x="10" y="349"/>
                  <a:pt x="5" y="352"/>
                </a:cubicBezTo>
                <a:cubicBezTo>
                  <a:pt x="0" y="355"/>
                  <a:pt x="8" y="365"/>
                  <a:pt x="13" y="366"/>
                </a:cubicBezTo>
                <a:cubicBezTo>
                  <a:pt x="15" y="366"/>
                  <a:pt x="20" y="364"/>
                  <a:pt x="25" y="362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0" name="Freeform 16"/>
          <p:cNvSpPr>
            <a:spLocks/>
          </p:cNvSpPr>
          <p:nvPr/>
        </p:nvSpPr>
        <p:spPr bwMode="auto">
          <a:xfrm>
            <a:off x="3278188" y="3790950"/>
            <a:ext cx="876300" cy="1682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5" y="1"/>
              </a:cxn>
              <a:cxn ang="0">
                <a:pos x="172" y="34"/>
              </a:cxn>
              <a:cxn ang="0">
                <a:pos x="255" y="59"/>
              </a:cxn>
              <a:cxn ang="0">
                <a:pos x="276" y="43"/>
              </a:cxn>
              <a:cxn ang="0">
                <a:pos x="308" y="28"/>
              </a:cxn>
            </a:cxnLst>
            <a:rect l="0" t="0" r="r" b="b"/>
            <a:pathLst>
              <a:path w="308" h="59">
                <a:moveTo>
                  <a:pt x="0" y="8"/>
                </a:moveTo>
                <a:cubicBezTo>
                  <a:pt x="5" y="5"/>
                  <a:pt x="11" y="2"/>
                  <a:pt x="15" y="1"/>
                </a:cubicBezTo>
                <a:cubicBezTo>
                  <a:pt x="23" y="0"/>
                  <a:pt x="171" y="27"/>
                  <a:pt x="172" y="34"/>
                </a:cubicBezTo>
                <a:cubicBezTo>
                  <a:pt x="173" y="41"/>
                  <a:pt x="250" y="59"/>
                  <a:pt x="255" y="59"/>
                </a:cubicBezTo>
                <a:cubicBezTo>
                  <a:pt x="259" y="59"/>
                  <a:pt x="266" y="48"/>
                  <a:pt x="276" y="43"/>
                </a:cubicBezTo>
                <a:cubicBezTo>
                  <a:pt x="282" y="40"/>
                  <a:pt x="298" y="33"/>
                  <a:pt x="308" y="28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0" y="6038850"/>
            <a:ext cx="1776413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3" name="Freeform 19"/>
          <p:cNvSpPr>
            <a:spLocks/>
          </p:cNvSpPr>
          <p:nvPr/>
        </p:nvSpPr>
        <p:spPr bwMode="auto">
          <a:xfrm>
            <a:off x="2808288" y="515938"/>
            <a:ext cx="123825" cy="679450"/>
          </a:xfrm>
          <a:custGeom>
            <a:avLst/>
            <a:gdLst/>
            <a:ahLst/>
            <a:cxnLst>
              <a:cxn ang="0">
                <a:pos x="18" y="428"/>
              </a:cxn>
              <a:cxn ang="0">
                <a:pos x="0" y="134"/>
              </a:cxn>
              <a:cxn ang="0">
                <a:pos x="0" y="0"/>
              </a:cxn>
              <a:cxn ang="0">
                <a:pos x="78" y="0"/>
              </a:cxn>
              <a:cxn ang="0">
                <a:pos x="78" y="134"/>
              </a:cxn>
              <a:cxn ang="0">
                <a:pos x="60" y="428"/>
              </a:cxn>
              <a:cxn ang="0">
                <a:pos x="18" y="428"/>
              </a:cxn>
            </a:cxnLst>
            <a:rect l="0" t="0" r="r" b="b"/>
            <a:pathLst>
              <a:path w="78" h="428">
                <a:moveTo>
                  <a:pt x="18" y="428"/>
                </a:moveTo>
                <a:lnTo>
                  <a:pt x="0" y="134"/>
                </a:lnTo>
                <a:lnTo>
                  <a:pt x="0" y="0"/>
                </a:lnTo>
                <a:lnTo>
                  <a:pt x="78" y="0"/>
                </a:lnTo>
                <a:lnTo>
                  <a:pt x="78" y="134"/>
                </a:lnTo>
                <a:lnTo>
                  <a:pt x="60" y="428"/>
                </a:lnTo>
                <a:lnTo>
                  <a:pt x="18" y="42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4" name="Freeform 20"/>
          <p:cNvSpPr>
            <a:spLocks/>
          </p:cNvSpPr>
          <p:nvPr/>
        </p:nvSpPr>
        <p:spPr bwMode="auto">
          <a:xfrm>
            <a:off x="3413125" y="887413"/>
            <a:ext cx="280988" cy="469900"/>
          </a:xfrm>
          <a:custGeom>
            <a:avLst/>
            <a:gdLst/>
            <a:ahLst/>
            <a:cxnLst>
              <a:cxn ang="0">
                <a:pos x="0" y="284"/>
              </a:cxn>
              <a:cxn ang="0">
                <a:pos x="84" y="88"/>
              </a:cxn>
              <a:cxn ang="0">
                <a:pos x="127" y="0"/>
              </a:cxn>
              <a:cxn ang="0">
                <a:pos x="177" y="26"/>
              </a:cxn>
              <a:cxn ang="0">
                <a:pos x="132" y="113"/>
              </a:cxn>
              <a:cxn ang="0">
                <a:pos x="25" y="296"/>
              </a:cxn>
              <a:cxn ang="0">
                <a:pos x="0" y="284"/>
              </a:cxn>
            </a:cxnLst>
            <a:rect l="0" t="0" r="r" b="b"/>
            <a:pathLst>
              <a:path w="177" h="296">
                <a:moveTo>
                  <a:pt x="0" y="284"/>
                </a:moveTo>
                <a:lnTo>
                  <a:pt x="84" y="88"/>
                </a:lnTo>
                <a:lnTo>
                  <a:pt x="127" y="0"/>
                </a:lnTo>
                <a:lnTo>
                  <a:pt x="177" y="26"/>
                </a:lnTo>
                <a:lnTo>
                  <a:pt x="132" y="113"/>
                </a:lnTo>
                <a:lnTo>
                  <a:pt x="25" y="296"/>
                </a:lnTo>
                <a:lnTo>
                  <a:pt x="0" y="28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2046288" y="887413"/>
            <a:ext cx="280987" cy="469900"/>
          </a:xfrm>
          <a:custGeom>
            <a:avLst/>
            <a:gdLst/>
            <a:ahLst/>
            <a:cxnLst>
              <a:cxn ang="0">
                <a:pos x="151" y="296"/>
              </a:cxn>
              <a:cxn ang="0">
                <a:pos x="43" y="113"/>
              </a:cxn>
              <a:cxn ang="0">
                <a:pos x="0" y="26"/>
              </a:cxn>
              <a:cxn ang="0">
                <a:pos x="48" y="0"/>
              </a:cxn>
              <a:cxn ang="0">
                <a:pos x="93" y="88"/>
              </a:cxn>
              <a:cxn ang="0">
                <a:pos x="177" y="284"/>
              </a:cxn>
              <a:cxn ang="0">
                <a:pos x="151" y="296"/>
              </a:cxn>
            </a:cxnLst>
            <a:rect l="0" t="0" r="r" b="b"/>
            <a:pathLst>
              <a:path w="177" h="296">
                <a:moveTo>
                  <a:pt x="151" y="296"/>
                </a:moveTo>
                <a:lnTo>
                  <a:pt x="43" y="113"/>
                </a:lnTo>
                <a:lnTo>
                  <a:pt x="0" y="26"/>
                </a:lnTo>
                <a:lnTo>
                  <a:pt x="48" y="0"/>
                </a:lnTo>
                <a:lnTo>
                  <a:pt x="93" y="88"/>
                </a:lnTo>
                <a:lnTo>
                  <a:pt x="177" y="284"/>
                </a:lnTo>
                <a:lnTo>
                  <a:pt x="151" y="29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3987800" y="1117600"/>
            <a:ext cx="26781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6000">
                <a:solidFill>
                  <a:schemeClr val="bg1"/>
                </a:solidFill>
                <a:ea typeface="宋体" pitchFamily="2" charset="-122"/>
              </a:rPr>
              <a:t>We at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4760913" y="1889125"/>
            <a:ext cx="3695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8000" b="1">
                <a:solidFill>
                  <a:schemeClr val="bg1"/>
                </a:solidFill>
                <a:ea typeface="宋体" pitchFamily="2" charset="-122"/>
              </a:rPr>
              <a:t>Eyeful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567363" y="2697163"/>
            <a:ext cx="35766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5400">
                <a:solidFill>
                  <a:schemeClr val="bg1"/>
                </a:solidFill>
                <a:ea typeface="宋体" pitchFamily="2" charset="-122"/>
              </a:rPr>
              <a:t>find this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4840288" y="3394075"/>
            <a:ext cx="35766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6600">
                <a:solidFill>
                  <a:schemeClr val="bg1"/>
                </a:solidFill>
                <a:ea typeface="宋体" pitchFamily="2" charset="-122"/>
              </a:rPr>
              <a:t>rather</a:t>
            </a: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4425950" y="4186238"/>
            <a:ext cx="4749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8000" b="1">
                <a:solidFill>
                  <a:schemeClr val="bg1"/>
                </a:solidFill>
                <a:ea typeface="宋体" pitchFamily="2" charset="-122"/>
              </a:rPr>
              <a:t>worrying</a:t>
            </a:r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3978275" y="6038850"/>
            <a:ext cx="260350" cy="0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3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800"/>
                            </p:stCondLst>
                            <p:childTnLst>
                              <p:par>
                                <p:cTn id="77" presetID="6" presetClass="emph" presetSubtype="0" repeatCount="3000" autoRev="1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300" fill="hold"/>
                                        <p:tgtEl>
                                          <p:spTgt spid="61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repeatCount="3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317" fill="hold"/>
                                        <p:tgtEl>
                                          <p:spTgt spid="61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repeatCount="3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317" fill="hold"/>
                                        <p:tgtEl>
                                          <p:spTgt spid="61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2" grpId="0" animBg="1"/>
      <p:bldP spid="6163" grpId="0" animBg="1"/>
      <p:bldP spid="6163" grpId="1" animBg="1"/>
      <p:bldP spid="6164" grpId="0" animBg="1"/>
      <p:bldP spid="6164" grpId="1" animBg="1"/>
      <p:bldP spid="6165" grpId="0" animBg="1"/>
      <p:bldP spid="6165" grpId="1" animBg="1"/>
      <p:bldP spid="6167" grpId="0"/>
      <p:bldP spid="6168" grpId="0"/>
      <p:bldP spid="6169" grpId="0"/>
      <p:bldP spid="6170" grpId="0"/>
      <p:bldP spid="6171" grpId="0"/>
      <p:bldP spid="61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reeform 2"/>
          <p:cNvSpPr>
            <a:spLocks/>
          </p:cNvSpPr>
          <p:nvPr/>
        </p:nvSpPr>
        <p:spPr bwMode="auto">
          <a:xfrm>
            <a:off x="3981450" y="3813175"/>
            <a:ext cx="1073150" cy="2246313"/>
          </a:xfrm>
          <a:custGeom>
            <a:avLst/>
            <a:gdLst/>
            <a:ahLst/>
            <a:cxnLst>
              <a:cxn ang="0">
                <a:pos x="377" y="0"/>
              </a:cxn>
              <a:cxn ang="0">
                <a:pos x="362" y="42"/>
              </a:cxn>
              <a:cxn ang="0">
                <a:pos x="75" y="439"/>
              </a:cxn>
              <a:cxn ang="0">
                <a:pos x="12" y="558"/>
              </a:cxn>
              <a:cxn ang="0">
                <a:pos x="8" y="602"/>
              </a:cxn>
              <a:cxn ang="0">
                <a:pos x="0" y="789"/>
              </a:cxn>
            </a:cxnLst>
            <a:rect l="0" t="0" r="r" b="b"/>
            <a:pathLst>
              <a:path w="377" h="789">
                <a:moveTo>
                  <a:pt x="377" y="0"/>
                </a:moveTo>
                <a:cubicBezTo>
                  <a:pt x="375" y="12"/>
                  <a:pt x="369" y="28"/>
                  <a:pt x="362" y="42"/>
                </a:cubicBezTo>
                <a:cubicBezTo>
                  <a:pt x="351" y="62"/>
                  <a:pt x="80" y="426"/>
                  <a:pt x="75" y="439"/>
                </a:cubicBezTo>
                <a:cubicBezTo>
                  <a:pt x="70" y="452"/>
                  <a:pt x="12" y="548"/>
                  <a:pt x="12" y="558"/>
                </a:cubicBezTo>
                <a:cubicBezTo>
                  <a:pt x="12" y="568"/>
                  <a:pt x="10" y="596"/>
                  <a:pt x="8" y="602"/>
                </a:cubicBezTo>
                <a:cubicBezTo>
                  <a:pt x="5" y="608"/>
                  <a:pt x="0" y="789"/>
                  <a:pt x="0" y="789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Freeform 3"/>
          <p:cNvSpPr>
            <a:spLocks/>
          </p:cNvSpPr>
          <p:nvPr/>
        </p:nvSpPr>
        <p:spPr bwMode="auto">
          <a:xfrm>
            <a:off x="3400425" y="1719263"/>
            <a:ext cx="1658938" cy="2093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7" y="19"/>
              </a:cxn>
              <a:cxn ang="0">
                <a:pos x="43" y="43"/>
              </a:cxn>
              <a:cxn ang="0">
                <a:pos x="104" y="54"/>
              </a:cxn>
              <a:cxn ang="0">
                <a:pos x="119" y="86"/>
              </a:cxn>
              <a:cxn ang="0">
                <a:pos x="109" y="164"/>
              </a:cxn>
              <a:cxn ang="0">
                <a:pos x="103" y="194"/>
              </a:cxn>
              <a:cxn ang="0">
                <a:pos x="107" y="211"/>
              </a:cxn>
              <a:cxn ang="0">
                <a:pos x="116" y="212"/>
              </a:cxn>
              <a:cxn ang="0">
                <a:pos x="144" y="238"/>
              </a:cxn>
              <a:cxn ang="0">
                <a:pos x="161" y="270"/>
              </a:cxn>
              <a:cxn ang="0">
                <a:pos x="377" y="436"/>
              </a:cxn>
              <a:cxn ang="0">
                <a:pos x="529" y="603"/>
              </a:cxn>
              <a:cxn ang="0">
                <a:pos x="572" y="677"/>
              </a:cxn>
              <a:cxn ang="0">
                <a:pos x="583" y="726"/>
              </a:cxn>
              <a:cxn ang="0">
                <a:pos x="581" y="736"/>
              </a:cxn>
            </a:cxnLst>
            <a:rect l="0" t="0" r="r" b="b"/>
            <a:pathLst>
              <a:path w="583" h="736">
                <a:moveTo>
                  <a:pt x="0" y="0"/>
                </a:moveTo>
                <a:cubicBezTo>
                  <a:pt x="7" y="3"/>
                  <a:pt x="15" y="10"/>
                  <a:pt x="17" y="19"/>
                </a:cubicBezTo>
                <a:cubicBezTo>
                  <a:pt x="21" y="33"/>
                  <a:pt x="37" y="43"/>
                  <a:pt x="43" y="43"/>
                </a:cubicBezTo>
                <a:cubicBezTo>
                  <a:pt x="49" y="43"/>
                  <a:pt x="93" y="48"/>
                  <a:pt x="104" y="54"/>
                </a:cubicBezTo>
                <a:cubicBezTo>
                  <a:pt x="116" y="60"/>
                  <a:pt x="119" y="74"/>
                  <a:pt x="119" y="86"/>
                </a:cubicBezTo>
                <a:cubicBezTo>
                  <a:pt x="119" y="99"/>
                  <a:pt x="112" y="156"/>
                  <a:pt x="109" y="164"/>
                </a:cubicBezTo>
                <a:cubicBezTo>
                  <a:pt x="105" y="172"/>
                  <a:pt x="103" y="194"/>
                  <a:pt x="103" y="194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16" y="212"/>
                  <a:pt x="116" y="212"/>
                  <a:pt x="116" y="212"/>
                </a:cubicBezTo>
                <a:cubicBezTo>
                  <a:pt x="144" y="238"/>
                  <a:pt x="144" y="238"/>
                  <a:pt x="144" y="238"/>
                </a:cubicBezTo>
                <a:cubicBezTo>
                  <a:pt x="144" y="238"/>
                  <a:pt x="161" y="264"/>
                  <a:pt x="161" y="270"/>
                </a:cubicBezTo>
                <a:cubicBezTo>
                  <a:pt x="161" y="276"/>
                  <a:pt x="374" y="434"/>
                  <a:pt x="377" y="436"/>
                </a:cubicBezTo>
                <a:cubicBezTo>
                  <a:pt x="381" y="437"/>
                  <a:pt x="522" y="592"/>
                  <a:pt x="529" y="603"/>
                </a:cubicBezTo>
                <a:cubicBezTo>
                  <a:pt x="539" y="620"/>
                  <a:pt x="570" y="670"/>
                  <a:pt x="572" y="677"/>
                </a:cubicBezTo>
                <a:cubicBezTo>
                  <a:pt x="573" y="684"/>
                  <a:pt x="583" y="719"/>
                  <a:pt x="583" y="726"/>
                </a:cubicBezTo>
                <a:cubicBezTo>
                  <a:pt x="583" y="728"/>
                  <a:pt x="582" y="732"/>
                  <a:pt x="581" y="736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>
            <a:off x="3005138" y="1708150"/>
            <a:ext cx="395287" cy="368300"/>
          </a:xfrm>
          <a:custGeom>
            <a:avLst/>
            <a:gdLst/>
            <a:ahLst/>
            <a:cxnLst>
              <a:cxn ang="0">
                <a:pos x="0" y="232"/>
              </a:cxn>
              <a:cxn ang="0">
                <a:pos x="63" y="168"/>
              </a:cxn>
              <a:cxn ang="0">
                <a:pos x="145" y="82"/>
              </a:cxn>
              <a:cxn ang="0">
                <a:pos x="192" y="77"/>
              </a:cxn>
              <a:cxn ang="0">
                <a:pos x="233" y="0"/>
              </a:cxn>
              <a:cxn ang="0">
                <a:pos x="249" y="7"/>
              </a:cxn>
            </a:cxnLst>
            <a:rect l="0" t="0" r="r" b="b"/>
            <a:pathLst>
              <a:path w="249" h="232">
                <a:moveTo>
                  <a:pt x="0" y="232"/>
                </a:moveTo>
                <a:cubicBezTo>
                  <a:pt x="16" y="219"/>
                  <a:pt x="52" y="193"/>
                  <a:pt x="63" y="168"/>
                </a:cubicBezTo>
                <a:cubicBezTo>
                  <a:pt x="81" y="123"/>
                  <a:pt x="138" y="82"/>
                  <a:pt x="145" y="82"/>
                </a:cubicBezTo>
                <a:cubicBezTo>
                  <a:pt x="154" y="82"/>
                  <a:pt x="183" y="79"/>
                  <a:pt x="192" y="77"/>
                </a:cubicBezTo>
                <a:cubicBezTo>
                  <a:pt x="199" y="75"/>
                  <a:pt x="224" y="0"/>
                  <a:pt x="233" y="0"/>
                </a:cubicBezTo>
                <a:cubicBezTo>
                  <a:pt x="236" y="0"/>
                  <a:pt x="242" y="2"/>
                  <a:pt x="249" y="7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2555875" y="1641475"/>
            <a:ext cx="449263" cy="449263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14" y="45"/>
              </a:cxn>
              <a:cxn ang="0">
                <a:pos x="30" y="5"/>
              </a:cxn>
              <a:cxn ang="0">
                <a:pos x="52" y="23"/>
              </a:cxn>
              <a:cxn ang="0">
                <a:pos x="57" y="120"/>
              </a:cxn>
              <a:cxn ang="0">
                <a:pos x="120" y="210"/>
              </a:cxn>
              <a:cxn ang="0">
                <a:pos x="222" y="229"/>
              </a:cxn>
              <a:cxn ang="0">
                <a:pos x="267" y="244"/>
              </a:cxn>
              <a:cxn ang="0">
                <a:pos x="278" y="283"/>
              </a:cxn>
            </a:cxnLst>
            <a:rect l="0" t="0" r="r" b="b"/>
            <a:pathLst>
              <a:path w="283" h="283">
                <a:moveTo>
                  <a:pt x="0" y="23"/>
                </a:moveTo>
                <a:cubicBezTo>
                  <a:pt x="7" y="30"/>
                  <a:pt x="14" y="38"/>
                  <a:pt x="14" y="45"/>
                </a:cubicBezTo>
                <a:cubicBezTo>
                  <a:pt x="16" y="68"/>
                  <a:pt x="39" y="13"/>
                  <a:pt x="30" y="5"/>
                </a:cubicBezTo>
                <a:cubicBezTo>
                  <a:pt x="22" y="0"/>
                  <a:pt x="50" y="4"/>
                  <a:pt x="52" y="23"/>
                </a:cubicBezTo>
                <a:cubicBezTo>
                  <a:pt x="54" y="41"/>
                  <a:pt x="57" y="104"/>
                  <a:pt x="57" y="120"/>
                </a:cubicBezTo>
                <a:cubicBezTo>
                  <a:pt x="57" y="136"/>
                  <a:pt x="106" y="199"/>
                  <a:pt x="120" y="210"/>
                </a:cubicBezTo>
                <a:cubicBezTo>
                  <a:pt x="134" y="219"/>
                  <a:pt x="212" y="229"/>
                  <a:pt x="222" y="229"/>
                </a:cubicBezTo>
                <a:cubicBezTo>
                  <a:pt x="231" y="229"/>
                  <a:pt x="265" y="237"/>
                  <a:pt x="267" y="244"/>
                </a:cubicBezTo>
                <a:cubicBezTo>
                  <a:pt x="269" y="253"/>
                  <a:pt x="283" y="280"/>
                  <a:pt x="278" y="283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469900" y="1628775"/>
            <a:ext cx="2085975" cy="1968500"/>
          </a:xfrm>
          <a:custGeom>
            <a:avLst/>
            <a:gdLst/>
            <a:ahLst/>
            <a:cxnLst>
              <a:cxn ang="0">
                <a:pos x="0" y="692"/>
              </a:cxn>
              <a:cxn ang="0">
                <a:pos x="264" y="413"/>
              </a:cxn>
              <a:cxn ang="0">
                <a:pos x="320" y="328"/>
              </a:cxn>
              <a:cxn ang="0">
                <a:pos x="419" y="220"/>
              </a:cxn>
              <a:cxn ang="0">
                <a:pos x="455" y="235"/>
              </a:cxn>
              <a:cxn ang="0">
                <a:pos x="477" y="248"/>
              </a:cxn>
              <a:cxn ang="0">
                <a:pos x="509" y="202"/>
              </a:cxn>
              <a:cxn ang="0">
                <a:pos x="492" y="110"/>
              </a:cxn>
              <a:cxn ang="0">
                <a:pos x="515" y="40"/>
              </a:cxn>
              <a:cxn ang="0">
                <a:pos x="573" y="36"/>
              </a:cxn>
              <a:cxn ang="0">
                <a:pos x="625" y="16"/>
              </a:cxn>
              <a:cxn ang="0">
                <a:pos x="662" y="5"/>
              </a:cxn>
              <a:cxn ang="0">
                <a:pos x="706" y="5"/>
              </a:cxn>
              <a:cxn ang="0">
                <a:pos x="733" y="18"/>
              </a:cxn>
            </a:cxnLst>
            <a:rect l="0" t="0" r="r" b="b"/>
            <a:pathLst>
              <a:path w="733" h="692">
                <a:moveTo>
                  <a:pt x="0" y="692"/>
                </a:moveTo>
                <a:cubicBezTo>
                  <a:pt x="58" y="636"/>
                  <a:pt x="258" y="419"/>
                  <a:pt x="264" y="413"/>
                </a:cubicBezTo>
                <a:cubicBezTo>
                  <a:pt x="271" y="407"/>
                  <a:pt x="305" y="360"/>
                  <a:pt x="320" y="328"/>
                </a:cubicBezTo>
                <a:cubicBezTo>
                  <a:pt x="335" y="295"/>
                  <a:pt x="419" y="220"/>
                  <a:pt x="419" y="220"/>
                </a:cubicBezTo>
                <a:cubicBezTo>
                  <a:pt x="419" y="220"/>
                  <a:pt x="444" y="229"/>
                  <a:pt x="455" y="235"/>
                </a:cubicBezTo>
                <a:cubicBezTo>
                  <a:pt x="467" y="241"/>
                  <a:pt x="477" y="248"/>
                  <a:pt x="477" y="248"/>
                </a:cubicBezTo>
                <a:cubicBezTo>
                  <a:pt x="477" y="248"/>
                  <a:pt x="511" y="221"/>
                  <a:pt x="509" y="202"/>
                </a:cubicBezTo>
                <a:cubicBezTo>
                  <a:pt x="507" y="183"/>
                  <a:pt x="492" y="133"/>
                  <a:pt x="492" y="110"/>
                </a:cubicBezTo>
                <a:cubicBezTo>
                  <a:pt x="492" y="87"/>
                  <a:pt x="495" y="45"/>
                  <a:pt x="515" y="40"/>
                </a:cubicBezTo>
                <a:cubicBezTo>
                  <a:pt x="535" y="35"/>
                  <a:pt x="562" y="35"/>
                  <a:pt x="573" y="36"/>
                </a:cubicBezTo>
                <a:cubicBezTo>
                  <a:pt x="585" y="37"/>
                  <a:pt x="618" y="20"/>
                  <a:pt x="625" y="16"/>
                </a:cubicBezTo>
                <a:cubicBezTo>
                  <a:pt x="632" y="13"/>
                  <a:pt x="660" y="9"/>
                  <a:pt x="662" y="5"/>
                </a:cubicBezTo>
                <a:cubicBezTo>
                  <a:pt x="665" y="0"/>
                  <a:pt x="699" y="1"/>
                  <a:pt x="706" y="5"/>
                </a:cubicBezTo>
                <a:cubicBezTo>
                  <a:pt x="711" y="7"/>
                  <a:pt x="724" y="12"/>
                  <a:pt x="733" y="18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330200" y="3597275"/>
            <a:ext cx="1446213" cy="2459038"/>
          </a:xfrm>
          <a:custGeom>
            <a:avLst/>
            <a:gdLst/>
            <a:ahLst/>
            <a:cxnLst>
              <a:cxn ang="0">
                <a:pos x="508" y="864"/>
              </a:cxn>
              <a:cxn ang="0">
                <a:pos x="491" y="609"/>
              </a:cxn>
              <a:cxn ang="0">
                <a:pos x="405" y="499"/>
              </a:cxn>
              <a:cxn ang="0">
                <a:pos x="108" y="208"/>
              </a:cxn>
              <a:cxn ang="0">
                <a:pos x="32" y="124"/>
              </a:cxn>
              <a:cxn ang="0">
                <a:pos x="40" y="8"/>
              </a:cxn>
              <a:cxn ang="0">
                <a:pos x="49" y="0"/>
              </a:cxn>
            </a:cxnLst>
            <a:rect l="0" t="0" r="r" b="b"/>
            <a:pathLst>
              <a:path w="508" h="864">
                <a:moveTo>
                  <a:pt x="508" y="864"/>
                </a:moveTo>
                <a:cubicBezTo>
                  <a:pt x="508" y="864"/>
                  <a:pt x="497" y="613"/>
                  <a:pt x="491" y="609"/>
                </a:cubicBezTo>
                <a:cubicBezTo>
                  <a:pt x="486" y="604"/>
                  <a:pt x="418" y="515"/>
                  <a:pt x="405" y="499"/>
                </a:cubicBezTo>
                <a:cubicBezTo>
                  <a:pt x="391" y="483"/>
                  <a:pt x="133" y="230"/>
                  <a:pt x="108" y="208"/>
                </a:cubicBezTo>
                <a:cubicBezTo>
                  <a:pt x="84" y="186"/>
                  <a:pt x="33" y="133"/>
                  <a:pt x="32" y="124"/>
                </a:cubicBezTo>
                <a:cubicBezTo>
                  <a:pt x="31" y="115"/>
                  <a:pt x="0" y="44"/>
                  <a:pt x="40" y="8"/>
                </a:cubicBezTo>
                <a:cubicBezTo>
                  <a:pt x="43" y="6"/>
                  <a:pt x="46" y="3"/>
                  <a:pt x="49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1281113" y="3827463"/>
            <a:ext cx="919162" cy="165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1" y="26"/>
              </a:cxn>
              <a:cxn ang="0">
                <a:pos x="226" y="53"/>
              </a:cxn>
              <a:cxn ang="0">
                <a:pos x="279" y="30"/>
              </a:cxn>
              <a:cxn ang="0">
                <a:pos x="323" y="11"/>
              </a:cxn>
            </a:cxnLst>
            <a:rect l="0" t="0" r="r" b="b"/>
            <a:pathLst>
              <a:path w="323" h="58">
                <a:moveTo>
                  <a:pt x="0" y="0"/>
                </a:moveTo>
                <a:cubicBezTo>
                  <a:pt x="19" y="8"/>
                  <a:pt x="61" y="19"/>
                  <a:pt x="71" y="26"/>
                </a:cubicBezTo>
                <a:cubicBezTo>
                  <a:pt x="83" y="34"/>
                  <a:pt x="220" y="58"/>
                  <a:pt x="226" y="53"/>
                </a:cubicBezTo>
                <a:cubicBezTo>
                  <a:pt x="231" y="49"/>
                  <a:pt x="272" y="35"/>
                  <a:pt x="279" y="30"/>
                </a:cubicBezTo>
                <a:cubicBezTo>
                  <a:pt x="284" y="26"/>
                  <a:pt x="309" y="16"/>
                  <a:pt x="323" y="11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1246188" y="2560638"/>
            <a:ext cx="1012825" cy="1298575"/>
          </a:xfrm>
          <a:custGeom>
            <a:avLst/>
            <a:gdLst/>
            <a:ahLst/>
            <a:cxnLst>
              <a:cxn ang="0">
                <a:pos x="335" y="456"/>
              </a:cxn>
              <a:cxn ang="0">
                <a:pos x="343" y="453"/>
              </a:cxn>
              <a:cxn ang="0">
                <a:pos x="348" y="408"/>
              </a:cxn>
              <a:cxn ang="0">
                <a:pos x="305" y="317"/>
              </a:cxn>
              <a:cxn ang="0">
                <a:pos x="294" y="224"/>
              </a:cxn>
              <a:cxn ang="0">
                <a:pos x="284" y="236"/>
              </a:cxn>
              <a:cxn ang="0">
                <a:pos x="279" y="159"/>
              </a:cxn>
              <a:cxn ang="0">
                <a:pos x="291" y="91"/>
              </a:cxn>
              <a:cxn ang="0">
                <a:pos x="306" y="34"/>
              </a:cxn>
              <a:cxn ang="0">
                <a:pos x="311" y="0"/>
              </a:cxn>
              <a:cxn ang="0">
                <a:pos x="235" y="86"/>
              </a:cxn>
              <a:cxn ang="0">
                <a:pos x="135" y="234"/>
              </a:cxn>
              <a:cxn ang="0">
                <a:pos x="94" y="253"/>
              </a:cxn>
              <a:cxn ang="0">
                <a:pos x="14" y="392"/>
              </a:cxn>
              <a:cxn ang="0">
                <a:pos x="0" y="406"/>
              </a:cxn>
              <a:cxn ang="0">
                <a:pos x="4" y="439"/>
              </a:cxn>
              <a:cxn ang="0">
                <a:pos x="12" y="445"/>
              </a:cxn>
            </a:cxnLst>
            <a:rect l="0" t="0" r="r" b="b"/>
            <a:pathLst>
              <a:path w="356" h="456">
                <a:moveTo>
                  <a:pt x="335" y="456"/>
                </a:moveTo>
                <a:cubicBezTo>
                  <a:pt x="339" y="455"/>
                  <a:pt x="342" y="454"/>
                  <a:pt x="343" y="453"/>
                </a:cubicBezTo>
                <a:cubicBezTo>
                  <a:pt x="350" y="451"/>
                  <a:pt x="356" y="424"/>
                  <a:pt x="348" y="408"/>
                </a:cubicBezTo>
                <a:cubicBezTo>
                  <a:pt x="340" y="392"/>
                  <a:pt x="312" y="331"/>
                  <a:pt x="305" y="317"/>
                </a:cubicBezTo>
                <a:cubicBezTo>
                  <a:pt x="298" y="303"/>
                  <a:pt x="293" y="234"/>
                  <a:pt x="294" y="224"/>
                </a:cubicBezTo>
                <a:cubicBezTo>
                  <a:pt x="295" y="214"/>
                  <a:pt x="284" y="232"/>
                  <a:pt x="284" y="236"/>
                </a:cubicBezTo>
                <a:cubicBezTo>
                  <a:pt x="284" y="239"/>
                  <a:pt x="279" y="174"/>
                  <a:pt x="279" y="159"/>
                </a:cubicBezTo>
                <a:cubicBezTo>
                  <a:pt x="279" y="144"/>
                  <a:pt x="276" y="108"/>
                  <a:pt x="291" y="91"/>
                </a:cubicBezTo>
                <a:cubicBezTo>
                  <a:pt x="306" y="74"/>
                  <a:pt x="301" y="44"/>
                  <a:pt x="306" y="34"/>
                </a:cubicBezTo>
                <a:cubicBezTo>
                  <a:pt x="311" y="25"/>
                  <a:pt x="311" y="0"/>
                  <a:pt x="311" y="0"/>
                </a:cubicBezTo>
                <a:cubicBezTo>
                  <a:pt x="314" y="0"/>
                  <a:pt x="246" y="77"/>
                  <a:pt x="235" y="86"/>
                </a:cubicBezTo>
                <a:cubicBezTo>
                  <a:pt x="225" y="96"/>
                  <a:pt x="139" y="230"/>
                  <a:pt x="135" y="234"/>
                </a:cubicBezTo>
                <a:cubicBezTo>
                  <a:pt x="130" y="239"/>
                  <a:pt x="94" y="253"/>
                  <a:pt x="94" y="253"/>
                </a:cubicBezTo>
                <a:cubicBezTo>
                  <a:pt x="94" y="253"/>
                  <a:pt x="20" y="388"/>
                  <a:pt x="14" y="392"/>
                </a:cubicBezTo>
                <a:cubicBezTo>
                  <a:pt x="9" y="395"/>
                  <a:pt x="0" y="406"/>
                  <a:pt x="0" y="406"/>
                </a:cubicBezTo>
                <a:cubicBezTo>
                  <a:pt x="0" y="406"/>
                  <a:pt x="0" y="428"/>
                  <a:pt x="4" y="439"/>
                </a:cubicBezTo>
                <a:cubicBezTo>
                  <a:pt x="5" y="441"/>
                  <a:pt x="8" y="443"/>
                  <a:pt x="12" y="445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3206750" y="2782888"/>
            <a:ext cx="989013" cy="1087437"/>
          </a:xfrm>
          <a:custGeom>
            <a:avLst/>
            <a:gdLst/>
            <a:ahLst/>
            <a:cxnLst>
              <a:cxn ang="0">
                <a:pos x="333" y="382"/>
              </a:cxn>
              <a:cxn ang="0">
                <a:pos x="342" y="376"/>
              </a:cxn>
              <a:cxn ang="0">
                <a:pos x="346" y="338"/>
              </a:cxn>
              <a:cxn ang="0">
                <a:pos x="321" y="309"/>
              </a:cxn>
              <a:cxn ang="0">
                <a:pos x="302" y="253"/>
              </a:cxn>
              <a:cxn ang="0">
                <a:pos x="180" y="91"/>
              </a:cxn>
              <a:cxn ang="0">
                <a:pos x="169" y="62"/>
              </a:cxn>
              <a:cxn ang="0">
                <a:pos x="125" y="12"/>
              </a:cxn>
              <a:cxn ang="0">
                <a:pos x="105" y="0"/>
              </a:cxn>
              <a:cxn ang="0">
                <a:pos x="107" y="148"/>
              </a:cxn>
              <a:cxn ang="0">
                <a:pos x="95" y="188"/>
              </a:cxn>
              <a:cxn ang="0">
                <a:pos x="78" y="200"/>
              </a:cxn>
              <a:cxn ang="0">
                <a:pos x="39" y="288"/>
              </a:cxn>
              <a:cxn ang="0">
                <a:pos x="5" y="352"/>
              </a:cxn>
              <a:cxn ang="0">
                <a:pos x="13" y="366"/>
              </a:cxn>
              <a:cxn ang="0">
                <a:pos x="25" y="362"/>
              </a:cxn>
            </a:cxnLst>
            <a:rect l="0" t="0" r="r" b="b"/>
            <a:pathLst>
              <a:path w="347" h="382">
                <a:moveTo>
                  <a:pt x="333" y="382"/>
                </a:moveTo>
                <a:cubicBezTo>
                  <a:pt x="337" y="380"/>
                  <a:pt x="341" y="378"/>
                  <a:pt x="342" y="376"/>
                </a:cubicBezTo>
                <a:cubicBezTo>
                  <a:pt x="347" y="372"/>
                  <a:pt x="347" y="344"/>
                  <a:pt x="346" y="338"/>
                </a:cubicBezTo>
                <a:cubicBezTo>
                  <a:pt x="345" y="332"/>
                  <a:pt x="325" y="324"/>
                  <a:pt x="321" y="309"/>
                </a:cubicBezTo>
                <a:cubicBezTo>
                  <a:pt x="318" y="294"/>
                  <a:pt x="305" y="268"/>
                  <a:pt x="302" y="253"/>
                </a:cubicBezTo>
                <a:cubicBezTo>
                  <a:pt x="298" y="237"/>
                  <a:pt x="184" y="95"/>
                  <a:pt x="180" y="91"/>
                </a:cubicBezTo>
                <a:cubicBezTo>
                  <a:pt x="177" y="86"/>
                  <a:pt x="171" y="66"/>
                  <a:pt x="169" y="62"/>
                </a:cubicBezTo>
                <a:cubicBezTo>
                  <a:pt x="166" y="57"/>
                  <a:pt x="129" y="17"/>
                  <a:pt x="125" y="12"/>
                </a:cubicBezTo>
                <a:cubicBezTo>
                  <a:pt x="120" y="7"/>
                  <a:pt x="105" y="0"/>
                  <a:pt x="105" y="0"/>
                </a:cubicBezTo>
                <a:cubicBezTo>
                  <a:pt x="105" y="0"/>
                  <a:pt x="112" y="139"/>
                  <a:pt x="107" y="148"/>
                </a:cubicBezTo>
                <a:cubicBezTo>
                  <a:pt x="103" y="158"/>
                  <a:pt x="104" y="184"/>
                  <a:pt x="95" y="188"/>
                </a:cubicBezTo>
                <a:cubicBezTo>
                  <a:pt x="85" y="191"/>
                  <a:pt x="83" y="190"/>
                  <a:pt x="78" y="200"/>
                </a:cubicBezTo>
                <a:cubicBezTo>
                  <a:pt x="74" y="211"/>
                  <a:pt x="41" y="275"/>
                  <a:pt x="39" y="288"/>
                </a:cubicBezTo>
                <a:cubicBezTo>
                  <a:pt x="37" y="301"/>
                  <a:pt x="10" y="349"/>
                  <a:pt x="5" y="352"/>
                </a:cubicBezTo>
                <a:cubicBezTo>
                  <a:pt x="0" y="355"/>
                  <a:pt x="8" y="365"/>
                  <a:pt x="13" y="366"/>
                </a:cubicBezTo>
                <a:cubicBezTo>
                  <a:pt x="15" y="366"/>
                  <a:pt x="20" y="364"/>
                  <a:pt x="25" y="362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3" name="Freeform 11"/>
          <p:cNvSpPr>
            <a:spLocks/>
          </p:cNvSpPr>
          <p:nvPr/>
        </p:nvSpPr>
        <p:spPr bwMode="auto">
          <a:xfrm>
            <a:off x="3278188" y="3790950"/>
            <a:ext cx="876300" cy="168275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5" y="1"/>
              </a:cxn>
              <a:cxn ang="0">
                <a:pos x="172" y="34"/>
              </a:cxn>
              <a:cxn ang="0">
                <a:pos x="255" y="59"/>
              </a:cxn>
              <a:cxn ang="0">
                <a:pos x="276" y="43"/>
              </a:cxn>
              <a:cxn ang="0">
                <a:pos x="308" y="28"/>
              </a:cxn>
            </a:cxnLst>
            <a:rect l="0" t="0" r="r" b="b"/>
            <a:pathLst>
              <a:path w="308" h="59">
                <a:moveTo>
                  <a:pt x="0" y="8"/>
                </a:moveTo>
                <a:cubicBezTo>
                  <a:pt x="5" y="5"/>
                  <a:pt x="11" y="2"/>
                  <a:pt x="15" y="1"/>
                </a:cubicBezTo>
                <a:cubicBezTo>
                  <a:pt x="23" y="0"/>
                  <a:pt x="171" y="27"/>
                  <a:pt x="172" y="34"/>
                </a:cubicBezTo>
                <a:cubicBezTo>
                  <a:pt x="173" y="41"/>
                  <a:pt x="250" y="59"/>
                  <a:pt x="255" y="59"/>
                </a:cubicBezTo>
                <a:cubicBezTo>
                  <a:pt x="259" y="59"/>
                  <a:pt x="266" y="48"/>
                  <a:pt x="276" y="43"/>
                </a:cubicBezTo>
                <a:cubicBezTo>
                  <a:pt x="282" y="40"/>
                  <a:pt x="298" y="33"/>
                  <a:pt x="308" y="28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3978275" y="6038850"/>
            <a:ext cx="260350" cy="0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39688" y="6038850"/>
            <a:ext cx="1736725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2808288" y="515938"/>
            <a:ext cx="123825" cy="679450"/>
          </a:xfrm>
          <a:custGeom>
            <a:avLst/>
            <a:gdLst/>
            <a:ahLst/>
            <a:cxnLst>
              <a:cxn ang="0">
                <a:pos x="18" y="428"/>
              </a:cxn>
              <a:cxn ang="0">
                <a:pos x="0" y="134"/>
              </a:cxn>
              <a:cxn ang="0">
                <a:pos x="0" y="0"/>
              </a:cxn>
              <a:cxn ang="0">
                <a:pos x="78" y="0"/>
              </a:cxn>
              <a:cxn ang="0">
                <a:pos x="78" y="134"/>
              </a:cxn>
              <a:cxn ang="0">
                <a:pos x="60" y="428"/>
              </a:cxn>
              <a:cxn ang="0">
                <a:pos x="18" y="428"/>
              </a:cxn>
            </a:cxnLst>
            <a:rect l="0" t="0" r="r" b="b"/>
            <a:pathLst>
              <a:path w="78" h="428">
                <a:moveTo>
                  <a:pt x="18" y="428"/>
                </a:moveTo>
                <a:lnTo>
                  <a:pt x="0" y="134"/>
                </a:lnTo>
                <a:lnTo>
                  <a:pt x="0" y="0"/>
                </a:lnTo>
                <a:lnTo>
                  <a:pt x="78" y="0"/>
                </a:lnTo>
                <a:lnTo>
                  <a:pt x="78" y="134"/>
                </a:lnTo>
                <a:lnTo>
                  <a:pt x="60" y="428"/>
                </a:lnTo>
                <a:lnTo>
                  <a:pt x="18" y="42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7" name="Freeform 15"/>
          <p:cNvSpPr>
            <a:spLocks/>
          </p:cNvSpPr>
          <p:nvPr/>
        </p:nvSpPr>
        <p:spPr bwMode="auto">
          <a:xfrm>
            <a:off x="3413125" y="887413"/>
            <a:ext cx="280988" cy="469900"/>
          </a:xfrm>
          <a:custGeom>
            <a:avLst/>
            <a:gdLst/>
            <a:ahLst/>
            <a:cxnLst>
              <a:cxn ang="0">
                <a:pos x="0" y="284"/>
              </a:cxn>
              <a:cxn ang="0">
                <a:pos x="84" y="88"/>
              </a:cxn>
              <a:cxn ang="0">
                <a:pos x="127" y="0"/>
              </a:cxn>
              <a:cxn ang="0">
                <a:pos x="177" y="26"/>
              </a:cxn>
              <a:cxn ang="0">
                <a:pos x="132" y="113"/>
              </a:cxn>
              <a:cxn ang="0">
                <a:pos x="25" y="296"/>
              </a:cxn>
              <a:cxn ang="0">
                <a:pos x="0" y="284"/>
              </a:cxn>
            </a:cxnLst>
            <a:rect l="0" t="0" r="r" b="b"/>
            <a:pathLst>
              <a:path w="177" h="296">
                <a:moveTo>
                  <a:pt x="0" y="284"/>
                </a:moveTo>
                <a:lnTo>
                  <a:pt x="84" y="88"/>
                </a:lnTo>
                <a:lnTo>
                  <a:pt x="127" y="0"/>
                </a:lnTo>
                <a:lnTo>
                  <a:pt x="177" y="26"/>
                </a:lnTo>
                <a:lnTo>
                  <a:pt x="132" y="113"/>
                </a:lnTo>
                <a:lnTo>
                  <a:pt x="25" y="296"/>
                </a:lnTo>
                <a:lnTo>
                  <a:pt x="0" y="28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8" name="Freeform 16"/>
          <p:cNvSpPr>
            <a:spLocks/>
          </p:cNvSpPr>
          <p:nvPr/>
        </p:nvSpPr>
        <p:spPr bwMode="auto">
          <a:xfrm>
            <a:off x="2046288" y="887413"/>
            <a:ext cx="280987" cy="469900"/>
          </a:xfrm>
          <a:custGeom>
            <a:avLst/>
            <a:gdLst/>
            <a:ahLst/>
            <a:cxnLst>
              <a:cxn ang="0">
                <a:pos x="151" y="296"/>
              </a:cxn>
              <a:cxn ang="0">
                <a:pos x="43" y="113"/>
              </a:cxn>
              <a:cxn ang="0">
                <a:pos x="0" y="26"/>
              </a:cxn>
              <a:cxn ang="0">
                <a:pos x="48" y="0"/>
              </a:cxn>
              <a:cxn ang="0">
                <a:pos x="93" y="88"/>
              </a:cxn>
              <a:cxn ang="0">
                <a:pos x="177" y="284"/>
              </a:cxn>
              <a:cxn ang="0">
                <a:pos x="151" y="296"/>
              </a:cxn>
            </a:cxnLst>
            <a:rect l="0" t="0" r="r" b="b"/>
            <a:pathLst>
              <a:path w="177" h="296">
                <a:moveTo>
                  <a:pt x="151" y="296"/>
                </a:moveTo>
                <a:lnTo>
                  <a:pt x="43" y="113"/>
                </a:lnTo>
                <a:lnTo>
                  <a:pt x="0" y="26"/>
                </a:lnTo>
                <a:lnTo>
                  <a:pt x="48" y="0"/>
                </a:lnTo>
                <a:lnTo>
                  <a:pt x="93" y="88"/>
                </a:lnTo>
                <a:lnTo>
                  <a:pt x="177" y="284"/>
                </a:lnTo>
                <a:lnTo>
                  <a:pt x="151" y="29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659313" y="2487613"/>
            <a:ext cx="26781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5400" b="1">
                <a:solidFill>
                  <a:schemeClr val="bg1"/>
                </a:solidFill>
                <a:ea typeface="宋体" pitchFamily="2" charset="-122"/>
              </a:rPr>
              <a:t>Why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781675" y="3057525"/>
            <a:ext cx="35766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5400">
                <a:solidFill>
                  <a:schemeClr val="bg1"/>
                </a:solidFill>
                <a:ea typeface="宋体" pitchFamily="2" charset="-122"/>
              </a:rPr>
              <a:t>are we so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4840288" y="3394075"/>
            <a:ext cx="35766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endParaRPr lang="zh-CN" altLang="en-US" sz="6600">
              <a:solidFill>
                <a:schemeClr val="bg1"/>
              </a:solidFill>
              <a:ea typeface="宋体" pitchFamily="2" charset="-122"/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4394200" y="3798888"/>
            <a:ext cx="4749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8000" b="1">
                <a:solidFill>
                  <a:schemeClr val="bg1"/>
                </a:solidFill>
                <a:ea typeface="宋体" pitchFamily="2" charset="-122"/>
              </a:rPr>
              <a:t>worried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6162675" y="4848225"/>
            <a:ext cx="1212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11700" b="1">
                <a:solidFill>
                  <a:schemeClr val="bg1"/>
                </a:solidFill>
                <a:ea typeface="宋体" pitchFamily="2" charset="-122"/>
              </a:rPr>
              <a:t>?</a:t>
            </a:r>
          </a:p>
        </p:txBody>
      </p:sp>
      <p:sp>
        <p:nvSpPr>
          <p:cNvPr id="18455" name="Line 23"/>
          <p:cNvSpPr>
            <a:spLocks noChangeShapeType="1"/>
          </p:cNvSpPr>
          <p:nvPr/>
        </p:nvSpPr>
        <p:spPr bwMode="auto">
          <a:xfrm>
            <a:off x="6689725" y="6038850"/>
            <a:ext cx="2454275" cy="0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/>
      <p:bldP spid="18451" grpId="0"/>
      <p:bldP spid="18453" grpId="0"/>
      <p:bldP spid="18454" grpId="0"/>
      <p:bldP spid="184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7463" y="6038850"/>
            <a:ext cx="2459037" cy="1588"/>
          </a:xfrm>
          <a:prstGeom prst="line">
            <a:avLst/>
          </a:prstGeom>
          <a:noFill/>
          <a:ln w="33338" cap="sq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8396288" y="6038850"/>
            <a:ext cx="727075" cy="1588"/>
          </a:xfrm>
          <a:prstGeom prst="line">
            <a:avLst/>
          </a:prstGeom>
          <a:noFill/>
          <a:ln w="33338" cap="sq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8389938" y="2749550"/>
            <a:ext cx="1587" cy="3278188"/>
          </a:xfrm>
          <a:prstGeom prst="line">
            <a:avLst/>
          </a:prstGeom>
          <a:noFill/>
          <a:ln w="33338" cap="sq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5729288" y="1374775"/>
            <a:ext cx="1681162" cy="1058863"/>
          </a:xfrm>
          <a:prstGeom prst="rect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7" name="Freeform 13"/>
          <p:cNvSpPr>
            <a:spLocks/>
          </p:cNvSpPr>
          <p:nvPr/>
        </p:nvSpPr>
        <p:spPr bwMode="auto">
          <a:xfrm>
            <a:off x="5618163" y="2674938"/>
            <a:ext cx="1898650" cy="2063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4" y="0"/>
              </a:cxn>
              <a:cxn ang="0">
                <a:pos x="641" y="0"/>
              </a:cxn>
              <a:cxn ang="0">
                <a:pos x="667" y="4"/>
              </a:cxn>
            </a:cxnLst>
            <a:rect l="0" t="0" r="r" b="b"/>
            <a:pathLst>
              <a:path w="667" h="7">
                <a:moveTo>
                  <a:pt x="0" y="7"/>
                </a:moveTo>
                <a:cubicBezTo>
                  <a:pt x="3" y="5"/>
                  <a:pt x="15" y="0"/>
                  <a:pt x="24" y="0"/>
                </a:cubicBezTo>
                <a:cubicBezTo>
                  <a:pt x="34" y="0"/>
                  <a:pt x="633" y="0"/>
                  <a:pt x="641" y="0"/>
                </a:cubicBezTo>
                <a:cubicBezTo>
                  <a:pt x="649" y="0"/>
                  <a:pt x="663" y="0"/>
                  <a:pt x="667" y="4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8" name="Freeform 14"/>
          <p:cNvSpPr>
            <a:spLocks/>
          </p:cNvSpPr>
          <p:nvPr/>
        </p:nvSpPr>
        <p:spPr bwMode="auto">
          <a:xfrm>
            <a:off x="5668963" y="2573338"/>
            <a:ext cx="1795462" cy="53975"/>
          </a:xfrm>
          <a:custGeom>
            <a:avLst/>
            <a:gdLst/>
            <a:ahLst/>
            <a:cxnLst>
              <a:cxn ang="0">
                <a:pos x="1131" y="0"/>
              </a:cxn>
              <a:cxn ang="0">
                <a:pos x="1002" y="0"/>
              </a:cxn>
              <a:cxn ang="0">
                <a:pos x="1002" y="34"/>
              </a:cxn>
              <a:cxn ang="0">
                <a:pos x="882" y="34"/>
              </a:cxn>
              <a:cxn ang="0">
                <a:pos x="882" y="5"/>
              </a:cxn>
              <a:cxn ang="0">
                <a:pos x="251" y="5"/>
              </a:cxn>
              <a:cxn ang="0">
                <a:pos x="251" y="30"/>
              </a:cxn>
              <a:cxn ang="0">
                <a:pos x="129" y="30"/>
              </a:cxn>
              <a:cxn ang="0">
                <a:pos x="129" y="5"/>
              </a:cxn>
              <a:cxn ang="0">
                <a:pos x="0" y="5"/>
              </a:cxn>
            </a:cxnLst>
            <a:rect l="0" t="0" r="r" b="b"/>
            <a:pathLst>
              <a:path w="1131" h="34">
                <a:moveTo>
                  <a:pt x="1131" y="0"/>
                </a:moveTo>
                <a:lnTo>
                  <a:pt x="1002" y="0"/>
                </a:lnTo>
                <a:lnTo>
                  <a:pt x="1002" y="34"/>
                </a:lnTo>
                <a:lnTo>
                  <a:pt x="882" y="34"/>
                </a:lnTo>
                <a:lnTo>
                  <a:pt x="882" y="5"/>
                </a:lnTo>
                <a:lnTo>
                  <a:pt x="251" y="5"/>
                </a:lnTo>
                <a:lnTo>
                  <a:pt x="251" y="30"/>
                </a:lnTo>
                <a:lnTo>
                  <a:pt x="129" y="30"/>
                </a:lnTo>
                <a:lnTo>
                  <a:pt x="129" y="5"/>
                </a:lnTo>
                <a:lnTo>
                  <a:pt x="0" y="5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8231188" y="2760663"/>
            <a:ext cx="1587" cy="1587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2476500" y="5208588"/>
            <a:ext cx="1588" cy="819150"/>
          </a:xfrm>
          <a:prstGeom prst="line">
            <a:avLst/>
          </a:prstGeom>
          <a:noFill/>
          <a:ln w="33338" cap="sq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2476500" y="5208588"/>
            <a:ext cx="819150" cy="1587"/>
          </a:xfrm>
          <a:prstGeom prst="line">
            <a:avLst/>
          </a:prstGeom>
          <a:noFill/>
          <a:ln w="33338" cap="sq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 flipV="1">
            <a:off x="3295650" y="4387850"/>
            <a:ext cx="1588" cy="820738"/>
          </a:xfrm>
          <a:prstGeom prst="line">
            <a:avLst/>
          </a:prstGeom>
          <a:noFill/>
          <a:ln w="33338" cap="sq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3295650" y="4387850"/>
            <a:ext cx="819150" cy="1588"/>
          </a:xfrm>
          <a:prstGeom prst="line">
            <a:avLst/>
          </a:prstGeom>
          <a:noFill/>
          <a:ln w="33338" cap="sq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V="1">
            <a:off x="4114800" y="3568700"/>
            <a:ext cx="1588" cy="819150"/>
          </a:xfrm>
          <a:prstGeom prst="line">
            <a:avLst/>
          </a:prstGeom>
          <a:noFill/>
          <a:ln w="33338" cap="sq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V="1">
            <a:off x="4935538" y="2749550"/>
            <a:ext cx="1587" cy="819150"/>
          </a:xfrm>
          <a:prstGeom prst="line">
            <a:avLst/>
          </a:prstGeom>
          <a:noFill/>
          <a:ln w="33338" cap="sq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4114800" y="3568700"/>
            <a:ext cx="820738" cy="1588"/>
          </a:xfrm>
          <a:prstGeom prst="line">
            <a:avLst/>
          </a:prstGeom>
          <a:noFill/>
          <a:ln w="33338" cap="sq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2436813" y="5219700"/>
            <a:ext cx="559593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2400">
                <a:solidFill>
                  <a:schemeClr val="bg1"/>
                </a:solidFill>
                <a:ea typeface="宋体" pitchFamily="2" charset="-122"/>
              </a:rPr>
              <a:t>Product Development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3255963" y="4381500"/>
            <a:ext cx="49260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2400">
                <a:solidFill>
                  <a:schemeClr val="bg1"/>
                </a:solidFill>
                <a:ea typeface="宋体" pitchFamily="2" charset="-122"/>
              </a:rPr>
              <a:t>People Spend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4075113" y="3557588"/>
            <a:ext cx="41084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2400">
                <a:solidFill>
                  <a:schemeClr val="bg1"/>
                </a:solidFill>
                <a:ea typeface="宋体" pitchFamily="2" charset="-122"/>
              </a:rPr>
              <a:t>Marketing Spend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4895850" y="2757488"/>
            <a:ext cx="41084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2400">
                <a:solidFill>
                  <a:schemeClr val="bg1"/>
                </a:solidFill>
                <a:ea typeface="宋体" pitchFamily="2" charset="-122"/>
              </a:rPr>
              <a:t>Final Sales Presentation</a:t>
            </a:r>
          </a:p>
        </p:txBody>
      </p:sp>
      <p:grpSp>
        <p:nvGrpSpPr>
          <p:cNvPr id="16419" name="Group 35"/>
          <p:cNvGrpSpPr>
            <a:grpSpLocks/>
          </p:cNvGrpSpPr>
          <p:nvPr/>
        </p:nvGrpSpPr>
        <p:grpSpPr bwMode="auto">
          <a:xfrm rot="-6300000">
            <a:off x="6965951" y="779462"/>
            <a:ext cx="1016000" cy="1012825"/>
            <a:chOff x="168" y="696"/>
            <a:chExt cx="1429" cy="1429"/>
          </a:xfrm>
        </p:grpSpPr>
        <p:grpSp>
          <p:nvGrpSpPr>
            <p:cNvPr id="16415" name="Group 31"/>
            <p:cNvGrpSpPr>
              <a:grpSpLocks/>
            </p:cNvGrpSpPr>
            <p:nvPr/>
          </p:nvGrpSpPr>
          <p:grpSpPr bwMode="auto">
            <a:xfrm>
              <a:off x="854" y="696"/>
              <a:ext cx="56" cy="1429"/>
              <a:chOff x="845" y="696"/>
              <a:chExt cx="56" cy="1429"/>
            </a:xfrm>
          </p:grpSpPr>
          <p:sp>
            <p:nvSpPr>
              <p:cNvPr id="16413" name="AutoShape 29"/>
              <p:cNvSpPr>
                <a:spLocks noChangeArrowheads="1"/>
              </p:cNvSpPr>
              <p:nvPr/>
            </p:nvSpPr>
            <p:spPr bwMode="auto">
              <a:xfrm>
                <a:off x="845" y="696"/>
                <a:ext cx="56" cy="71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14" name="AutoShape 30"/>
              <p:cNvSpPr>
                <a:spLocks noChangeArrowheads="1"/>
              </p:cNvSpPr>
              <p:nvPr/>
            </p:nvSpPr>
            <p:spPr bwMode="auto">
              <a:xfrm flipV="1">
                <a:off x="845" y="1410"/>
                <a:ext cx="56" cy="71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16" name="Group 32"/>
            <p:cNvGrpSpPr>
              <a:grpSpLocks/>
            </p:cNvGrpSpPr>
            <p:nvPr/>
          </p:nvGrpSpPr>
          <p:grpSpPr bwMode="auto">
            <a:xfrm rot="5400000">
              <a:off x="855" y="696"/>
              <a:ext cx="56" cy="1429"/>
              <a:chOff x="845" y="696"/>
              <a:chExt cx="56" cy="1429"/>
            </a:xfrm>
          </p:grpSpPr>
          <p:sp>
            <p:nvSpPr>
              <p:cNvPr id="16417" name="AutoShape 33"/>
              <p:cNvSpPr>
                <a:spLocks noChangeArrowheads="1"/>
              </p:cNvSpPr>
              <p:nvPr/>
            </p:nvSpPr>
            <p:spPr bwMode="auto">
              <a:xfrm>
                <a:off x="845" y="696"/>
                <a:ext cx="56" cy="71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18" name="AutoShape 34"/>
              <p:cNvSpPr>
                <a:spLocks noChangeArrowheads="1"/>
              </p:cNvSpPr>
              <p:nvPr/>
            </p:nvSpPr>
            <p:spPr bwMode="auto">
              <a:xfrm flipV="1">
                <a:off x="845" y="1410"/>
                <a:ext cx="56" cy="71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6420" name="Group 36"/>
          <p:cNvGrpSpPr>
            <a:grpSpLocks/>
          </p:cNvGrpSpPr>
          <p:nvPr/>
        </p:nvGrpSpPr>
        <p:grpSpPr bwMode="auto">
          <a:xfrm rot="-3600000">
            <a:off x="6926262" y="1085851"/>
            <a:ext cx="1095375" cy="406400"/>
            <a:chOff x="168" y="696"/>
            <a:chExt cx="1429" cy="1429"/>
          </a:xfrm>
        </p:grpSpPr>
        <p:grpSp>
          <p:nvGrpSpPr>
            <p:cNvPr id="16421" name="Group 37"/>
            <p:cNvGrpSpPr>
              <a:grpSpLocks/>
            </p:cNvGrpSpPr>
            <p:nvPr/>
          </p:nvGrpSpPr>
          <p:grpSpPr bwMode="auto">
            <a:xfrm>
              <a:off x="854" y="696"/>
              <a:ext cx="56" cy="1429"/>
              <a:chOff x="845" y="696"/>
              <a:chExt cx="56" cy="1429"/>
            </a:xfrm>
          </p:grpSpPr>
          <p:sp>
            <p:nvSpPr>
              <p:cNvPr id="16422" name="AutoShape 38"/>
              <p:cNvSpPr>
                <a:spLocks noChangeArrowheads="1"/>
              </p:cNvSpPr>
              <p:nvPr/>
            </p:nvSpPr>
            <p:spPr bwMode="auto">
              <a:xfrm>
                <a:off x="845" y="696"/>
                <a:ext cx="56" cy="71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23" name="AutoShape 39"/>
              <p:cNvSpPr>
                <a:spLocks noChangeArrowheads="1"/>
              </p:cNvSpPr>
              <p:nvPr/>
            </p:nvSpPr>
            <p:spPr bwMode="auto">
              <a:xfrm flipV="1">
                <a:off x="845" y="1410"/>
                <a:ext cx="56" cy="71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6424" name="Group 40"/>
            <p:cNvGrpSpPr>
              <a:grpSpLocks/>
            </p:cNvGrpSpPr>
            <p:nvPr/>
          </p:nvGrpSpPr>
          <p:grpSpPr bwMode="auto">
            <a:xfrm rot="5400000">
              <a:off x="855" y="696"/>
              <a:ext cx="56" cy="1429"/>
              <a:chOff x="845" y="696"/>
              <a:chExt cx="56" cy="1429"/>
            </a:xfrm>
          </p:grpSpPr>
          <p:sp>
            <p:nvSpPr>
              <p:cNvPr id="16425" name="AutoShape 41"/>
              <p:cNvSpPr>
                <a:spLocks noChangeArrowheads="1"/>
              </p:cNvSpPr>
              <p:nvPr/>
            </p:nvSpPr>
            <p:spPr bwMode="auto">
              <a:xfrm>
                <a:off x="845" y="696"/>
                <a:ext cx="56" cy="71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426" name="AutoShape 42"/>
              <p:cNvSpPr>
                <a:spLocks noChangeArrowheads="1"/>
              </p:cNvSpPr>
              <p:nvPr/>
            </p:nvSpPr>
            <p:spPr bwMode="auto">
              <a:xfrm flipV="1">
                <a:off x="845" y="1410"/>
                <a:ext cx="56" cy="71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6427" name="Text Box 43"/>
          <p:cNvSpPr txBox="1">
            <a:spLocks noChangeArrowheads="1"/>
          </p:cNvSpPr>
          <p:nvPr/>
        </p:nvSpPr>
        <p:spPr bwMode="auto">
          <a:xfrm>
            <a:off x="252413" y="93663"/>
            <a:ext cx="33035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6000">
                <a:solidFill>
                  <a:schemeClr val="bg1"/>
                </a:solidFill>
                <a:ea typeface="宋体" pitchFamily="2" charset="-122"/>
              </a:rPr>
              <a:t>Because</a:t>
            </a: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615950" y="1054100"/>
            <a:ext cx="98425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3200">
                <a:solidFill>
                  <a:schemeClr val="bg1"/>
                </a:solidFill>
                <a:ea typeface="宋体" pitchFamily="2" charset="-122"/>
              </a:rPr>
              <a:t>the</a:t>
            </a:r>
          </a:p>
        </p:txBody>
      </p:sp>
      <p:sp>
        <p:nvSpPr>
          <p:cNvPr id="16430" name="Text Box 46"/>
          <p:cNvSpPr txBox="1">
            <a:spLocks noChangeArrowheads="1"/>
          </p:cNvSpPr>
          <p:nvPr/>
        </p:nvSpPr>
        <p:spPr bwMode="auto">
          <a:xfrm>
            <a:off x="1231900" y="1185863"/>
            <a:ext cx="3817938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4800" b="1">
                <a:solidFill>
                  <a:schemeClr val="bg1"/>
                </a:solidFill>
                <a:ea typeface="宋体" pitchFamily="2" charset="-122"/>
              </a:rPr>
              <a:t>PowerPoint</a:t>
            </a:r>
          </a:p>
        </p:txBody>
      </p:sp>
      <p:sp>
        <p:nvSpPr>
          <p:cNvPr id="16431" name="Text Box 47"/>
          <p:cNvSpPr txBox="1">
            <a:spLocks noChangeArrowheads="1"/>
          </p:cNvSpPr>
          <p:nvPr/>
        </p:nvSpPr>
        <p:spPr bwMode="auto">
          <a:xfrm>
            <a:off x="1355725" y="1666875"/>
            <a:ext cx="37814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2800">
                <a:solidFill>
                  <a:schemeClr val="bg1"/>
                </a:solidFill>
                <a:ea typeface="宋体" pitchFamily="2" charset="-122"/>
              </a:rPr>
              <a:t>is the culmination of</a:t>
            </a:r>
          </a:p>
        </p:txBody>
      </p:sp>
      <p:sp>
        <p:nvSpPr>
          <p:cNvPr id="16432" name="Text Box 48"/>
          <p:cNvSpPr txBox="1">
            <a:spLocks noChangeArrowheads="1"/>
          </p:cNvSpPr>
          <p:nvPr/>
        </p:nvSpPr>
        <p:spPr bwMode="auto">
          <a:xfrm>
            <a:off x="182563" y="2217738"/>
            <a:ext cx="37814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5400">
                <a:solidFill>
                  <a:schemeClr val="bg1"/>
                </a:solidFill>
                <a:ea typeface="宋体" pitchFamily="2" charset="-122"/>
              </a:rPr>
              <a:t>a lot of </a:t>
            </a:r>
          </a:p>
        </p:txBody>
      </p:sp>
      <p:sp>
        <p:nvSpPr>
          <p:cNvPr id="16433" name="Text Box 49"/>
          <p:cNvSpPr txBox="1">
            <a:spLocks noChangeArrowheads="1"/>
          </p:cNvSpPr>
          <p:nvPr/>
        </p:nvSpPr>
        <p:spPr bwMode="auto">
          <a:xfrm>
            <a:off x="0" y="2751138"/>
            <a:ext cx="37814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GB" altLang="zh-CN" sz="7200" b="1">
                <a:solidFill>
                  <a:schemeClr val="bg1"/>
                </a:solidFill>
                <a:ea typeface="宋体" pitchFamily="2" charset="-122"/>
              </a:rPr>
              <a:t>work!</a:t>
            </a:r>
          </a:p>
        </p:txBody>
      </p:sp>
      <p:sp>
        <p:nvSpPr>
          <p:cNvPr id="16438" name="Line 54"/>
          <p:cNvSpPr>
            <a:spLocks noChangeShapeType="1"/>
          </p:cNvSpPr>
          <p:nvPr/>
        </p:nvSpPr>
        <p:spPr bwMode="auto">
          <a:xfrm flipH="1">
            <a:off x="4926013" y="2747963"/>
            <a:ext cx="623887" cy="1587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39" name="Freeform 55"/>
          <p:cNvSpPr>
            <a:spLocks/>
          </p:cNvSpPr>
          <p:nvPr/>
        </p:nvSpPr>
        <p:spPr bwMode="auto">
          <a:xfrm>
            <a:off x="5503863" y="1317625"/>
            <a:ext cx="250825" cy="1430338"/>
          </a:xfrm>
          <a:custGeom>
            <a:avLst/>
            <a:gdLst/>
            <a:ahLst/>
            <a:cxnLst>
              <a:cxn ang="0">
                <a:pos x="88" y="0"/>
              </a:cxn>
              <a:cxn ang="0">
                <a:pos x="74" y="0"/>
              </a:cxn>
              <a:cxn ang="0">
                <a:pos x="56" y="18"/>
              </a:cxn>
              <a:cxn ang="0">
                <a:pos x="56" y="428"/>
              </a:cxn>
              <a:cxn ang="0">
                <a:pos x="64" y="443"/>
              </a:cxn>
              <a:cxn ang="0">
                <a:pos x="56" y="458"/>
              </a:cxn>
              <a:cxn ang="0">
                <a:pos x="56" y="459"/>
              </a:cxn>
              <a:cxn ang="0">
                <a:pos x="51" y="459"/>
              </a:cxn>
              <a:cxn ang="0">
                <a:pos x="0" y="482"/>
              </a:cxn>
              <a:cxn ang="0">
                <a:pos x="30" y="503"/>
              </a:cxn>
              <a:cxn ang="0">
                <a:pos x="16" y="503"/>
              </a:cxn>
            </a:cxnLst>
            <a:rect l="0" t="0" r="r" b="b"/>
            <a:pathLst>
              <a:path w="88" h="503">
                <a:moveTo>
                  <a:pt x="88" y="0"/>
                </a:moveTo>
                <a:cubicBezTo>
                  <a:pt x="74" y="0"/>
                  <a:pt x="74" y="0"/>
                  <a:pt x="74" y="0"/>
                </a:cubicBezTo>
                <a:cubicBezTo>
                  <a:pt x="64" y="0"/>
                  <a:pt x="56" y="8"/>
                  <a:pt x="56" y="18"/>
                </a:cubicBezTo>
                <a:cubicBezTo>
                  <a:pt x="56" y="428"/>
                  <a:pt x="56" y="428"/>
                  <a:pt x="56" y="428"/>
                </a:cubicBezTo>
                <a:cubicBezTo>
                  <a:pt x="56" y="434"/>
                  <a:pt x="59" y="440"/>
                  <a:pt x="64" y="443"/>
                </a:cubicBezTo>
                <a:cubicBezTo>
                  <a:pt x="59" y="446"/>
                  <a:pt x="56" y="452"/>
                  <a:pt x="56" y="458"/>
                </a:cubicBezTo>
                <a:cubicBezTo>
                  <a:pt x="56" y="459"/>
                  <a:pt x="56" y="459"/>
                  <a:pt x="56" y="459"/>
                </a:cubicBezTo>
                <a:cubicBezTo>
                  <a:pt x="51" y="459"/>
                  <a:pt x="51" y="459"/>
                  <a:pt x="51" y="459"/>
                </a:cubicBezTo>
                <a:cubicBezTo>
                  <a:pt x="23" y="459"/>
                  <a:pt x="0" y="469"/>
                  <a:pt x="0" y="482"/>
                </a:cubicBezTo>
                <a:cubicBezTo>
                  <a:pt x="0" y="491"/>
                  <a:pt x="13" y="499"/>
                  <a:pt x="30" y="503"/>
                </a:cubicBezTo>
                <a:cubicBezTo>
                  <a:pt x="16" y="503"/>
                  <a:pt x="16" y="503"/>
                  <a:pt x="16" y="503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40" name="Line 56"/>
          <p:cNvSpPr>
            <a:spLocks noChangeShapeType="1"/>
          </p:cNvSpPr>
          <p:nvPr/>
        </p:nvSpPr>
        <p:spPr bwMode="auto">
          <a:xfrm flipH="1">
            <a:off x="5745163" y="1317625"/>
            <a:ext cx="1649412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41" name="Freeform 57"/>
          <p:cNvSpPr>
            <a:spLocks/>
          </p:cNvSpPr>
          <p:nvPr/>
        </p:nvSpPr>
        <p:spPr bwMode="auto">
          <a:xfrm>
            <a:off x="7394575" y="1317625"/>
            <a:ext cx="228600" cy="1431925"/>
          </a:xfrm>
          <a:custGeom>
            <a:avLst/>
            <a:gdLst/>
            <a:ahLst/>
            <a:cxnLst>
              <a:cxn ang="0">
                <a:pos x="144" y="902"/>
              </a:cxn>
              <a:cxn ang="0">
                <a:pos x="88" y="901"/>
              </a:cxn>
              <a:cxn ang="0">
                <a:pos x="143" y="863"/>
              </a:cxn>
              <a:cxn ang="0">
                <a:pos x="52" y="822"/>
              </a:cxn>
              <a:cxn ang="0">
                <a:pos x="43" y="822"/>
              </a:cxn>
              <a:cxn ang="0">
                <a:pos x="43" y="820"/>
              </a:cxn>
              <a:cxn ang="0">
                <a:pos x="29" y="794"/>
              </a:cxn>
              <a:cxn ang="0">
                <a:pos x="43" y="767"/>
              </a:cxn>
              <a:cxn ang="0">
                <a:pos x="43" y="32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44" h="902">
                <a:moveTo>
                  <a:pt x="144" y="902"/>
                </a:moveTo>
                <a:cubicBezTo>
                  <a:pt x="103" y="902"/>
                  <a:pt x="88" y="901"/>
                  <a:pt x="88" y="901"/>
                </a:cubicBezTo>
                <a:cubicBezTo>
                  <a:pt x="120" y="894"/>
                  <a:pt x="143" y="880"/>
                  <a:pt x="143" y="863"/>
                </a:cubicBezTo>
                <a:cubicBezTo>
                  <a:pt x="143" y="840"/>
                  <a:pt x="102" y="822"/>
                  <a:pt x="52" y="822"/>
                </a:cubicBezTo>
                <a:cubicBezTo>
                  <a:pt x="43" y="822"/>
                  <a:pt x="43" y="822"/>
                  <a:pt x="43" y="822"/>
                </a:cubicBezTo>
                <a:cubicBezTo>
                  <a:pt x="43" y="820"/>
                  <a:pt x="43" y="820"/>
                  <a:pt x="43" y="820"/>
                </a:cubicBezTo>
                <a:cubicBezTo>
                  <a:pt x="43" y="810"/>
                  <a:pt x="38" y="799"/>
                  <a:pt x="29" y="794"/>
                </a:cubicBezTo>
                <a:cubicBezTo>
                  <a:pt x="38" y="788"/>
                  <a:pt x="43" y="777"/>
                  <a:pt x="43" y="767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14"/>
                  <a:pt x="29" y="0"/>
                  <a:pt x="9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 flipH="1">
            <a:off x="7599363" y="2747963"/>
            <a:ext cx="792162" cy="1587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300"/>
                                        <p:tgtEl>
                                          <p:spTgt spid="1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xit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9" presetClass="exit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393" grpId="0" animBg="1"/>
      <p:bldP spid="16395" grpId="0" animBg="1"/>
      <p:bldP spid="16396" grpId="0" animBg="1"/>
      <p:bldP spid="16397" grpId="0" animBg="1"/>
      <p:bldP spid="16398" grpId="0" animBg="1"/>
      <p:bldP spid="16402" grpId="0" animBg="1"/>
      <p:bldP spid="16403" grpId="0" animBg="1"/>
      <p:bldP spid="16404" grpId="0" animBg="1"/>
      <p:bldP spid="16405" grpId="0" animBg="1"/>
      <p:bldP spid="16406" grpId="0" animBg="1"/>
      <p:bldP spid="16407" grpId="0" animBg="1"/>
      <p:bldP spid="16408" grpId="0" animBg="1"/>
      <p:bldP spid="16409" grpId="0"/>
      <p:bldP spid="16410" grpId="0"/>
      <p:bldP spid="16411" grpId="0"/>
      <p:bldP spid="16412" grpId="0"/>
      <p:bldP spid="16427" grpId="0"/>
      <p:bldP spid="16429" grpId="0"/>
      <p:bldP spid="16430" grpId="0"/>
      <p:bldP spid="16431" grpId="0"/>
      <p:bldP spid="16432" grpId="0"/>
      <p:bldP spid="16433" grpId="0"/>
      <p:bldP spid="16438" grpId="0" animBg="1"/>
      <p:bldP spid="16439" grpId="0" animBg="1"/>
      <p:bldP spid="16440" grpId="0" animBg="1"/>
      <p:bldP spid="16441" grpId="0" animBg="1"/>
      <p:bldP spid="164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6" name="Freeform 20"/>
          <p:cNvSpPr>
            <a:spLocks/>
          </p:cNvSpPr>
          <p:nvPr/>
        </p:nvSpPr>
        <p:spPr bwMode="auto">
          <a:xfrm>
            <a:off x="3646488" y="4192588"/>
            <a:ext cx="525462" cy="1271587"/>
          </a:xfrm>
          <a:custGeom>
            <a:avLst/>
            <a:gdLst/>
            <a:ahLst/>
            <a:cxnLst>
              <a:cxn ang="0">
                <a:pos x="331" y="801"/>
              </a:cxn>
              <a:cxn ang="0">
                <a:pos x="322" y="801"/>
              </a:cxn>
              <a:cxn ang="0">
                <a:pos x="0" y="0"/>
              </a:cxn>
            </a:cxnLst>
            <a:rect l="0" t="0" r="r" b="b"/>
            <a:pathLst>
              <a:path w="331" h="801">
                <a:moveTo>
                  <a:pt x="331" y="801"/>
                </a:moveTo>
                <a:lnTo>
                  <a:pt x="322" y="801"/>
                </a:lnTo>
                <a:lnTo>
                  <a:pt x="0" y="0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4483100" y="3984625"/>
            <a:ext cx="2424113" cy="1490663"/>
          </a:xfrm>
          <a:custGeom>
            <a:avLst/>
            <a:gdLst/>
            <a:ahLst/>
            <a:cxnLst>
              <a:cxn ang="0">
                <a:pos x="444" y="939"/>
              </a:cxn>
              <a:cxn ang="0">
                <a:pos x="1527" y="658"/>
              </a:cxn>
              <a:cxn ang="0">
                <a:pos x="900" y="0"/>
              </a:cxn>
              <a:cxn ang="0">
                <a:pos x="0" y="184"/>
              </a:cxn>
              <a:cxn ang="0">
                <a:pos x="444" y="939"/>
              </a:cxn>
            </a:cxnLst>
            <a:rect l="0" t="0" r="r" b="b"/>
            <a:pathLst>
              <a:path w="1527" h="939">
                <a:moveTo>
                  <a:pt x="444" y="939"/>
                </a:moveTo>
                <a:lnTo>
                  <a:pt x="1527" y="658"/>
                </a:lnTo>
                <a:lnTo>
                  <a:pt x="900" y="0"/>
                </a:lnTo>
                <a:lnTo>
                  <a:pt x="0" y="184"/>
                </a:lnTo>
                <a:lnTo>
                  <a:pt x="444" y="939"/>
                </a:lnTo>
                <a:close/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>
            <a:off x="5187950" y="5475288"/>
            <a:ext cx="1639888" cy="9731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613"/>
              </a:cxn>
              <a:cxn ang="0">
                <a:pos x="1017" y="298"/>
              </a:cxn>
              <a:cxn ang="0">
                <a:pos x="1033" y="131"/>
              </a:cxn>
            </a:cxnLst>
            <a:rect l="0" t="0" r="r" b="b"/>
            <a:pathLst>
              <a:path w="1033" h="613">
                <a:moveTo>
                  <a:pt x="0" y="0"/>
                </a:moveTo>
                <a:lnTo>
                  <a:pt x="4" y="613"/>
                </a:lnTo>
                <a:lnTo>
                  <a:pt x="1017" y="298"/>
                </a:lnTo>
                <a:lnTo>
                  <a:pt x="1033" y="131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699000" y="5472113"/>
            <a:ext cx="488950" cy="993775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4935538" y="3984625"/>
            <a:ext cx="976312" cy="1052513"/>
          </a:xfrm>
          <a:custGeom>
            <a:avLst/>
            <a:gdLst/>
            <a:ahLst/>
            <a:cxnLst>
              <a:cxn ang="0">
                <a:pos x="615" y="0"/>
              </a:cxn>
              <a:cxn ang="0">
                <a:pos x="593" y="514"/>
              </a:cxn>
              <a:cxn ang="0">
                <a:pos x="0" y="663"/>
              </a:cxn>
            </a:cxnLst>
            <a:rect l="0" t="0" r="r" b="b"/>
            <a:pathLst>
              <a:path w="615" h="663">
                <a:moveTo>
                  <a:pt x="615" y="0"/>
                </a:moveTo>
                <a:lnTo>
                  <a:pt x="593" y="514"/>
                </a:lnTo>
                <a:lnTo>
                  <a:pt x="0" y="663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H="1" flipV="1">
            <a:off x="5876925" y="4800600"/>
            <a:ext cx="319088" cy="398463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7615238" y="5435600"/>
            <a:ext cx="1528762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4171950" y="5464175"/>
            <a:ext cx="1030288" cy="28575"/>
          </a:xfrm>
          <a:custGeom>
            <a:avLst/>
            <a:gdLst/>
            <a:ahLst/>
            <a:cxnLst>
              <a:cxn ang="0">
                <a:pos x="649" y="18"/>
              </a:cxn>
              <a:cxn ang="0">
                <a:pos x="640" y="7"/>
              </a:cxn>
              <a:cxn ang="0">
                <a:pos x="0" y="0"/>
              </a:cxn>
            </a:cxnLst>
            <a:rect l="0" t="0" r="r" b="b"/>
            <a:pathLst>
              <a:path w="649" h="18">
                <a:moveTo>
                  <a:pt x="649" y="18"/>
                </a:moveTo>
                <a:lnTo>
                  <a:pt x="640" y="7"/>
                </a:lnTo>
                <a:lnTo>
                  <a:pt x="0" y="0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6" name="Freeform 10"/>
          <p:cNvSpPr>
            <a:spLocks/>
          </p:cNvSpPr>
          <p:nvPr/>
        </p:nvSpPr>
        <p:spPr bwMode="auto">
          <a:xfrm>
            <a:off x="5202238" y="5492750"/>
            <a:ext cx="473075" cy="528638"/>
          </a:xfrm>
          <a:custGeom>
            <a:avLst/>
            <a:gdLst/>
            <a:ahLst/>
            <a:cxnLst>
              <a:cxn ang="0">
                <a:pos x="298" y="328"/>
              </a:cxn>
              <a:cxn ang="0">
                <a:pos x="282" y="333"/>
              </a:cxn>
              <a:cxn ang="0">
                <a:pos x="0" y="0"/>
              </a:cxn>
            </a:cxnLst>
            <a:rect l="0" t="0" r="r" b="b"/>
            <a:pathLst>
              <a:path w="298" h="333">
                <a:moveTo>
                  <a:pt x="298" y="328"/>
                </a:moveTo>
                <a:lnTo>
                  <a:pt x="282" y="333"/>
                </a:lnTo>
                <a:lnTo>
                  <a:pt x="0" y="0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7" name="Freeform 11"/>
          <p:cNvSpPr>
            <a:spLocks/>
          </p:cNvSpPr>
          <p:nvPr/>
        </p:nvSpPr>
        <p:spPr bwMode="auto">
          <a:xfrm>
            <a:off x="5675313" y="5413375"/>
            <a:ext cx="1971675" cy="600075"/>
          </a:xfrm>
          <a:custGeom>
            <a:avLst/>
            <a:gdLst/>
            <a:ahLst/>
            <a:cxnLst>
              <a:cxn ang="0">
                <a:pos x="1221" y="0"/>
              </a:cxn>
              <a:cxn ang="0">
                <a:pos x="1242" y="12"/>
              </a:cxn>
              <a:cxn ang="0">
                <a:pos x="0" y="378"/>
              </a:cxn>
            </a:cxnLst>
            <a:rect l="0" t="0" r="r" b="b"/>
            <a:pathLst>
              <a:path w="1242" h="378">
                <a:moveTo>
                  <a:pt x="1221" y="0"/>
                </a:moveTo>
                <a:lnTo>
                  <a:pt x="1242" y="12"/>
                </a:lnTo>
                <a:lnTo>
                  <a:pt x="0" y="378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6907213" y="5014913"/>
            <a:ext cx="706437" cy="398462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0" y="9"/>
              </a:cxn>
              <a:cxn ang="0">
                <a:pos x="445" y="251"/>
              </a:cxn>
            </a:cxnLst>
            <a:rect l="0" t="0" r="r" b="b"/>
            <a:pathLst>
              <a:path w="445" h="251">
                <a:moveTo>
                  <a:pt x="21" y="0"/>
                </a:moveTo>
                <a:lnTo>
                  <a:pt x="0" y="9"/>
                </a:lnTo>
                <a:lnTo>
                  <a:pt x="445" y="251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9" name="Freeform 13"/>
          <p:cNvSpPr>
            <a:spLocks/>
          </p:cNvSpPr>
          <p:nvPr/>
        </p:nvSpPr>
        <p:spPr bwMode="auto">
          <a:xfrm>
            <a:off x="6940550" y="4670425"/>
            <a:ext cx="712788" cy="344488"/>
          </a:xfrm>
          <a:custGeom>
            <a:avLst/>
            <a:gdLst/>
            <a:ahLst/>
            <a:cxnLst>
              <a:cxn ang="0">
                <a:pos x="431" y="0"/>
              </a:cxn>
              <a:cxn ang="0">
                <a:pos x="449" y="14"/>
              </a:cxn>
              <a:cxn ang="0">
                <a:pos x="0" y="217"/>
              </a:cxn>
            </a:cxnLst>
            <a:rect l="0" t="0" r="r" b="b"/>
            <a:pathLst>
              <a:path w="449" h="217">
                <a:moveTo>
                  <a:pt x="431" y="0"/>
                </a:moveTo>
                <a:lnTo>
                  <a:pt x="449" y="14"/>
                </a:lnTo>
                <a:lnTo>
                  <a:pt x="0" y="217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0" name="Freeform 14"/>
          <p:cNvSpPr>
            <a:spLocks/>
          </p:cNvSpPr>
          <p:nvPr/>
        </p:nvSpPr>
        <p:spPr bwMode="auto">
          <a:xfrm>
            <a:off x="6511925" y="3722688"/>
            <a:ext cx="1112838" cy="94773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8" y="0"/>
              </a:cxn>
              <a:cxn ang="0">
                <a:pos x="701" y="597"/>
              </a:cxn>
            </a:cxnLst>
            <a:rect l="0" t="0" r="r" b="b"/>
            <a:pathLst>
              <a:path w="701" h="597">
                <a:moveTo>
                  <a:pt x="0" y="7"/>
                </a:moveTo>
                <a:lnTo>
                  <a:pt x="18" y="0"/>
                </a:lnTo>
                <a:lnTo>
                  <a:pt x="701" y="597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1" name="Freeform 15"/>
          <p:cNvSpPr>
            <a:spLocks/>
          </p:cNvSpPr>
          <p:nvPr/>
        </p:nvSpPr>
        <p:spPr bwMode="auto">
          <a:xfrm>
            <a:off x="5894388" y="3733800"/>
            <a:ext cx="617537" cy="250825"/>
          </a:xfrm>
          <a:custGeom>
            <a:avLst/>
            <a:gdLst/>
            <a:ahLst/>
            <a:cxnLst>
              <a:cxn ang="0">
                <a:pos x="0" y="138"/>
              </a:cxn>
              <a:cxn ang="0">
                <a:pos x="11" y="158"/>
              </a:cxn>
              <a:cxn ang="0">
                <a:pos x="389" y="0"/>
              </a:cxn>
            </a:cxnLst>
            <a:rect l="0" t="0" r="r" b="b"/>
            <a:pathLst>
              <a:path w="389" h="158">
                <a:moveTo>
                  <a:pt x="0" y="138"/>
                </a:moveTo>
                <a:lnTo>
                  <a:pt x="11" y="158"/>
                </a:lnTo>
                <a:lnTo>
                  <a:pt x="389" y="0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2" name="Freeform 16"/>
          <p:cNvSpPr>
            <a:spLocks/>
          </p:cNvSpPr>
          <p:nvPr/>
        </p:nvSpPr>
        <p:spPr bwMode="auto">
          <a:xfrm>
            <a:off x="5538788" y="3355975"/>
            <a:ext cx="355600" cy="5969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8" y="0"/>
              </a:cxn>
              <a:cxn ang="0">
                <a:pos x="224" y="376"/>
              </a:cxn>
            </a:cxnLst>
            <a:rect l="0" t="0" r="r" b="b"/>
            <a:pathLst>
              <a:path w="224" h="376">
                <a:moveTo>
                  <a:pt x="0" y="3"/>
                </a:moveTo>
                <a:lnTo>
                  <a:pt x="18" y="0"/>
                </a:lnTo>
                <a:lnTo>
                  <a:pt x="224" y="376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3" name="Freeform 17"/>
          <p:cNvSpPr>
            <a:spLocks/>
          </p:cNvSpPr>
          <p:nvPr/>
        </p:nvSpPr>
        <p:spPr bwMode="auto">
          <a:xfrm>
            <a:off x="4200525" y="3360738"/>
            <a:ext cx="1338263" cy="258762"/>
          </a:xfrm>
          <a:custGeom>
            <a:avLst/>
            <a:gdLst/>
            <a:ahLst/>
            <a:cxnLst>
              <a:cxn ang="0">
                <a:pos x="5" y="163"/>
              </a:cxn>
              <a:cxn ang="0">
                <a:pos x="0" y="149"/>
              </a:cxn>
              <a:cxn ang="0">
                <a:pos x="843" y="0"/>
              </a:cxn>
            </a:cxnLst>
            <a:rect l="0" t="0" r="r" b="b"/>
            <a:pathLst>
              <a:path w="843" h="163">
                <a:moveTo>
                  <a:pt x="5" y="163"/>
                </a:moveTo>
                <a:lnTo>
                  <a:pt x="0" y="149"/>
                </a:lnTo>
                <a:lnTo>
                  <a:pt x="843" y="0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H="1" flipV="1">
            <a:off x="4208463" y="3619500"/>
            <a:ext cx="260350" cy="631825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75" name="Freeform 19"/>
          <p:cNvSpPr>
            <a:spLocks/>
          </p:cNvSpPr>
          <p:nvPr/>
        </p:nvSpPr>
        <p:spPr bwMode="auto">
          <a:xfrm>
            <a:off x="3632200" y="4160838"/>
            <a:ext cx="850900" cy="125412"/>
          </a:xfrm>
          <a:custGeom>
            <a:avLst/>
            <a:gdLst/>
            <a:ahLst/>
            <a:cxnLst>
              <a:cxn ang="0">
                <a:pos x="9" y="20"/>
              </a:cxn>
              <a:cxn ang="0">
                <a:pos x="0" y="0"/>
              </a:cxn>
              <a:cxn ang="0">
                <a:pos x="536" y="79"/>
              </a:cxn>
              <a:cxn ang="0">
                <a:pos x="527" y="57"/>
              </a:cxn>
            </a:cxnLst>
            <a:rect l="0" t="0" r="r" b="b"/>
            <a:pathLst>
              <a:path w="536" h="79">
                <a:moveTo>
                  <a:pt x="9" y="20"/>
                </a:moveTo>
                <a:lnTo>
                  <a:pt x="0" y="0"/>
                </a:lnTo>
                <a:lnTo>
                  <a:pt x="536" y="79"/>
                </a:lnTo>
                <a:lnTo>
                  <a:pt x="527" y="57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>
            <a:off x="2028825" y="5465763"/>
            <a:ext cx="2128838" cy="1587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>
            <a:off x="1588" y="6038850"/>
            <a:ext cx="1336675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33" name="Text Box 77"/>
          <p:cNvSpPr txBox="1">
            <a:spLocks noChangeArrowheads="1"/>
          </p:cNvSpPr>
          <p:nvPr/>
        </p:nvSpPr>
        <p:spPr bwMode="auto">
          <a:xfrm>
            <a:off x="282575" y="227013"/>
            <a:ext cx="5461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4000" b="1">
                <a:solidFill>
                  <a:schemeClr val="bg1"/>
                </a:solidFill>
                <a:ea typeface="宋体" pitchFamily="2" charset="-122"/>
              </a:rPr>
              <a:t>Product Development</a:t>
            </a:r>
          </a:p>
        </p:txBody>
      </p:sp>
      <p:sp>
        <p:nvSpPr>
          <p:cNvPr id="19534" name="Text Box 78"/>
          <p:cNvSpPr txBox="1">
            <a:spLocks noChangeArrowheads="1"/>
          </p:cNvSpPr>
          <p:nvPr/>
        </p:nvSpPr>
        <p:spPr bwMode="auto">
          <a:xfrm>
            <a:off x="1328738" y="1060450"/>
            <a:ext cx="25923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4800">
                <a:solidFill>
                  <a:schemeClr val="bg1"/>
                </a:solidFill>
                <a:ea typeface="宋体" pitchFamily="2" charset="-122"/>
              </a:rPr>
              <a:t>Spend</a:t>
            </a:r>
          </a:p>
        </p:txBody>
      </p:sp>
      <p:sp>
        <p:nvSpPr>
          <p:cNvPr id="19535" name="Line 79"/>
          <p:cNvSpPr>
            <a:spLocks noChangeShapeType="1"/>
          </p:cNvSpPr>
          <p:nvPr/>
        </p:nvSpPr>
        <p:spPr bwMode="auto">
          <a:xfrm>
            <a:off x="2043113" y="2714625"/>
            <a:ext cx="1587" cy="2767013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36" name="Freeform 80"/>
          <p:cNvSpPr>
            <a:spLocks/>
          </p:cNvSpPr>
          <p:nvPr/>
        </p:nvSpPr>
        <p:spPr bwMode="auto">
          <a:xfrm>
            <a:off x="427038" y="2679700"/>
            <a:ext cx="1616075" cy="1536700"/>
          </a:xfrm>
          <a:custGeom>
            <a:avLst/>
            <a:gdLst/>
            <a:ahLst/>
            <a:cxnLst>
              <a:cxn ang="0">
                <a:pos x="0" y="540"/>
              </a:cxn>
              <a:cxn ang="0">
                <a:pos x="0" y="326"/>
              </a:cxn>
              <a:cxn ang="0">
                <a:pos x="211" y="206"/>
              </a:cxn>
              <a:cxn ang="0">
                <a:pos x="367" y="0"/>
              </a:cxn>
              <a:cxn ang="0">
                <a:pos x="568" y="0"/>
              </a:cxn>
              <a:cxn ang="0">
                <a:pos x="568" y="12"/>
              </a:cxn>
            </a:cxnLst>
            <a:rect l="0" t="0" r="r" b="b"/>
            <a:pathLst>
              <a:path w="568" h="540">
                <a:moveTo>
                  <a:pt x="0" y="540"/>
                </a:moveTo>
                <a:cubicBezTo>
                  <a:pt x="0" y="326"/>
                  <a:pt x="0" y="326"/>
                  <a:pt x="0" y="326"/>
                </a:cubicBezTo>
                <a:cubicBezTo>
                  <a:pt x="65" y="305"/>
                  <a:pt x="135" y="265"/>
                  <a:pt x="211" y="206"/>
                </a:cubicBezTo>
                <a:cubicBezTo>
                  <a:pt x="287" y="147"/>
                  <a:pt x="339" y="79"/>
                  <a:pt x="367" y="0"/>
                </a:cubicBezTo>
                <a:cubicBezTo>
                  <a:pt x="568" y="0"/>
                  <a:pt x="568" y="0"/>
                  <a:pt x="568" y="0"/>
                </a:cubicBezTo>
                <a:cubicBezTo>
                  <a:pt x="568" y="12"/>
                  <a:pt x="568" y="12"/>
                  <a:pt x="568" y="12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37" name="Freeform 81"/>
          <p:cNvSpPr>
            <a:spLocks/>
          </p:cNvSpPr>
          <p:nvPr/>
        </p:nvSpPr>
        <p:spPr bwMode="auto">
          <a:xfrm>
            <a:off x="427038" y="3687763"/>
            <a:ext cx="911225" cy="531812"/>
          </a:xfrm>
          <a:custGeom>
            <a:avLst/>
            <a:gdLst/>
            <a:ahLst/>
            <a:cxnLst>
              <a:cxn ang="0">
                <a:pos x="320" y="99"/>
              </a:cxn>
              <a:cxn ang="0">
                <a:pos x="320" y="0"/>
              </a:cxn>
              <a:cxn ang="0">
                <a:pos x="310" y="9"/>
              </a:cxn>
              <a:cxn ang="0">
                <a:pos x="0" y="187"/>
              </a:cxn>
              <a:cxn ang="0">
                <a:pos x="0" y="177"/>
              </a:cxn>
            </a:cxnLst>
            <a:rect l="0" t="0" r="r" b="b"/>
            <a:pathLst>
              <a:path w="320" h="187">
                <a:moveTo>
                  <a:pt x="320" y="99"/>
                </a:moveTo>
                <a:cubicBezTo>
                  <a:pt x="320" y="0"/>
                  <a:pt x="320" y="0"/>
                  <a:pt x="320" y="0"/>
                </a:cubicBezTo>
                <a:cubicBezTo>
                  <a:pt x="317" y="3"/>
                  <a:pt x="314" y="6"/>
                  <a:pt x="310" y="9"/>
                </a:cubicBezTo>
                <a:cubicBezTo>
                  <a:pt x="222" y="89"/>
                  <a:pt x="119" y="148"/>
                  <a:pt x="0" y="187"/>
                </a:cubicBezTo>
                <a:cubicBezTo>
                  <a:pt x="0" y="177"/>
                  <a:pt x="0" y="177"/>
                  <a:pt x="0" y="177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538" name="Line 82"/>
          <p:cNvSpPr>
            <a:spLocks noChangeShapeType="1"/>
          </p:cNvSpPr>
          <p:nvPr/>
        </p:nvSpPr>
        <p:spPr bwMode="auto">
          <a:xfrm flipV="1">
            <a:off x="1338263" y="3763963"/>
            <a:ext cx="1587" cy="2282825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9539" name="Group 83"/>
          <p:cNvGrpSpPr>
            <a:grpSpLocks/>
          </p:cNvGrpSpPr>
          <p:nvPr/>
        </p:nvGrpSpPr>
        <p:grpSpPr bwMode="auto">
          <a:xfrm>
            <a:off x="5581650" y="4102100"/>
            <a:ext cx="4038600" cy="911225"/>
            <a:chOff x="2399" y="1873"/>
            <a:chExt cx="2544" cy="574"/>
          </a:xfrm>
        </p:grpSpPr>
        <p:grpSp>
          <p:nvGrpSpPr>
            <p:cNvPr id="19540" name="Group 84"/>
            <p:cNvGrpSpPr>
              <a:grpSpLocks/>
            </p:cNvGrpSpPr>
            <p:nvPr/>
          </p:nvGrpSpPr>
          <p:grpSpPr bwMode="auto">
            <a:xfrm>
              <a:off x="2399" y="1873"/>
              <a:ext cx="310" cy="574"/>
              <a:chOff x="3657" y="1524"/>
              <a:chExt cx="334" cy="622"/>
            </a:xfrm>
          </p:grpSpPr>
          <p:sp>
            <p:nvSpPr>
              <p:cNvPr id="19541" name="Freeform 85"/>
              <p:cNvSpPr>
                <a:spLocks/>
              </p:cNvSpPr>
              <p:nvPr/>
            </p:nvSpPr>
            <p:spPr bwMode="auto">
              <a:xfrm>
                <a:off x="3657" y="1524"/>
                <a:ext cx="334" cy="478"/>
              </a:xfrm>
              <a:custGeom>
                <a:avLst/>
                <a:gdLst/>
                <a:ahLst/>
                <a:cxnLst>
                  <a:cxn ang="0">
                    <a:pos x="185" y="101"/>
                  </a:cxn>
                  <a:cxn ang="0">
                    <a:pos x="175" y="137"/>
                  </a:cxn>
                  <a:cxn ang="0">
                    <a:pos x="137" y="247"/>
                  </a:cxn>
                  <a:cxn ang="0">
                    <a:pos x="136" y="259"/>
                  </a:cxn>
                  <a:cxn ang="0">
                    <a:pos x="128" y="267"/>
                  </a:cxn>
                  <a:cxn ang="0">
                    <a:pos x="98" y="267"/>
                  </a:cxn>
                  <a:cxn ang="0">
                    <a:pos x="89" y="267"/>
                  </a:cxn>
                  <a:cxn ang="0">
                    <a:pos x="58" y="267"/>
                  </a:cxn>
                  <a:cxn ang="0">
                    <a:pos x="50" y="258"/>
                  </a:cxn>
                  <a:cxn ang="0">
                    <a:pos x="49" y="247"/>
                  </a:cxn>
                  <a:cxn ang="0">
                    <a:pos x="49" y="247"/>
                  </a:cxn>
                  <a:cxn ang="0">
                    <a:pos x="13" y="140"/>
                  </a:cxn>
                  <a:cxn ang="0">
                    <a:pos x="12" y="138"/>
                  </a:cxn>
                  <a:cxn ang="0">
                    <a:pos x="1" y="101"/>
                  </a:cxn>
                  <a:cxn ang="0">
                    <a:pos x="0" y="92"/>
                  </a:cxn>
                  <a:cxn ang="0">
                    <a:pos x="28" y="27"/>
                  </a:cxn>
                  <a:cxn ang="0">
                    <a:pos x="93" y="0"/>
                  </a:cxn>
                  <a:cxn ang="0">
                    <a:pos x="119" y="4"/>
                  </a:cxn>
                  <a:cxn ang="0">
                    <a:pos x="159" y="27"/>
                  </a:cxn>
                  <a:cxn ang="0">
                    <a:pos x="186" y="93"/>
                  </a:cxn>
                  <a:cxn ang="0">
                    <a:pos x="185" y="101"/>
                  </a:cxn>
                </a:cxnLst>
                <a:rect l="0" t="0" r="r" b="b"/>
                <a:pathLst>
                  <a:path w="186" h="267">
                    <a:moveTo>
                      <a:pt x="185" y="101"/>
                    </a:moveTo>
                    <a:cubicBezTo>
                      <a:pt x="184" y="114"/>
                      <a:pt x="181" y="126"/>
                      <a:pt x="175" y="137"/>
                    </a:cubicBezTo>
                    <a:cubicBezTo>
                      <a:pt x="174" y="138"/>
                      <a:pt x="137" y="205"/>
                      <a:pt x="137" y="247"/>
                    </a:cubicBezTo>
                    <a:cubicBezTo>
                      <a:pt x="137" y="247"/>
                      <a:pt x="136" y="259"/>
                      <a:pt x="136" y="259"/>
                    </a:cubicBezTo>
                    <a:cubicBezTo>
                      <a:pt x="134" y="267"/>
                      <a:pt x="130" y="267"/>
                      <a:pt x="128" y="267"/>
                    </a:cubicBezTo>
                    <a:cubicBezTo>
                      <a:pt x="98" y="267"/>
                      <a:pt x="98" y="267"/>
                      <a:pt x="98" y="267"/>
                    </a:cubicBezTo>
                    <a:cubicBezTo>
                      <a:pt x="89" y="267"/>
                      <a:pt x="89" y="267"/>
                      <a:pt x="89" y="267"/>
                    </a:cubicBezTo>
                    <a:cubicBezTo>
                      <a:pt x="58" y="267"/>
                      <a:pt x="58" y="267"/>
                      <a:pt x="58" y="267"/>
                    </a:cubicBezTo>
                    <a:cubicBezTo>
                      <a:pt x="56" y="267"/>
                      <a:pt x="52" y="267"/>
                      <a:pt x="50" y="258"/>
                    </a:cubicBezTo>
                    <a:cubicBezTo>
                      <a:pt x="50" y="258"/>
                      <a:pt x="49" y="247"/>
                      <a:pt x="49" y="247"/>
                    </a:cubicBezTo>
                    <a:cubicBezTo>
                      <a:pt x="49" y="247"/>
                      <a:pt x="49" y="247"/>
                      <a:pt x="49" y="247"/>
                    </a:cubicBezTo>
                    <a:cubicBezTo>
                      <a:pt x="49" y="223"/>
                      <a:pt x="36" y="184"/>
                      <a:pt x="13" y="140"/>
                    </a:cubicBezTo>
                    <a:cubicBezTo>
                      <a:pt x="12" y="138"/>
                      <a:pt x="12" y="138"/>
                      <a:pt x="12" y="138"/>
                    </a:cubicBezTo>
                    <a:cubicBezTo>
                      <a:pt x="6" y="126"/>
                      <a:pt x="2" y="114"/>
                      <a:pt x="1" y="101"/>
                    </a:cubicBezTo>
                    <a:cubicBezTo>
                      <a:pt x="1" y="101"/>
                      <a:pt x="0" y="92"/>
                      <a:pt x="0" y="92"/>
                    </a:cubicBezTo>
                    <a:cubicBezTo>
                      <a:pt x="0" y="68"/>
                      <a:pt x="10" y="45"/>
                      <a:pt x="28" y="27"/>
                    </a:cubicBezTo>
                    <a:cubicBezTo>
                      <a:pt x="45" y="10"/>
                      <a:pt x="68" y="0"/>
                      <a:pt x="93" y="0"/>
                    </a:cubicBezTo>
                    <a:cubicBezTo>
                      <a:pt x="102" y="0"/>
                      <a:pt x="111" y="1"/>
                      <a:pt x="119" y="4"/>
                    </a:cubicBezTo>
                    <a:cubicBezTo>
                      <a:pt x="134" y="8"/>
                      <a:pt x="148" y="16"/>
                      <a:pt x="159" y="27"/>
                    </a:cubicBezTo>
                    <a:cubicBezTo>
                      <a:pt x="176" y="45"/>
                      <a:pt x="186" y="68"/>
                      <a:pt x="186" y="93"/>
                    </a:cubicBezTo>
                    <a:cubicBezTo>
                      <a:pt x="186" y="93"/>
                      <a:pt x="185" y="101"/>
                      <a:pt x="185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3338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2" name="Freeform 86"/>
              <p:cNvSpPr>
                <a:spLocks/>
              </p:cNvSpPr>
              <p:nvPr/>
            </p:nvSpPr>
            <p:spPr bwMode="auto">
              <a:xfrm>
                <a:off x="3745" y="2019"/>
                <a:ext cx="158" cy="9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0"/>
                  </a:cxn>
                  <a:cxn ang="0">
                    <a:pos x="79" y="0"/>
                  </a:cxn>
                  <a:cxn ang="0">
                    <a:pos x="88" y="9"/>
                  </a:cxn>
                  <a:cxn ang="0">
                    <a:pos x="79" y="18"/>
                  </a:cxn>
                  <a:cxn ang="0">
                    <a:pos x="88" y="27"/>
                  </a:cxn>
                  <a:cxn ang="0">
                    <a:pos x="79" y="35"/>
                  </a:cxn>
                  <a:cxn ang="0">
                    <a:pos x="88" y="44"/>
                  </a:cxn>
                  <a:cxn ang="0">
                    <a:pos x="79" y="53"/>
                  </a:cxn>
                  <a:cxn ang="0">
                    <a:pos x="9" y="53"/>
                  </a:cxn>
                  <a:cxn ang="0">
                    <a:pos x="0" y="44"/>
                  </a:cxn>
                  <a:cxn ang="0">
                    <a:pos x="9" y="35"/>
                  </a:cxn>
                  <a:cxn ang="0">
                    <a:pos x="0" y="27"/>
                  </a:cxn>
                  <a:cxn ang="0">
                    <a:pos x="9" y="18"/>
                  </a:cxn>
                  <a:cxn ang="0">
                    <a:pos x="0" y="9"/>
                  </a:cxn>
                </a:cxnLst>
                <a:rect l="0" t="0" r="r" b="b"/>
                <a:pathLst>
                  <a:path w="88" h="53">
                    <a:moveTo>
                      <a:pt x="0" y="9"/>
                    </a:moveTo>
                    <a:cubicBezTo>
                      <a:pt x="0" y="4"/>
                      <a:pt x="4" y="0"/>
                      <a:pt x="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4" y="0"/>
                      <a:pt x="88" y="4"/>
                      <a:pt x="88" y="9"/>
                    </a:cubicBezTo>
                    <a:cubicBezTo>
                      <a:pt x="88" y="14"/>
                      <a:pt x="84" y="18"/>
                      <a:pt x="79" y="18"/>
                    </a:cubicBezTo>
                    <a:cubicBezTo>
                      <a:pt x="84" y="18"/>
                      <a:pt x="88" y="22"/>
                      <a:pt x="88" y="27"/>
                    </a:cubicBezTo>
                    <a:cubicBezTo>
                      <a:pt x="88" y="31"/>
                      <a:pt x="84" y="35"/>
                      <a:pt x="79" y="35"/>
                    </a:cubicBezTo>
                    <a:cubicBezTo>
                      <a:pt x="84" y="35"/>
                      <a:pt x="88" y="39"/>
                      <a:pt x="88" y="44"/>
                    </a:cubicBezTo>
                    <a:cubicBezTo>
                      <a:pt x="88" y="49"/>
                      <a:pt x="84" y="53"/>
                      <a:pt x="7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4" y="53"/>
                      <a:pt x="0" y="49"/>
                      <a:pt x="0" y="44"/>
                    </a:cubicBezTo>
                    <a:cubicBezTo>
                      <a:pt x="0" y="39"/>
                      <a:pt x="4" y="35"/>
                      <a:pt x="9" y="35"/>
                    </a:cubicBezTo>
                    <a:cubicBezTo>
                      <a:pt x="4" y="35"/>
                      <a:pt x="0" y="31"/>
                      <a:pt x="0" y="27"/>
                    </a:cubicBezTo>
                    <a:cubicBezTo>
                      <a:pt x="0" y="22"/>
                      <a:pt x="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3" name="Freeform 87"/>
              <p:cNvSpPr>
                <a:spLocks/>
              </p:cNvSpPr>
              <p:nvPr/>
            </p:nvSpPr>
            <p:spPr bwMode="auto">
              <a:xfrm>
                <a:off x="3774" y="2119"/>
                <a:ext cx="100" cy="27"/>
              </a:xfrm>
              <a:custGeom>
                <a:avLst/>
                <a:gdLst/>
                <a:ahLst/>
                <a:cxnLst>
                  <a:cxn ang="0">
                    <a:pos x="28" y="15"/>
                  </a:cxn>
                  <a:cxn ang="0">
                    <a:pos x="0" y="0"/>
                  </a:cxn>
                  <a:cxn ang="0">
                    <a:pos x="56" y="0"/>
                  </a:cxn>
                  <a:cxn ang="0">
                    <a:pos x="28" y="15"/>
                  </a:cxn>
                </a:cxnLst>
                <a:rect l="0" t="0" r="r" b="b"/>
                <a:pathLst>
                  <a:path w="56" h="15">
                    <a:moveTo>
                      <a:pt x="28" y="15"/>
                    </a:moveTo>
                    <a:cubicBezTo>
                      <a:pt x="17" y="15"/>
                      <a:pt x="6" y="9"/>
                      <a:pt x="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0" y="9"/>
                      <a:pt x="40" y="15"/>
                      <a:pt x="28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4" name="Freeform 88"/>
              <p:cNvSpPr>
                <a:spLocks/>
              </p:cNvSpPr>
              <p:nvPr/>
            </p:nvSpPr>
            <p:spPr bwMode="auto">
              <a:xfrm>
                <a:off x="3657" y="1524"/>
                <a:ext cx="334" cy="478"/>
              </a:xfrm>
              <a:custGeom>
                <a:avLst/>
                <a:gdLst/>
                <a:ahLst/>
                <a:cxnLst>
                  <a:cxn ang="0">
                    <a:pos x="185" y="101"/>
                  </a:cxn>
                  <a:cxn ang="0">
                    <a:pos x="175" y="137"/>
                  </a:cxn>
                  <a:cxn ang="0">
                    <a:pos x="137" y="247"/>
                  </a:cxn>
                  <a:cxn ang="0">
                    <a:pos x="136" y="259"/>
                  </a:cxn>
                  <a:cxn ang="0">
                    <a:pos x="128" y="267"/>
                  </a:cxn>
                  <a:cxn ang="0">
                    <a:pos x="98" y="267"/>
                  </a:cxn>
                  <a:cxn ang="0">
                    <a:pos x="89" y="267"/>
                  </a:cxn>
                  <a:cxn ang="0">
                    <a:pos x="58" y="267"/>
                  </a:cxn>
                  <a:cxn ang="0">
                    <a:pos x="50" y="258"/>
                  </a:cxn>
                  <a:cxn ang="0">
                    <a:pos x="49" y="247"/>
                  </a:cxn>
                  <a:cxn ang="0">
                    <a:pos x="49" y="247"/>
                  </a:cxn>
                  <a:cxn ang="0">
                    <a:pos x="13" y="140"/>
                  </a:cxn>
                  <a:cxn ang="0">
                    <a:pos x="12" y="138"/>
                  </a:cxn>
                  <a:cxn ang="0">
                    <a:pos x="1" y="101"/>
                  </a:cxn>
                  <a:cxn ang="0">
                    <a:pos x="0" y="92"/>
                  </a:cxn>
                  <a:cxn ang="0">
                    <a:pos x="28" y="27"/>
                  </a:cxn>
                  <a:cxn ang="0">
                    <a:pos x="93" y="0"/>
                  </a:cxn>
                  <a:cxn ang="0">
                    <a:pos x="119" y="4"/>
                  </a:cxn>
                  <a:cxn ang="0">
                    <a:pos x="159" y="27"/>
                  </a:cxn>
                  <a:cxn ang="0">
                    <a:pos x="186" y="93"/>
                  </a:cxn>
                  <a:cxn ang="0">
                    <a:pos x="185" y="101"/>
                  </a:cxn>
                </a:cxnLst>
                <a:rect l="0" t="0" r="r" b="b"/>
                <a:pathLst>
                  <a:path w="186" h="267">
                    <a:moveTo>
                      <a:pt x="185" y="101"/>
                    </a:moveTo>
                    <a:cubicBezTo>
                      <a:pt x="184" y="114"/>
                      <a:pt x="181" y="126"/>
                      <a:pt x="175" y="137"/>
                    </a:cubicBezTo>
                    <a:cubicBezTo>
                      <a:pt x="174" y="138"/>
                      <a:pt x="137" y="205"/>
                      <a:pt x="137" y="247"/>
                    </a:cubicBezTo>
                    <a:cubicBezTo>
                      <a:pt x="137" y="247"/>
                      <a:pt x="136" y="259"/>
                      <a:pt x="136" y="259"/>
                    </a:cubicBezTo>
                    <a:cubicBezTo>
                      <a:pt x="134" y="267"/>
                      <a:pt x="130" y="267"/>
                      <a:pt x="128" y="267"/>
                    </a:cubicBezTo>
                    <a:cubicBezTo>
                      <a:pt x="98" y="267"/>
                      <a:pt x="98" y="267"/>
                      <a:pt x="98" y="267"/>
                    </a:cubicBezTo>
                    <a:cubicBezTo>
                      <a:pt x="89" y="267"/>
                      <a:pt x="89" y="267"/>
                      <a:pt x="89" y="267"/>
                    </a:cubicBezTo>
                    <a:cubicBezTo>
                      <a:pt x="58" y="267"/>
                      <a:pt x="58" y="267"/>
                      <a:pt x="58" y="267"/>
                    </a:cubicBezTo>
                    <a:cubicBezTo>
                      <a:pt x="56" y="267"/>
                      <a:pt x="52" y="267"/>
                      <a:pt x="50" y="258"/>
                    </a:cubicBezTo>
                    <a:cubicBezTo>
                      <a:pt x="50" y="258"/>
                      <a:pt x="49" y="247"/>
                      <a:pt x="49" y="247"/>
                    </a:cubicBezTo>
                    <a:cubicBezTo>
                      <a:pt x="49" y="247"/>
                      <a:pt x="49" y="247"/>
                      <a:pt x="49" y="247"/>
                    </a:cubicBezTo>
                    <a:cubicBezTo>
                      <a:pt x="49" y="223"/>
                      <a:pt x="36" y="184"/>
                      <a:pt x="13" y="140"/>
                    </a:cubicBezTo>
                    <a:cubicBezTo>
                      <a:pt x="12" y="138"/>
                      <a:pt x="12" y="138"/>
                      <a:pt x="12" y="138"/>
                    </a:cubicBezTo>
                    <a:cubicBezTo>
                      <a:pt x="6" y="126"/>
                      <a:pt x="2" y="114"/>
                      <a:pt x="1" y="101"/>
                    </a:cubicBezTo>
                    <a:cubicBezTo>
                      <a:pt x="1" y="101"/>
                      <a:pt x="0" y="92"/>
                      <a:pt x="0" y="92"/>
                    </a:cubicBezTo>
                    <a:cubicBezTo>
                      <a:pt x="0" y="68"/>
                      <a:pt x="10" y="45"/>
                      <a:pt x="28" y="27"/>
                    </a:cubicBezTo>
                    <a:cubicBezTo>
                      <a:pt x="45" y="10"/>
                      <a:pt x="68" y="0"/>
                      <a:pt x="93" y="0"/>
                    </a:cubicBezTo>
                    <a:cubicBezTo>
                      <a:pt x="102" y="0"/>
                      <a:pt x="111" y="1"/>
                      <a:pt x="119" y="4"/>
                    </a:cubicBezTo>
                    <a:cubicBezTo>
                      <a:pt x="134" y="8"/>
                      <a:pt x="148" y="16"/>
                      <a:pt x="159" y="27"/>
                    </a:cubicBezTo>
                    <a:cubicBezTo>
                      <a:pt x="176" y="45"/>
                      <a:pt x="186" y="68"/>
                      <a:pt x="186" y="93"/>
                    </a:cubicBezTo>
                    <a:cubicBezTo>
                      <a:pt x="186" y="93"/>
                      <a:pt x="185" y="101"/>
                      <a:pt x="185" y="1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338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5" name="Freeform 89"/>
              <p:cNvSpPr>
                <a:spLocks/>
              </p:cNvSpPr>
              <p:nvPr/>
            </p:nvSpPr>
            <p:spPr bwMode="auto">
              <a:xfrm>
                <a:off x="3745" y="2019"/>
                <a:ext cx="158" cy="9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0"/>
                  </a:cxn>
                  <a:cxn ang="0">
                    <a:pos x="79" y="0"/>
                  </a:cxn>
                  <a:cxn ang="0">
                    <a:pos x="88" y="9"/>
                  </a:cxn>
                  <a:cxn ang="0">
                    <a:pos x="79" y="18"/>
                  </a:cxn>
                  <a:cxn ang="0">
                    <a:pos x="88" y="27"/>
                  </a:cxn>
                  <a:cxn ang="0">
                    <a:pos x="79" y="35"/>
                  </a:cxn>
                  <a:cxn ang="0">
                    <a:pos x="88" y="44"/>
                  </a:cxn>
                  <a:cxn ang="0">
                    <a:pos x="79" y="53"/>
                  </a:cxn>
                  <a:cxn ang="0">
                    <a:pos x="9" y="53"/>
                  </a:cxn>
                  <a:cxn ang="0">
                    <a:pos x="0" y="44"/>
                  </a:cxn>
                  <a:cxn ang="0">
                    <a:pos x="9" y="35"/>
                  </a:cxn>
                  <a:cxn ang="0">
                    <a:pos x="0" y="27"/>
                  </a:cxn>
                  <a:cxn ang="0">
                    <a:pos x="9" y="18"/>
                  </a:cxn>
                  <a:cxn ang="0">
                    <a:pos x="0" y="9"/>
                  </a:cxn>
                </a:cxnLst>
                <a:rect l="0" t="0" r="r" b="b"/>
                <a:pathLst>
                  <a:path w="88" h="53">
                    <a:moveTo>
                      <a:pt x="0" y="9"/>
                    </a:moveTo>
                    <a:cubicBezTo>
                      <a:pt x="0" y="4"/>
                      <a:pt x="4" y="0"/>
                      <a:pt x="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4" y="0"/>
                      <a:pt x="88" y="4"/>
                      <a:pt x="88" y="9"/>
                    </a:cubicBezTo>
                    <a:cubicBezTo>
                      <a:pt x="88" y="14"/>
                      <a:pt x="84" y="18"/>
                      <a:pt x="79" y="18"/>
                    </a:cubicBezTo>
                    <a:cubicBezTo>
                      <a:pt x="84" y="18"/>
                      <a:pt x="88" y="22"/>
                      <a:pt x="88" y="27"/>
                    </a:cubicBezTo>
                    <a:cubicBezTo>
                      <a:pt x="88" y="31"/>
                      <a:pt x="84" y="35"/>
                      <a:pt x="79" y="35"/>
                    </a:cubicBezTo>
                    <a:cubicBezTo>
                      <a:pt x="84" y="35"/>
                      <a:pt x="88" y="39"/>
                      <a:pt x="88" y="44"/>
                    </a:cubicBezTo>
                    <a:cubicBezTo>
                      <a:pt x="88" y="49"/>
                      <a:pt x="84" y="53"/>
                      <a:pt x="7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4" y="53"/>
                      <a:pt x="0" y="49"/>
                      <a:pt x="0" y="44"/>
                    </a:cubicBezTo>
                    <a:cubicBezTo>
                      <a:pt x="0" y="39"/>
                      <a:pt x="4" y="35"/>
                      <a:pt x="9" y="35"/>
                    </a:cubicBezTo>
                    <a:cubicBezTo>
                      <a:pt x="4" y="35"/>
                      <a:pt x="0" y="31"/>
                      <a:pt x="0" y="27"/>
                    </a:cubicBezTo>
                    <a:cubicBezTo>
                      <a:pt x="0" y="22"/>
                      <a:pt x="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46" name="Freeform 90"/>
              <p:cNvSpPr>
                <a:spLocks/>
              </p:cNvSpPr>
              <p:nvPr/>
            </p:nvSpPr>
            <p:spPr bwMode="auto">
              <a:xfrm>
                <a:off x="3774" y="2119"/>
                <a:ext cx="100" cy="27"/>
              </a:xfrm>
              <a:custGeom>
                <a:avLst/>
                <a:gdLst/>
                <a:ahLst/>
                <a:cxnLst>
                  <a:cxn ang="0">
                    <a:pos x="28" y="15"/>
                  </a:cxn>
                  <a:cxn ang="0">
                    <a:pos x="0" y="0"/>
                  </a:cxn>
                  <a:cxn ang="0">
                    <a:pos x="56" y="0"/>
                  </a:cxn>
                  <a:cxn ang="0">
                    <a:pos x="28" y="15"/>
                  </a:cxn>
                </a:cxnLst>
                <a:rect l="0" t="0" r="r" b="b"/>
                <a:pathLst>
                  <a:path w="56" h="15">
                    <a:moveTo>
                      <a:pt x="28" y="15"/>
                    </a:moveTo>
                    <a:cubicBezTo>
                      <a:pt x="17" y="15"/>
                      <a:pt x="6" y="9"/>
                      <a:pt x="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0" y="9"/>
                      <a:pt x="40" y="15"/>
                      <a:pt x="28" y="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547" name="Text Box 91"/>
            <p:cNvSpPr txBox="1">
              <a:spLocks noChangeArrowheads="1"/>
            </p:cNvSpPr>
            <p:nvPr/>
          </p:nvSpPr>
          <p:spPr bwMode="auto">
            <a:xfrm>
              <a:off x="2712" y="1887"/>
              <a:ext cx="2231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en-GB" altLang="zh-CN" sz="4400">
                  <a:solidFill>
                    <a:schemeClr val="bg1"/>
                  </a:solidFill>
                  <a:ea typeface="宋体" pitchFamily="2" charset="-122"/>
                </a:rPr>
                <a:t>Research</a:t>
              </a:r>
            </a:p>
          </p:txBody>
        </p:sp>
      </p:grpSp>
      <p:grpSp>
        <p:nvGrpSpPr>
          <p:cNvPr id="19548" name="Group 92"/>
          <p:cNvGrpSpPr>
            <a:grpSpLocks/>
          </p:cNvGrpSpPr>
          <p:nvPr/>
        </p:nvGrpSpPr>
        <p:grpSpPr bwMode="auto">
          <a:xfrm>
            <a:off x="4699000" y="3890963"/>
            <a:ext cx="4038600" cy="911225"/>
            <a:chOff x="2399" y="1873"/>
            <a:chExt cx="2544" cy="574"/>
          </a:xfrm>
        </p:grpSpPr>
        <p:grpSp>
          <p:nvGrpSpPr>
            <p:cNvPr id="19549" name="Group 93"/>
            <p:cNvGrpSpPr>
              <a:grpSpLocks/>
            </p:cNvGrpSpPr>
            <p:nvPr/>
          </p:nvGrpSpPr>
          <p:grpSpPr bwMode="auto">
            <a:xfrm>
              <a:off x="2399" y="1873"/>
              <a:ext cx="310" cy="574"/>
              <a:chOff x="3657" y="1524"/>
              <a:chExt cx="334" cy="622"/>
            </a:xfrm>
          </p:grpSpPr>
          <p:sp>
            <p:nvSpPr>
              <p:cNvPr id="19550" name="Freeform 94"/>
              <p:cNvSpPr>
                <a:spLocks/>
              </p:cNvSpPr>
              <p:nvPr/>
            </p:nvSpPr>
            <p:spPr bwMode="auto">
              <a:xfrm>
                <a:off x="3657" y="1524"/>
                <a:ext cx="334" cy="478"/>
              </a:xfrm>
              <a:custGeom>
                <a:avLst/>
                <a:gdLst/>
                <a:ahLst/>
                <a:cxnLst>
                  <a:cxn ang="0">
                    <a:pos x="185" y="101"/>
                  </a:cxn>
                  <a:cxn ang="0">
                    <a:pos x="175" y="137"/>
                  </a:cxn>
                  <a:cxn ang="0">
                    <a:pos x="137" y="247"/>
                  </a:cxn>
                  <a:cxn ang="0">
                    <a:pos x="136" y="259"/>
                  </a:cxn>
                  <a:cxn ang="0">
                    <a:pos x="128" y="267"/>
                  </a:cxn>
                  <a:cxn ang="0">
                    <a:pos x="98" y="267"/>
                  </a:cxn>
                  <a:cxn ang="0">
                    <a:pos x="89" y="267"/>
                  </a:cxn>
                  <a:cxn ang="0">
                    <a:pos x="58" y="267"/>
                  </a:cxn>
                  <a:cxn ang="0">
                    <a:pos x="50" y="258"/>
                  </a:cxn>
                  <a:cxn ang="0">
                    <a:pos x="49" y="247"/>
                  </a:cxn>
                  <a:cxn ang="0">
                    <a:pos x="49" y="247"/>
                  </a:cxn>
                  <a:cxn ang="0">
                    <a:pos x="13" y="140"/>
                  </a:cxn>
                  <a:cxn ang="0">
                    <a:pos x="12" y="138"/>
                  </a:cxn>
                  <a:cxn ang="0">
                    <a:pos x="1" y="101"/>
                  </a:cxn>
                  <a:cxn ang="0">
                    <a:pos x="0" y="92"/>
                  </a:cxn>
                  <a:cxn ang="0">
                    <a:pos x="28" y="27"/>
                  </a:cxn>
                  <a:cxn ang="0">
                    <a:pos x="93" y="0"/>
                  </a:cxn>
                  <a:cxn ang="0">
                    <a:pos x="119" y="4"/>
                  </a:cxn>
                  <a:cxn ang="0">
                    <a:pos x="159" y="27"/>
                  </a:cxn>
                  <a:cxn ang="0">
                    <a:pos x="186" y="93"/>
                  </a:cxn>
                  <a:cxn ang="0">
                    <a:pos x="185" y="101"/>
                  </a:cxn>
                </a:cxnLst>
                <a:rect l="0" t="0" r="r" b="b"/>
                <a:pathLst>
                  <a:path w="186" h="267">
                    <a:moveTo>
                      <a:pt x="185" y="101"/>
                    </a:moveTo>
                    <a:cubicBezTo>
                      <a:pt x="184" y="114"/>
                      <a:pt x="181" y="126"/>
                      <a:pt x="175" y="137"/>
                    </a:cubicBezTo>
                    <a:cubicBezTo>
                      <a:pt x="174" y="138"/>
                      <a:pt x="137" y="205"/>
                      <a:pt x="137" y="247"/>
                    </a:cubicBezTo>
                    <a:cubicBezTo>
                      <a:pt x="137" y="247"/>
                      <a:pt x="136" y="259"/>
                      <a:pt x="136" y="259"/>
                    </a:cubicBezTo>
                    <a:cubicBezTo>
                      <a:pt x="134" y="267"/>
                      <a:pt x="130" y="267"/>
                      <a:pt x="128" y="267"/>
                    </a:cubicBezTo>
                    <a:cubicBezTo>
                      <a:pt x="98" y="267"/>
                      <a:pt x="98" y="267"/>
                      <a:pt x="98" y="267"/>
                    </a:cubicBezTo>
                    <a:cubicBezTo>
                      <a:pt x="89" y="267"/>
                      <a:pt x="89" y="267"/>
                      <a:pt x="89" y="267"/>
                    </a:cubicBezTo>
                    <a:cubicBezTo>
                      <a:pt x="58" y="267"/>
                      <a:pt x="58" y="267"/>
                      <a:pt x="58" y="267"/>
                    </a:cubicBezTo>
                    <a:cubicBezTo>
                      <a:pt x="56" y="267"/>
                      <a:pt x="52" y="267"/>
                      <a:pt x="50" y="258"/>
                    </a:cubicBezTo>
                    <a:cubicBezTo>
                      <a:pt x="50" y="258"/>
                      <a:pt x="49" y="247"/>
                      <a:pt x="49" y="247"/>
                    </a:cubicBezTo>
                    <a:cubicBezTo>
                      <a:pt x="49" y="247"/>
                      <a:pt x="49" y="247"/>
                      <a:pt x="49" y="247"/>
                    </a:cubicBezTo>
                    <a:cubicBezTo>
                      <a:pt x="49" y="223"/>
                      <a:pt x="36" y="184"/>
                      <a:pt x="13" y="140"/>
                    </a:cubicBezTo>
                    <a:cubicBezTo>
                      <a:pt x="12" y="138"/>
                      <a:pt x="12" y="138"/>
                      <a:pt x="12" y="138"/>
                    </a:cubicBezTo>
                    <a:cubicBezTo>
                      <a:pt x="6" y="126"/>
                      <a:pt x="2" y="114"/>
                      <a:pt x="1" y="101"/>
                    </a:cubicBezTo>
                    <a:cubicBezTo>
                      <a:pt x="1" y="101"/>
                      <a:pt x="0" y="92"/>
                      <a:pt x="0" y="92"/>
                    </a:cubicBezTo>
                    <a:cubicBezTo>
                      <a:pt x="0" y="68"/>
                      <a:pt x="10" y="45"/>
                      <a:pt x="28" y="27"/>
                    </a:cubicBezTo>
                    <a:cubicBezTo>
                      <a:pt x="45" y="10"/>
                      <a:pt x="68" y="0"/>
                      <a:pt x="93" y="0"/>
                    </a:cubicBezTo>
                    <a:cubicBezTo>
                      <a:pt x="102" y="0"/>
                      <a:pt x="111" y="1"/>
                      <a:pt x="119" y="4"/>
                    </a:cubicBezTo>
                    <a:cubicBezTo>
                      <a:pt x="134" y="8"/>
                      <a:pt x="148" y="16"/>
                      <a:pt x="159" y="27"/>
                    </a:cubicBezTo>
                    <a:cubicBezTo>
                      <a:pt x="176" y="45"/>
                      <a:pt x="186" y="68"/>
                      <a:pt x="186" y="93"/>
                    </a:cubicBezTo>
                    <a:cubicBezTo>
                      <a:pt x="186" y="93"/>
                      <a:pt x="185" y="101"/>
                      <a:pt x="185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3338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51" name="Freeform 95"/>
              <p:cNvSpPr>
                <a:spLocks/>
              </p:cNvSpPr>
              <p:nvPr/>
            </p:nvSpPr>
            <p:spPr bwMode="auto">
              <a:xfrm>
                <a:off x="3745" y="2019"/>
                <a:ext cx="158" cy="9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0"/>
                  </a:cxn>
                  <a:cxn ang="0">
                    <a:pos x="79" y="0"/>
                  </a:cxn>
                  <a:cxn ang="0">
                    <a:pos x="88" y="9"/>
                  </a:cxn>
                  <a:cxn ang="0">
                    <a:pos x="79" y="18"/>
                  </a:cxn>
                  <a:cxn ang="0">
                    <a:pos x="88" y="27"/>
                  </a:cxn>
                  <a:cxn ang="0">
                    <a:pos x="79" y="35"/>
                  </a:cxn>
                  <a:cxn ang="0">
                    <a:pos x="88" y="44"/>
                  </a:cxn>
                  <a:cxn ang="0">
                    <a:pos x="79" y="53"/>
                  </a:cxn>
                  <a:cxn ang="0">
                    <a:pos x="9" y="53"/>
                  </a:cxn>
                  <a:cxn ang="0">
                    <a:pos x="0" y="44"/>
                  </a:cxn>
                  <a:cxn ang="0">
                    <a:pos x="9" y="35"/>
                  </a:cxn>
                  <a:cxn ang="0">
                    <a:pos x="0" y="27"/>
                  </a:cxn>
                  <a:cxn ang="0">
                    <a:pos x="9" y="18"/>
                  </a:cxn>
                  <a:cxn ang="0">
                    <a:pos x="0" y="9"/>
                  </a:cxn>
                </a:cxnLst>
                <a:rect l="0" t="0" r="r" b="b"/>
                <a:pathLst>
                  <a:path w="88" h="53">
                    <a:moveTo>
                      <a:pt x="0" y="9"/>
                    </a:moveTo>
                    <a:cubicBezTo>
                      <a:pt x="0" y="4"/>
                      <a:pt x="4" y="0"/>
                      <a:pt x="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4" y="0"/>
                      <a:pt x="88" y="4"/>
                      <a:pt x="88" y="9"/>
                    </a:cubicBezTo>
                    <a:cubicBezTo>
                      <a:pt x="88" y="14"/>
                      <a:pt x="84" y="18"/>
                      <a:pt x="79" y="18"/>
                    </a:cubicBezTo>
                    <a:cubicBezTo>
                      <a:pt x="84" y="18"/>
                      <a:pt x="88" y="22"/>
                      <a:pt x="88" y="27"/>
                    </a:cubicBezTo>
                    <a:cubicBezTo>
                      <a:pt x="88" y="31"/>
                      <a:pt x="84" y="35"/>
                      <a:pt x="79" y="35"/>
                    </a:cubicBezTo>
                    <a:cubicBezTo>
                      <a:pt x="84" y="35"/>
                      <a:pt x="88" y="39"/>
                      <a:pt x="88" y="44"/>
                    </a:cubicBezTo>
                    <a:cubicBezTo>
                      <a:pt x="88" y="49"/>
                      <a:pt x="84" y="53"/>
                      <a:pt x="7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4" y="53"/>
                      <a:pt x="0" y="49"/>
                      <a:pt x="0" y="44"/>
                    </a:cubicBezTo>
                    <a:cubicBezTo>
                      <a:pt x="0" y="39"/>
                      <a:pt x="4" y="35"/>
                      <a:pt x="9" y="35"/>
                    </a:cubicBezTo>
                    <a:cubicBezTo>
                      <a:pt x="4" y="35"/>
                      <a:pt x="0" y="31"/>
                      <a:pt x="0" y="27"/>
                    </a:cubicBezTo>
                    <a:cubicBezTo>
                      <a:pt x="0" y="22"/>
                      <a:pt x="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52" name="Freeform 96"/>
              <p:cNvSpPr>
                <a:spLocks/>
              </p:cNvSpPr>
              <p:nvPr/>
            </p:nvSpPr>
            <p:spPr bwMode="auto">
              <a:xfrm>
                <a:off x="3774" y="2119"/>
                <a:ext cx="100" cy="27"/>
              </a:xfrm>
              <a:custGeom>
                <a:avLst/>
                <a:gdLst/>
                <a:ahLst/>
                <a:cxnLst>
                  <a:cxn ang="0">
                    <a:pos x="28" y="15"/>
                  </a:cxn>
                  <a:cxn ang="0">
                    <a:pos x="0" y="0"/>
                  </a:cxn>
                  <a:cxn ang="0">
                    <a:pos x="56" y="0"/>
                  </a:cxn>
                  <a:cxn ang="0">
                    <a:pos x="28" y="15"/>
                  </a:cxn>
                </a:cxnLst>
                <a:rect l="0" t="0" r="r" b="b"/>
                <a:pathLst>
                  <a:path w="56" h="15">
                    <a:moveTo>
                      <a:pt x="28" y="15"/>
                    </a:moveTo>
                    <a:cubicBezTo>
                      <a:pt x="17" y="15"/>
                      <a:pt x="6" y="9"/>
                      <a:pt x="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0" y="9"/>
                      <a:pt x="40" y="15"/>
                      <a:pt x="28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53" name="Freeform 97"/>
              <p:cNvSpPr>
                <a:spLocks/>
              </p:cNvSpPr>
              <p:nvPr/>
            </p:nvSpPr>
            <p:spPr bwMode="auto">
              <a:xfrm>
                <a:off x="3657" y="1524"/>
                <a:ext cx="334" cy="478"/>
              </a:xfrm>
              <a:custGeom>
                <a:avLst/>
                <a:gdLst/>
                <a:ahLst/>
                <a:cxnLst>
                  <a:cxn ang="0">
                    <a:pos x="185" y="101"/>
                  </a:cxn>
                  <a:cxn ang="0">
                    <a:pos x="175" y="137"/>
                  </a:cxn>
                  <a:cxn ang="0">
                    <a:pos x="137" y="247"/>
                  </a:cxn>
                  <a:cxn ang="0">
                    <a:pos x="136" y="259"/>
                  </a:cxn>
                  <a:cxn ang="0">
                    <a:pos x="128" y="267"/>
                  </a:cxn>
                  <a:cxn ang="0">
                    <a:pos x="98" y="267"/>
                  </a:cxn>
                  <a:cxn ang="0">
                    <a:pos x="89" y="267"/>
                  </a:cxn>
                  <a:cxn ang="0">
                    <a:pos x="58" y="267"/>
                  </a:cxn>
                  <a:cxn ang="0">
                    <a:pos x="50" y="258"/>
                  </a:cxn>
                  <a:cxn ang="0">
                    <a:pos x="49" y="247"/>
                  </a:cxn>
                  <a:cxn ang="0">
                    <a:pos x="49" y="247"/>
                  </a:cxn>
                  <a:cxn ang="0">
                    <a:pos x="13" y="140"/>
                  </a:cxn>
                  <a:cxn ang="0">
                    <a:pos x="12" y="138"/>
                  </a:cxn>
                  <a:cxn ang="0">
                    <a:pos x="1" y="101"/>
                  </a:cxn>
                  <a:cxn ang="0">
                    <a:pos x="0" y="92"/>
                  </a:cxn>
                  <a:cxn ang="0">
                    <a:pos x="28" y="27"/>
                  </a:cxn>
                  <a:cxn ang="0">
                    <a:pos x="93" y="0"/>
                  </a:cxn>
                  <a:cxn ang="0">
                    <a:pos x="119" y="4"/>
                  </a:cxn>
                  <a:cxn ang="0">
                    <a:pos x="159" y="27"/>
                  </a:cxn>
                  <a:cxn ang="0">
                    <a:pos x="186" y="93"/>
                  </a:cxn>
                  <a:cxn ang="0">
                    <a:pos x="185" y="101"/>
                  </a:cxn>
                </a:cxnLst>
                <a:rect l="0" t="0" r="r" b="b"/>
                <a:pathLst>
                  <a:path w="186" h="267">
                    <a:moveTo>
                      <a:pt x="185" y="101"/>
                    </a:moveTo>
                    <a:cubicBezTo>
                      <a:pt x="184" y="114"/>
                      <a:pt x="181" y="126"/>
                      <a:pt x="175" y="137"/>
                    </a:cubicBezTo>
                    <a:cubicBezTo>
                      <a:pt x="174" y="138"/>
                      <a:pt x="137" y="205"/>
                      <a:pt x="137" y="247"/>
                    </a:cubicBezTo>
                    <a:cubicBezTo>
                      <a:pt x="137" y="247"/>
                      <a:pt x="136" y="259"/>
                      <a:pt x="136" y="259"/>
                    </a:cubicBezTo>
                    <a:cubicBezTo>
                      <a:pt x="134" y="267"/>
                      <a:pt x="130" y="267"/>
                      <a:pt x="128" y="267"/>
                    </a:cubicBezTo>
                    <a:cubicBezTo>
                      <a:pt x="98" y="267"/>
                      <a:pt x="98" y="267"/>
                      <a:pt x="98" y="267"/>
                    </a:cubicBezTo>
                    <a:cubicBezTo>
                      <a:pt x="89" y="267"/>
                      <a:pt x="89" y="267"/>
                      <a:pt x="89" y="267"/>
                    </a:cubicBezTo>
                    <a:cubicBezTo>
                      <a:pt x="58" y="267"/>
                      <a:pt x="58" y="267"/>
                      <a:pt x="58" y="267"/>
                    </a:cubicBezTo>
                    <a:cubicBezTo>
                      <a:pt x="56" y="267"/>
                      <a:pt x="52" y="267"/>
                      <a:pt x="50" y="258"/>
                    </a:cubicBezTo>
                    <a:cubicBezTo>
                      <a:pt x="50" y="258"/>
                      <a:pt x="49" y="247"/>
                      <a:pt x="49" y="247"/>
                    </a:cubicBezTo>
                    <a:cubicBezTo>
                      <a:pt x="49" y="247"/>
                      <a:pt x="49" y="247"/>
                      <a:pt x="49" y="247"/>
                    </a:cubicBezTo>
                    <a:cubicBezTo>
                      <a:pt x="49" y="223"/>
                      <a:pt x="36" y="184"/>
                      <a:pt x="13" y="140"/>
                    </a:cubicBezTo>
                    <a:cubicBezTo>
                      <a:pt x="12" y="138"/>
                      <a:pt x="12" y="138"/>
                      <a:pt x="12" y="138"/>
                    </a:cubicBezTo>
                    <a:cubicBezTo>
                      <a:pt x="6" y="126"/>
                      <a:pt x="2" y="114"/>
                      <a:pt x="1" y="101"/>
                    </a:cubicBezTo>
                    <a:cubicBezTo>
                      <a:pt x="1" y="101"/>
                      <a:pt x="0" y="92"/>
                      <a:pt x="0" y="92"/>
                    </a:cubicBezTo>
                    <a:cubicBezTo>
                      <a:pt x="0" y="68"/>
                      <a:pt x="10" y="45"/>
                      <a:pt x="28" y="27"/>
                    </a:cubicBezTo>
                    <a:cubicBezTo>
                      <a:pt x="45" y="10"/>
                      <a:pt x="68" y="0"/>
                      <a:pt x="93" y="0"/>
                    </a:cubicBezTo>
                    <a:cubicBezTo>
                      <a:pt x="102" y="0"/>
                      <a:pt x="111" y="1"/>
                      <a:pt x="119" y="4"/>
                    </a:cubicBezTo>
                    <a:cubicBezTo>
                      <a:pt x="134" y="8"/>
                      <a:pt x="148" y="16"/>
                      <a:pt x="159" y="27"/>
                    </a:cubicBezTo>
                    <a:cubicBezTo>
                      <a:pt x="176" y="45"/>
                      <a:pt x="186" y="68"/>
                      <a:pt x="186" y="93"/>
                    </a:cubicBezTo>
                    <a:cubicBezTo>
                      <a:pt x="186" y="93"/>
                      <a:pt x="185" y="101"/>
                      <a:pt x="185" y="1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338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54" name="Freeform 98"/>
              <p:cNvSpPr>
                <a:spLocks/>
              </p:cNvSpPr>
              <p:nvPr/>
            </p:nvSpPr>
            <p:spPr bwMode="auto">
              <a:xfrm>
                <a:off x="3745" y="2019"/>
                <a:ext cx="158" cy="9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0"/>
                  </a:cxn>
                  <a:cxn ang="0">
                    <a:pos x="79" y="0"/>
                  </a:cxn>
                  <a:cxn ang="0">
                    <a:pos x="88" y="9"/>
                  </a:cxn>
                  <a:cxn ang="0">
                    <a:pos x="79" y="18"/>
                  </a:cxn>
                  <a:cxn ang="0">
                    <a:pos x="88" y="27"/>
                  </a:cxn>
                  <a:cxn ang="0">
                    <a:pos x="79" y="35"/>
                  </a:cxn>
                  <a:cxn ang="0">
                    <a:pos x="88" y="44"/>
                  </a:cxn>
                  <a:cxn ang="0">
                    <a:pos x="79" y="53"/>
                  </a:cxn>
                  <a:cxn ang="0">
                    <a:pos x="9" y="53"/>
                  </a:cxn>
                  <a:cxn ang="0">
                    <a:pos x="0" y="44"/>
                  </a:cxn>
                  <a:cxn ang="0">
                    <a:pos x="9" y="35"/>
                  </a:cxn>
                  <a:cxn ang="0">
                    <a:pos x="0" y="27"/>
                  </a:cxn>
                  <a:cxn ang="0">
                    <a:pos x="9" y="18"/>
                  </a:cxn>
                  <a:cxn ang="0">
                    <a:pos x="0" y="9"/>
                  </a:cxn>
                </a:cxnLst>
                <a:rect l="0" t="0" r="r" b="b"/>
                <a:pathLst>
                  <a:path w="88" h="53">
                    <a:moveTo>
                      <a:pt x="0" y="9"/>
                    </a:moveTo>
                    <a:cubicBezTo>
                      <a:pt x="0" y="4"/>
                      <a:pt x="4" y="0"/>
                      <a:pt x="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4" y="0"/>
                      <a:pt x="88" y="4"/>
                      <a:pt x="88" y="9"/>
                    </a:cubicBezTo>
                    <a:cubicBezTo>
                      <a:pt x="88" y="14"/>
                      <a:pt x="84" y="18"/>
                      <a:pt x="79" y="18"/>
                    </a:cubicBezTo>
                    <a:cubicBezTo>
                      <a:pt x="84" y="18"/>
                      <a:pt x="88" y="22"/>
                      <a:pt x="88" y="27"/>
                    </a:cubicBezTo>
                    <a:cubicBezTo>
                      <a:pt x="88" y="31"/>
                      <a:pt x="84" y="35"/>
                      <a:pt x="79" y="35"/>
                    </a:cubicBezTo>
                    <a:cubicBezTo>
                      <a:pt x="84" y="35"/>
                      <a:pt x="88" y="39"/>
                      <a:pt x="88" y="44"/>
                    </a:cubicBezTo>
                    <a:cubicBezTo>
                      <a:pt x="88" y="49"/>
                      <a:pt x="84" y="53"/>
                      <a:pt x="7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4" y="53"/>
                      <a:pt x="0" y="49"/>
                      <a:pt x="0" y="44"/>
                    </a:cubicBezTo>
                    <a:cubicBezTo>
                      <a:pt x="0" y="39"/>
                      <a:pt x="4" y="35"/>
                      <a:pt x="9" y="35"/>
                    </a:cubicBezTo>
                    <a:cubicBezTo>
                      <a:pt x="4" y="35"/>
                      <a:pt x="0" y="31"/>
                      <a:pt x="0" y="27"/>
                    </a:cubicBezTo>
                    <a:cubicBezTo>
                      <a:pt x="0" y="22"/>
                      <a:pt x="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55" name="Freeform 99"/>
              <p:cNvSpPr>
                <a:spLocks/>
              </p:cNvSpPr>
              <p:nvPr/>
            </p:nvSpPr>
            <p:spPr bwMode="auto">
              <a:xfrm>
                <a:off x="3774" y="2119"/>
                <a:ext cx="100" cy="27"/>
              </a:xfrm>
              <a:custGeom>
                <a:avLst/>
                <a:gdLst/>
                <a:ahLst/>
                <a:cxnLst>
                  <a:cxn ang="0">
                    <a:pos x="28" y="15"/>
                  </a:cxn>
                  <a:cxn ang="0">
                    <a:pos x="0" y="0"/>
                  </a:cxn>
                  <a:cxn ang="0">
                    <a:pos x="56" y="0"/>
                  </a:cxn>
                  <a:cxn ang="0">
                    <a:pos x="28" y="15"/>
                  </a:cxn>
                </a:cxnLst>
                <a:rect l="0" t="0" r="r" b="b"/>
                <a:pathLst>
                  <a:path w="56" h="15">
                    <a:moveTo>
                      <a:pt x="28" y="15"/>
                    </a:moveTo>
                    <a:cubicBezTo>
                      <a:pt x="17" y="15"/>
                      <a:pt x="6" y="9"/>
                      <a:pt x="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0" y="9"/>
                      <a:pt x="40" y="15"/>
                      <a:pt x="28" y="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556" name="Text Box 100"/>
            <p:cNvSpPr txBox="1">
              <a:spLocks noChangeArrowheads="1"/>
            </p:cNvSpPr>
            <p:nvPr/>
          </p:nvSpPr>
          <p:spPr bwMode="auto">
            <a:xfrm>
              <a:off x="2712" y="1887"/>
              <a:ext cx="2231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en-GB" altLang="zh-CN" sz="4400">
                  <a:solidFill>
                    <a:schemeClr val="bg1"/>
                  </a:solidFill>
                  <a:ea typeface="宋体" pitchFamily="2" charset="-122"/>
                </a:rPr>
                <a:t>Development</a:t>
              </a:r>
            </a:p>
          </p:txBody>
        </p:sp>
      </p:grpSp>
      <p:grpSp>
        <p:nvGrpSpPr>
          <p:cNvPr id="19557" name="Group 101"/>
          <p:cNvGrpSpPr>
            <a:grpSpLocks/>
          </p:cNvGrpSpPr>
          <p:nvPr/>
        </p:nvGrpSpPr>
        <p:grpSpPr bwMode="auto">
          <a:xfrm>
            <a:off x="5581650" y="4337050"/>
            <a:ext cx="4038600" cy="911225"/>
            <a:chOff x="2399" y="1873"/>
            <a:chExt cx="2544" cy="574"/>
          </a:xfrm>
        </p:grpSpPr>
        <p:grpSp>
          <p:nvGrpSpPr>
            <p:cNvPr id="19558" name="Group 102"/>
            <p:cNvGrpSpPr>
              <a:grpSpLocks/>
            </p:cNvGrpSpPr>
            <p:nvPr/>
          </p:nvGrpSpPr>
          <p:grpSpPr bwMode="auto">
            <a:xfrm>
              <a:off x="2399" y="1873"/>
              <a:ext cx="310" cy="574"/>
              <a:chOff x="3657" y="1524"/>
              <a:chExt cx="334" cy="622"/>
            </a:xfrm>
          </p:grpSpPr>
          <p:sp>
            <p:nvSpPr>
              <p:cNvPr id="19559" name="Freeform 103"/>
              <p:cNvSpPr>
                <a:spLocks/>
              </p:cNvSpPr>
              <p:nvPr/>
            </p:nvSpPr>
            <p:spPr bwMode="auto">
              <a:xfrm>
                <a:off x="3657" y="1524"/>
                <a:ext cx="334" cy="478"/>
              </a:xfrm>
              <a:custGeom>
                <a:avLst/>
                <a:gdLst/>
                <a:ahLst/>
                <a:cxnLst>
                  <a:cxn ang="0">
                    <a:pos x="185" y="101"/>
                  </a:cxn>
                  <a:cxn ang="0">
                    <a:pos x="175" y="137"/>
                  </a:cxn>
                  <a:cxn ang="0">
                    <a:pos x="137" y="247"/>
                  </a:cxn>
                  <a:cxn ang="0">
                    <a:pos x="136" y="259"/>
                  </a:cxn>
                  <a:cxn ang="0">
                    <a:pos x="128" y="267"/>
                  </a:cxn>
                  <a:cxn ang="0">
                    <a:pos x="98" y="267"/>
                  </a:cxn>
                  <a:cxn ang="0">
                    <a:pos x="89" y="267"/>
                  </a:cxn>
                  <a:cxn ang="0">
                    <a:pos x="58" y="267"/>
                  </a:cxn>
                  <a:cxn ang="0">
                    <a:pos x="50" y="258"/>
                  </a:cxn>
                  <a:cxn ang="0">
                    <a:pos x="49" y="247"/>
                  </a:cxn>
                  <a:cxn ang="0">
                    <a:pos x="49" y="247"/>
                  </a:cxn>
                  <a:cxn ang="0">
                    <a:pos x="13" y="140"/>
                  </a:cxn>
                  <a:cxn ang="0">
                    <a:pos x="12" y="138"/>
                  </a:cxn>
                  <a:cxn ang="0">
                    <a:pos x="1" y="101"/>
                  </a:cxn>
                  <a:cxn ang="0">
                    <a:pos x="0" y="92"/>
                  </a:cxn>
                  <a:cxn ang="0">
                    <a:pos x="28" y="27"/>
                  </a:cxn>
                  <a:cxn ang="0">
                    <a:pos x="93" y="0"/>
                  </a:cxn>
                  <a:cxn ang="0">
                    <a:pos x="119" y="4"/>
                  </a:cxn>
                  <a:cxn ang="0">
                    <a:pos x="159" y="27"/>
                  </a:cxn>
                  <a:cxn ang="0">
                    <a:pos x="186" y="93"/>
                  </a:cxn>
                  <a:cxn ang="0">
                    <a:pos x="185" y="101"/>
                  </a:cxn>
                </a:cxnLst>
                <a:rect l="0" t="0" r="r" b="b"/>
                <a:pathLst>
                  <a:path w="186" h="267">
                    <a:moveTo>
                      <a:pt x="185" y="101"/>
                    </a:moveTo>
                    <a:cubicBezTo>
                      <a:pt x="184" y="114"/>
                      <a:pt x="181" y="126"/>
                      <a:pt x="175" y="137"/>
                    </a:cubicBezTo>
                    <a:cubicBezTo>
                      <a:pt x="174" y="138"/>
                      <a:pt x="137" y="205"/>
                      <a:pt x="137" y="247"/>
                    </a:cubicBezTo>
                    <a:cubicBezTo>
                      <a:pt x="137" y="247"/>
                      <a:pt x="136" y="259"/>
                      <a:pt x="136" y="259"/>
                    </a:cubicBezTo>
                    <a:cubicBezTo>
                      <a:pt x="134" y="267"/>
                      <a:pt x="130" y="267"/>
                      <a:pt x="128" y="267"/>
                    </a:cubicBezTo>
                    <a:cubicBezTo>
                      <a:pt x="98" y="267"/>
                      <a:pt x="98" y="267"/>
                      <a:pt x="98" y="267"/>
                    </a:cubicBezTo>
                    <a:cubicBezTo>
                      <a:pt x="89" y="267"/>
                      <a:pt x="89" y="267"/>
                      <a:pt x="89" y="267"/>
                    </a:cubicBezTo>
                    <a:cubicBezTo>
                      <a:pt x="58" y="267"/>
                      <a:pt x="58" y="267"/>
                      <a:pt x="58" y="267"/>
                    </a:cubicBezTo>
                    <a:cubicBezTo>
                      <a:pt x="56" y="267"/>
                      <a:pt x="52" y="267"/>
                      <a:pt x="50" y="258"/>
                    </a:cubicBezTo>
                    <a:cubicBezTo>
                      <a:pt x="50" y="258"/>
                      <a:pt x="49" y="247"/>
                      <a:pt x="49" y="247"/>
                    </a:cubicBezTo>
                    <a:cubicBezTo>
                      <a:pt x="49" y="247"/>
                      <a:pt x="49" y="247"/>
                      <a:pt x="49" y="247"/>
                    </a:cubicBezTo>
                    <a:cubicBezTo>
                      <a:pt x="49" y="223"/>
                      <a:pt x="36" y="184"/>
                      <a:pt x="13" y="140"/>
                    </a:cubicBezTo>
                    <a:cubicBezTo>
                      <a:pt x="12" y="138"/>
                      <a:pt x="12" y="138"/>
                      <a:pt x="12" y="138"/>
                    </a:cubicBezTo>
                    <a:cubicBezTo>
                      <a:pt x="6" y="126"/>
                      <a:pt x="2" y="114"/>
                      <a:pt x="1" y="101"/>
                    </a:cubicBezTo>
                    <a:cubicBezTo>
                      <a:pt x="1" y="101"/>
                      <a:pt x="0" y="92"/>
                      <a:pt x="0" y="92"/>
                    </a:cubicBezTo>
                    <a:cubicBezTo>
                      <a:pt x="0" y="68"/>
                      <a:pt x="10" y="45"/>
                      <a:pt x="28" y="27"/>
                    </a:cubicBezTo>
                    <a:cubicBezTo>
                      <a:pt x="45" y="10"/>
                      <a:pt x="68" y="0"/>
                      <a:pt x="93" y="0"/>
                    </a:cubicBezTo>
                    <a:cubicBezTo>
                      <a:pt x="102" y="0"/>
                      <a:pt x="111" y="1"/>
                      <a:pt x="119" y="4"/>
                    </a:cubicBezTo>
                    <a:cubicBezTo>
                      <a:pt x="134" y="8"/>
                      <a:pt x="148" y="16"/>
                      <a:pt x="159" y="27"/>
                    </a:cubicBezTo>
                    <a:cubicBezTo>
                      <a:pt x="176" y="45"/>
                      <a:pt x="186" y="68"/>
                      <a:pt x="186" y="93"/>
                    </a:cubicBezTo>
                    <a:cubicBezTo>
                      <a:pt x="186" y="93"/>
                      <a:pt x="185" y="101"/>
                      <a:pt x="185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3338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60" name="Freeform 104"/>
              <p:cNvSpPr>
                <a:spLocks/>
              </p:cNvSpPr>
              <p:nvPr/>
            </p:nvSpPr>
            <p:spPr bwMode="auto">
              <a:xfrm>
                <a:off x="3745" y="2019"/>
                <a:ext cx="158" cy="9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0"/>
                  </a:cxn>
                  <a:cxn ang="0">
                    <a:pos x="79" y="0"/>
                  </a:cxn>
                  <a:cxn ang="0">
                    <a:pos x="88" y="9"/>
                  </a:cxn>
                  <a:cxn ang="0">
                    <a:pos x="79" y="18"/>
                  </a:cxn>
                  <a:cxn ang="0">
                    <a:pos x="88" y="27"/>
                  </a:cxn>
                  <a:cxn ang="0">
                    <a:pos x="79" y="35"/>
                  </a:cxn>
                  <a:cxn ang="0">
                    <a:pos x="88" y="44"/>
                  </a:cxn>
                  <a:cxn ang="0">
                    <a:pos x="79" y="53"/>
                  </a:cxn>
                  <a:cxn ang="0">
                    <a:pos x="9" y="53"/>
                  </a:cxn>
                  <a:cxn ang="0">
                    <a:pos x="0" y="44"/>
                  </a:cxn>
                  <a:cxn ang="0">
                    <a:pos x="9" y="35"/>
                  </a:cxn>
                  <a:cxn ang="0">
                    <a:pos x="0" y="27"/>
                  </a:cxn>
                  <a:cxn ang="0">
                    <a:pos x="9" y="18"/>
                  </a:cxn>
                  <a:cxn ang="0">
                    <a:pos x="0" y="9"/>
                  </a:cxn>
                </a:cxnLst>
                <a:rect l="0" t="0" r="r" b="b"/>
                <a:pathLst>
                  <a:path w="88" h="53">
                    <a:moveTo>
                      <a:pt x="0" y="9"/>
                    </a:moveTo>
                    <a:cubicBezTo>
                      <a:pt x="0" y="4"/>
                      <a:pt x="4" y="0"/>
                      <a:pt x="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4" y="0"/>
                      <a:pt x="88" y="4"/>
                      <a:pt x="88" y="9"/>
                    </a:cubicBezTo>
                    <a:cubicBezTo>
                      <a:pt x="88" y="14"/>
                      <a:pt x="84" y="18"/>
                      <a:pt x="79" y="18"/>
                    </a:cubicBezTo>
                    <a:cubicBezTo>
                      <a:pt x="84" y="18"/>
                      <a:pt x="88" y="22"/>
                      <a:pt x="88" y="27"/>
                    </a:cubicBezTo>
                    <a:cubicBezTo>
                      <a:pt x="88" y="31"/>
                      <a:pt x="84" y="35"/>
                      <a:pt x="79" y="35"/>
                    </a:cubicBezTo>
                    <a:cubicBezTo>
                      <a:pt x="84" y="35"/>
                      <a:pt x="88" y="39"/>
                      <a:pt x="88" y="44"/>
                    </a:cubicBezTo>
                    <a:cubicBezTo>
                      <a:pt x="88" y="49"/>
                      <a:pt x="84" y="53"/>
                      <a:pt x="7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4" y="53"/>
                      <a:pt x="0" y="49"/>
                      <a:pt x="0" y="44"/>
                    </a:cubicBezTo>
                    <a:cubicBezTo>
                      <a:pt x="0" y="39"/>
                      <a:pt x="4" y="35"/>
                      <a:pt x="9" y="35"/>
                    </a:cubicBezTo>
                    <a:cubicBezTo>
                      <a:pt x="4" y="35"/>
                      <a:pt x="0" y="31"/>
                      <a:pt x="0" y="27"/>
                    </a:cubicBezTo>
                    <a:cubicBezTo>
                      <a:pt x="0" y="22"/>
                      <a:pt x="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61" name="Freeform 105"/>
              <p:cNvSpPr>
                <a:spLocks/>
              </p:cNvSpPr>
              <p:nvPr/>
            </p:nvSpPr>
            <p:spPr bwMode="auto">
              <a:xfrm>
                <a:off x="3774" y="2119"/>
                <a:ext cx="100" cy="27"/>
              </a:xfrm>
              <a:custGeom>
                <a:avLst/>
                <a:gdLst/>
                <a:ahLst/>
                <a:cxnLst>
                  <a:cxn ang="0">
                    <a:pos x="28" y="15"/>
                  </a:cxn>
                  <a:cxn ang="0">
                    <a:pos x="0" y="0"/>
                  </a:cxn>
                  <a:cxn ang="0">
                    <a:pos x="56" y="0"/>
                  </a:cxn>
                  <a:cxn ang="0">
                    <a:pos x="28" y="15"/>
                  </a:cxn>
                </a:cxnLst>
                <a:rect l="0" t="0" r="r" b="b"/>
                <a:pathLst>
                  <a:path w="56" h="15">
                    <a:moveTo>
                      <a:pt x="28" y="15"/>
                    </a:moveTo>
                    <a:cubicBezTo>
                      <a:pt x="17" y="15"/>
                      <a:pt x="6" y="9"/>
                      <a:pt x="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0" y="9"/>
                      <a:pt x="40" y="15"/>
                      <a:pt x="28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62" name="Freeform 106"/>
              <p:cNvSpPr>
                <a:spLocks/>
              </p:cNvSpPr>
              <p:nvPr/>
            </p:nvSpPr>
            <p:spPr bwMode="auto">
              <a:xfrm>
                <a:off x="3657" y="1524"/>
                <a:ext cx="334" cy="478"/>
              </a:xfrm>
              <a:custGeom>
                <a:avLst/>
                <a:gdLst/>
                <a:ahLst/>
                <a:cxnLst>
                  <a:cxn ang="0">
                    <a:pos x="185" y="101"/>
                  </a:cxn>
                  <a:cxn ang="0">
                    <a:pos x="175" y="137"/>
                  </a:cxn>
                  <a:cxn ang="0">
                    <a:pos x="137" y="247"/>
                  </a:cxn>
                  <a:cxn ang="0">
                    <a:pos x="136" y="259"/>
                  </a:cxn>
                  <a:cxn ang="0">
                    <a:pos x="128" y="267"/>
                  </a:cxn>
                  <a:cxn ang="0">
                    <a:pos x="98" y="267"/>
                  </a:cxn>
                  <a:cxn ang="0">
                    <a:pos x="89" y="267"/>
                  </a:cxn>
                  <a:cxn ang="0">
                    <a:pos x="58" y="267"/>
                  </a:cxn>
                  <a:cxn ang="0">
                    <a:pos x="50" y="258"/>
                  </a:cxn>
                  <a:cxn ang="0">
                    <a:pos x="49" y="247"/>
                  </a:cxn>
                  <a:cxn ang="0">
                    <a:pos x="49" y="247"/>
                  </a:cxn>
                  <a:cxn ang="0">
                    <a:pos x="13" y="140"/>
                  </a:cxn>
                  <a:cxn ang="0">
                    <a:pos x="12" y="138"/>
                  </a:cxn>
                  <a:cxn ang="0">
                    <a:pos x="1" y="101"/>
                  </a:cxn>
                  <a:cxn ang="0">
                    <a:pos x="0" y="92"/>
                  </a:cxn>
                  <a:cxn ang="0">
                    <a:pos x="28" y="27"/>
                  </a:cxn>
                  <a:cxn ang="0">
                    <a:pos x="93" y="0"/>
                  </a:cxn>
                  <a:cxn ang="0">
                    <a:pos x="119" y="4"/>
                  </a:cxn>
                  <a:cxn ang="0">
                    <a:pos x="159" y="27"/>
                  </a:cxn>
                  <a:cxn ang="0">
                    <a:pos x="186" y="93"/>
                  </a:cxn>
                  <a:cxn ang="0">
                    <a:pos x="185" y="101"/>
                  </a:cxn>
                </a:cxnLst>
                <a:rect l="0" t="0" r="r" b="b"/>
                <a:pathLst>
                  <a:path w="186" h="267">
                    <a:moveTo>
                      <a:pt x="185" y="101"/>
                    </a:moveTo>
                    <a:cubicBezTo>
                      <a:pt x="184" y="114"/>
                      <a:pt x="181" y="126"/>
                      <a:pt x="175" y="137"/>
                    </a:cubicBezTo>
                    <a:cubicBezTo>
                      <a:pt x="174" y="138"/>
                      <a:pt x="137" y="205"/>
                      <a:pt x="137" y="247"/>
                    </a:cubicBezTo>
                    <a:cubicBezTo>
                      <a:pt x="137" y="247"/>
                      <a:pt x="136" y="259"/>
                      <a:pt x="136" y="259"/>
                    </a:cubicBezTo>
                    <a:cubicBezTo>
                      <a:pt x="134" y="267"/>
                      <a:pt x="130" y="267"/>
                      <a:pt x="128" y="267"/>
                    </a:cubicBezTo>
                    <a:cubicBezTo>
                      <a:pt x="98" y="267"/>
                      <a:pt x="98" y="267"/>
                      <a:pt x="98" y="267"/>
                    </a:cubicBezTo>
                    <a:cubicBezTo>
                      <a:pt x="89" y="267"/>
                      <a:pt x="89" y="267"/>
                      <a:pt x="89" y="267"/>
                    </a:cubicBezTo>
                    <a:cubicBezTo>
                      <a:pt x="58" y="267"/>
                      <a:pt x="58" y="267"/>
                      <a:pt x="58" y="267"/>
                    </a:cubicBezTo>
                    <a:cubicBezTo>
                      <a:pt x="56" y="267"/>
                      <a:pt x="52" y="267"/>
                      <a:pt x="50" y="258"/>
                    </a:cubicBezTo>
                    <a:cubicBezTo>
                      <a:pt x="50" y="258"/>
                      <a:pt x="49" y="247"/>
                      <a:pt x="49" y="247"/>
                    </a:cubicBezTo>
                    <a:cubicBezTo>
                      <a:pt x="49" y="247"/>
                      <a:pt x="49" y="247"/>
                      <a:pt x="49" y="247"/>
                    </a:cubicBezTo>
                    <a:cubicBezTo>
                      <a:pt x="49" y="223"/>
                      <a:pt x="36" y="184"/>
                      <a:pt x="13" y="140"/>
                    </a:cubicBezTo>
                    <a:cubicBezTo>
                      <a:pt x="12" y="138"/>
                      <a:pt x="12" y="138"/>
                      <a:pt x="12" y="138"/>
                    </a:cubicBezTo>
                    <a:cubicBezTo>
                      <a:pt x="6" y="126"/>
                      <a:pt x="2" y="114"/>
                      <a:pt x="1" y="101"/>
                    </a:cubicBezTo>
                    <a:cubicBezTo>
                      <a:pt x="1" y="101"/>
                      <a:pt x="0" y="92"/>
                      <a:pt x="0" y="92"/>
                    </a:cubicBezTo>
                    <a:cubicBezTo>
                      <a:pt x="0" y="68"/>
                      <a:pt x="10" y="45"/>
                      <a:pt x="28" y="27"/>
                    </a:cubicBezTo>
                    <a:cubicBezTo>
                      <a:pt x="45" y="10"/>
                      <a:pt x="68" y="0"/>
                      <a:pt x="93" y="0"/>
                    </a:cubicBezTo>
                    <a:cubicBezTo>
                      <a:pt x="102" y="0"/>
                      <a:pt x="111" y="1"/>
                      <a:pt x="119" y="4"/>
                    </a:cubicBezTo>
                    <a:cubicBezTo>
                      <a:pt x="134" y="8"/>
                      <a:pt x="148" y="16"/>
                      <a:pt x="159" y="27"/>
                    </a:cubicBezTo>
                    <a:cubicBezTo>
                      <a:pt x="176" y="45"/>
                      <a:pt x="186" y="68"/>
                      <a:pt x="186" y="93"/>
                    </a:cubicBezTo>
                    <a:cubicBezTo>
                      <a:pt x="186" y="93"/>
                      <a:pt x="185" y="101"/>
                      <a:pt x="185" y="1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338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63" name="Freeform 107"/>
              <p:cNvSpPr>
                <a:spLocks/>
              </p:cNvSpPr>
              <p:nvPr/>
            </p:nvSpPr>
            <p:spPr bwMode="auto">
              <a:xfrm>
                <a:off x="3745" y="2019"/>
                <a:ext cx="158" cy="9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0"/>
                  </a:cxn>
                  <a:cxn ang="0">
                    <a:pos x="79" y="0"/>
                  </a:cxn>
                  <a:cxn ang="0">
                    <a:pos x="88" y="9"/>
                  </a:cxn>
                  <a:cxn ang="0">
                    <a:pos x="79" y="18"/>
                  </a:cxn>
                  <a:cxn ang="0">
                    <a:pos x="88" y="27"/>
                  </a:cxn>
                  <a:cxn ang="0">
                    <a:pos x="79" y="35"/>
                  </a:cxn>
                  <a:cxn ang="0">
                    <a:pos x="88" y="44"/>
                  </a:cxn>
                  <a:cxn ang="0">
                    <a:pos x="79" y="53"/>
                  </a:cxn>
                  <a:cxn ang="0">
                    <a:pos x="9" y="53"/>
                  </a:cxn>
                  <a:cxn ang="0">
                    <a:pos x="0" y="44"/>
                  </a:cxn>
                  <a:cxn ang="0">
                    <a:pos x="9" y="35"/>
                  </a:cxn>
                  <a:cxn ang="0">
                    <a:pos x="0" y="27"/>
                  </a:cxn>
                  <a:cxn ang="0">
                    <a:pos x="9" y="18"/>
                  </a:cxn>
                  <a:cxn ang="0">
                    <a:pos x="0" y="9"/>
                  </a:cxn>
                </a:cxnLst>
                <a:rect l="0" t="0" r="r" b="b"/>
                <a:pathLst>
                  <a:path w="88" h="53">
                    <a:moveTo>
                      <a:pt x="0" y="9"/>
                    </a:moveTo>
                    <a:cubicBezTo>
                      <a:pt x="0" y="4"/>
                      <a:pt x="4" y="0"/>
                      <a:pt x="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4" y="0"/>
                      <a:pt x="88" y="4"/>
                      <a:pt x="88" y="9"/>
                    </a:cubicBezTo>
                    <a:cubicBezTo>
                      <a:pt x="88" y="14"/>
                      <a:pt x="84" y="18"/>
                      <a:pt x="79" y="18"/>
                    </a:cubicBezTo>
                    <a:cubicBezTo>
                      <a:pt x="84" y="18"/>
                      <a:pt x="88" y="22"/>
                      <a:pt x="88" y="27"/>
                    </a:cubicBezTo>
                    <a:cubicBezTo>
                      <a:pt x="88" y="31"/>
                      <a:pt x="84" y="35"/>
                      <a:pt x="79" y="35"/>
                    </a:cubicBezTo>
                    <a:cubicBezTo>
                      <a:pt x="84" y="35"/>
                      <a:pt x="88" y="39"/>
                      <a:pt x="88" y="44"/>
                    </a:cubicBezTo>
                    <a:cubicBezTo>
                      <a:pt x="88" y="49"/>
                      <a:pt x="84" y="53"/>
                      <a:pt x="7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4" y="53"/>
                      <a:pt x="0" y="49"/>
                      <a:pt x="0" y="44"/>
                    </a:cubicBezTo>
                    <a:cubicBezTo>
                      <a:pt x="0" y="39"/>
                      <a:pt x="4" y="35"/>
                      <a:pt x="9" y="35"/>
                    </a:cubicBezTo>
                    <a:cubicBezTo>
                      <a:pt x="4" y="35"/>
                      <a:pt x="0" y="31"/>
                      <a:pt x="0" y="27"/>
                    </a:cubicBezTo>
                    <a:cubicBezTo>
                      <a:pt x="0" y="22"/>
                      <a:pt x="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64" name="Freeform 108"/>
              <p:cNvSpPr>
                <a:spLocks/>
              </p:cNvSpPr>
              <p:nvPr/>
            </p:nvSpPr>
            <p:spPr bwMode="auto">
              <a:xfrm>
                <a:off x="3774" y="2119"/>
                <a:ext cx="100" cy="27"/>
              </a:xfrm>
              <a:custGeom>
                <a:avLst/>
                <a:gdLst/>
                <a:ahLst/>
                <a:cxnLst>
                  <a:cxn ang="0">
                    <a:pos x="28" y="15"/>
                  </a:cxn>
                  <a:cxn ang="0">
                    <a:pos x="0" y="0"/>
                  </a:cxn>
                  <a:cxn ang="0">
                    <a:pos x="56" y="0"/>
                  </a:cxn>
                  <a:cxn ang="0">
                    <a:pos x="28" y="15"/>
                  </a:cxn>
                </a:cxnLst>
                <a:rect l="0" t="0" r="r" b="b"/>
                <a:pathLst>
                  <a:path w="56" h="15">
                    <a:moveTo>
                      <a:pt x="28" y="15"/>
                    </a:moveTo>
                    <a:cubicBezTo>
                      <a:pt x="17" y="15"/>
                      <a:pt x="6" y="9"/>
                      <a:pt x="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0" y="9"/>
                      <a:pt x="40" y="15"/>
                      <a:pt x="28" y="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565" name="Text Box 109"/>
            <p:cNvSpPr txBox="1">
              <a:spLocks noChangeArrowheads="1"/>
            </p:cNvSpPr>
            <p:nvPr/>
          </p:nvSpPr>
          <p:spPr bwMode="auto">
            <a:xfrm>
              <a:off x="2712" y="1887"/>
              <a:ext cx="2231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en-GB" altLang="zh-CN" sz="4400">
                  <a:solidFill>
                    <a:schemeClr val="bg1"/>
                  </a:solidFill>
                  <a:ea typeface="宋体" pitchFamily="2" charset="-122"/>
                </a:rPr>
                <a:t>Licensing</a:t>
              </a:r>
            </a:p>
          </p:txBody>
        </p:sp>
      </p:grpSp>
      <p:grpSp>
        <p:nvGrpSpPr>
          <p:cNvPr id="19566" name="Group 110"/>
          <p:cNvGrpSpPr>
            <a:grpSpLocks/>
          </p:cNvGrpSpPr>
          <p:nvPr/>
        </p:nvGrpSpPr>
        <p:grpSpPr bwMode="auto">
          <a:xfrm>
            <a:off x="4675188" y="3984625"/>
            <a:ext cx="4038600" cy="911225"/>
            <a:chOff x="2399" y="1873"/>
            <a:chExt cx="2544" cy="574"/>
          </a:xfrm>
        </p:grpSpPr>
        <p:grpSp>
          <p:nvGrpSpPr>
            <p:cNvPr id="19567" name="Group 111"/>
            <p:cNvGrpSpPr>
              <a:grpSpLocks/>
            </p:cNvGrpSpPr>
            <p:nvPr/>
          </p:nvGrpSpPr>
          <p:grpSpPr bwMode="auto">
            <a:xfrm>
              <a:off x="2399" y="1873"/>
              <a:ext cx="310" cy="574"/>
              <a:chOff x="3657" y="1524"/>
              <a:chExt cx="334" cy="622"/>
            </a:xfrm>
          </p:grpSpPr>
          <p:sp>
            <p:nvSpPr>
              <p:cNvPr id="19568" name="Freeform 112"/>
              <p:cNvSpPr>
                <a:spLocks/>
              </p:cNvSpPr>
              <p:nvPr/>
            </p:nvSpPr>
            <p:spPr bwMode="auto">
              <a:xfrm>
                <a:off x="3657" y="1524"/>
                <a:ext cx="334" cy="478"/>
              </a:xfrm>
              <a:custGeom>
                <a:avLst/>
                <a:gdLst/>
                <a:ahLst/>
                <a:cxnLst>
                  <a:cxn ang="0">
                    <a:pos x="185" y="101"/>
                  </a:cxn>
                  <a:cxn ang="0">
                    <a:pos x="175" y="137"/>
                  </a:cxn>
                  <a:cxn ang="0">
                    <a:pos x="137" y="247"/>
                  </a:cxn>
                  <a:cxn ang="0">
                    <a:pos x="136" y="259"/>
                  </a:cxn>
                  <a:cxn ang="0">
                    <a:pos x="128" y="267"/>
                  </a:cxn>
                  <a:cxn ang="0">
                    <a:pos x="98" y="267"/>
                  </a:cxn>
                  <a:cxn ang="0">
                    <a:pos x="89" y="267"/>
                  </a:cxn>
                  <a:cxn ang="0">
                    <a:pos x="58" y="267"/>
                  </a:cxn>
                  <a:cxn ang="0">
                    <a:pos x="50" y="258"/>
                  </a:cxn>
                  <a:cxn ang="0">
                    <a:pos x="49" y="247"/>
                  </a:cxn>
                  <a:cxn ang="0">
                    <a:pos x="49" y="247"/>
                  </a:cxn>
                  <a:cxn ang="0">
                    <a:pos x="13" y="140"/>
                  </a:cxn>
                  <a:cxn ang="0">
                    <a:pos x="12" y="138"/>
                  </a:cxn>
                  <a:cxn ang="0">
                    <a:pos x="1" y="101"/>
                  </a:cxn>
                  <a:cxn ang="0">
                    <a:pos x="0" y="92"/>
                  </a:cxn>
                  <a:cxn ang="0">
                    <a:pos x="28" y="27"/>
                  </a:cxn>
                  <a:cxn ang="0">
                    <a:pos x="93" y="0"/>
                  </a:cxn>
                  <a:cxn ang="0">
                    <a:pos x="119" y="4"/>
                  </a:cxn>
                  <a:cxn ang="0">
                    <a:pos x="159" y="27"/>
                  </a:cxn>
                  <a:cxn ang="0">
                    <a:pos x="186" y="93"/>
                  </a:cxn>
                  <a:cxn ang="0">
                    <a:pos x="185" y="101"/>
                  </a:cxn>
                </a:cxnLst>
                <a:rect l="0" t="0" r="r" b="b"/>
                <a:pathLst>
                  <a:path w="186" h="267">
                    <a:moveTo>
                      <a:pt x="185" y="101"/>
                    </a:moveTo>
                    <a:cubicBezTo>
                      <a:pt x="184" y="114"/>
                      <a:pt x="181" y="126"/>
                      <a:pt x="175" y="137"/>
                    </a:cubicBezTo>
                    <a:cubicBezTo>
                      <a:pt x="174" y="138"/>
                      <a:pt x="137" y="205"/>
                      <a:pt x="137" y="247"/>
                    </a:cubicBezTo>
                    <a:cubicBezTo>
                      <a:pt x="137" y="247"/>
                      <a:pt x="136" y="259"/>
                      <a:pt x="136" y="259"/>
                    </a:cubicBezTo>
                    <a:cubicBezTo>
                      <a:pt x="134" y="267"/>
                      <a:pt x="130" y="267"/>
                      <a:pt x="128" y="267"/>
                    </a:cubicBezTo>
                    <a:cubicBezTo>
                      <a:pt x="98" y="267"/>
                      <a:pt x="98" y="267"/>
                      <a:pt x="98" y="267"/>
                    </a:cubicBezTo>
                    <a:cubicBezTo>
                      <a:pt x="89" y="267"/>
                      <a:pt x="89" y="267"/>
                      <a:pt x="89" y="267"/>
                    </a:cubicBezTo>
                    <a:cubicBezTo>
                      <a:pt x="58" y="267"/>
                      <a:pt x="58" y="267"/>
                      <a:pt x="58" y="267"/>
                    </a:cubicBezTo>
                    <a:cubicBezTo>
                      <a:pt x="56" y="267"/>
                      <a:pt x="52" y="267"/>
                      <a:pt x="50" y="258"/>
                    </a:cubicBezTo>
                    <a:cubicBezTo>
                      <a:pt x="50" y="258"/>
                      <a:pt x="49" y="247"/>
                      <a:pt x="49" y="247"/>
                    </a:cubicBezTo>
                    <a:cubicBezTo>
                      <a:pt x="49" y="247"/>
                      <a:pt x="49" y="247"/>
                      <a:pt x="49" y="247"/>
                    </a:cubicBezTo>
                    <a:cubicBezTo>
                      <a:pt x="49" y="223"/>
                      <a:pt x="36" y="184"/>
                      <a:pt x="13" y="140"/>
                    </a:cubicBezTo>
                    <a:cubicBezTo>
                      <a:pt x="12" y="138"/>
                      <a:pt x="12" y="138"/>
                      <a:pt x="12" y="138"/>
                    </a:cubicBezTo>
                    <a:cubicBezTo>
                      <a:pt x="6" y="126"/>
                      <a:pt x="2" y="114"/>
                      <a:pt x="1" y="101"/>
                    </a:cubicBezTo>
                    <a:cubicBezTo>
                      <a:pt x="1" y="101"/>
                      <a:pt x="0" y="92"/>
                      <a:pt x="0" y="92"/>
                    </a:cubicBezTo>
                    <a:cubicBezTo>
                      <a:pt x="0" y="68"/>
                      <a:pt x="10" y="45"/>
                      <a:pt x="28" y="27"/>
                    </a:cubicBezTo>
                    <a:cubicBezTo>
                      <a:pt x="45" y="10"/>
                      <a:pt x="68" y="0"/>
                      <a:pt x="93" y="0"/>
                    </a:cubicBezTo>
                    <a:cubicBezTo>
                      <a:pt x="102" y="0"/>
                      <a:pt x="111" y="1"/>
                      <a:pt x="119" y="4"/>
                    </a:cubicBezTo>
                    <a:cubicBezTo>
                      <a:pt x="134" y="8"/>
                      <a:pt x="148" y="16"/>
                      <a:pt x="159" y="27"/>
                    </a:cubicBezTo>
                    <a:cubicBezTo>
                      <a:pt x="176" y="45"/>
                      <a:pt x="186" y="68"/>
                      <a:pt x="186" y="93"/>
                    </a:cubicBezTo>
                    <a:cubicBezTo>
                      <a:pt x="186" y="93"/>
                      <a:pt x="185" y="101"/>
                      <a:pt x="185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3338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69" name="Freeform 113"/>
              <p:cNvSpPr>
                <a:spLocks/>
              </p:cNvSpPr>
              <p:nvPr/>
            </p:nvSpPr>
            <p:spPr bwMode="auto">
              <a:xfrm>
                <a:off x="3745" y="2019"/>
                <a:ext cx="158" cy="9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0"/>
                  </a:cxn>
                  <a:cxn ang="0">
                    <a:pos x="79" y="0"/>
                  </a:cxn>
                  <a:cxn ang="0">
                    <a:pos x="88" y="9"/>
                  </a:cxn>
                  <a:cxn ang="0">
                    <a:pos x="79" y="18"/>
                  </a:cxn>
                  <a:cxn ang="0">
                    <a:pos x="88" y="27"/>
                  </a:cxn>
                  <a:cxn ang="0">
                    <a:pos x="79" y="35"/>
                  </a:cxn>
                  <a:cxn ang="0">
                    <a:pos x="88" y="44"/>
                  </a:cxn>
                  <a:cxn ang="0">
                    <a:pos x="79" y="53"/>
                  </a:cxn>
                  <a:cxn ang="0">
                    <a:pos x="9" y="53"/>
                  </a:cxn>
                  <a:cxn ang="0">
                    <a:pos x="0" y="44"/>
                  </a:cxn>
                  <a:cxn ang="0">
                    <a:pos x="9" y="35"/>
                  </a:cxn>
                  <a:cxn ang="0">
                    <a:pos x="0" y="27"/>
                  </a:cxn>
                  <a:cxn ang="0">
                    <a:pos x="9" y="18"/>
                  </a:cxn>
                  <a:cxn ang="0">
                    <a:pos x="0" y="9"/>
                  </a:cxn>
                </a:cxnLst>
                <a:rect l="0" t="0" r="r" b="b"/>
                <a:pathLst>
                  <a:path w="88" h="53">
                    <a:moveTo>
                      <a:pt x="0" y="9"/>
                    </a:moveTo>
                    <a:cubicBezTo>
                      <a:pt x="0" y="4"/>
                      <a:pt x="4" y="0"/>
                      <a:pt x="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4" y="0"/>
                      <a:pt x="88" y="4"/>
                      <a:pt x="88" y="9"/>
                    </a:cubicBezTo>
                    <a:cubicBezTo>
                      <a:pt x="88" y="14"/>
                      <a:pt x="84" y="18"/>
                      <a:pt x="79" y="18"/>
                    </a:cubicBezTo>
                    <a:cubicBezTo>
                      <a:pt x="84" y="18"/>
                      <a:pt x="88" y="22"/>
                      <a:pt x="88" y="27"/>
                    </a:cubicBezTo>
                    <a:cubicBezTo>
                      <a:pt x="88" y="31"/>
                      <a:pt x="84" y="35"/>
                      <a:pt x="79" y="35"/>
                    </a:cubicBezTo>
                    <a:cubicBezTo>
                      <a:pt x="84" y="35"/>
                      <a:pt x="88" y="39"/>
                      <a:pt x="88" y="44"/>
                    </a:cubicBezTo>
                    <a:cubicBezTo>
                      <a:pt x="88" y="49"/>
                      <a:pt x="84" y="53"/>
                      <a:pt x="7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4" y="53"/>
                      <a:pt x="0" y="49"/>
                      <a:pt x="0" y="44"/>
                    </a:cubicBezTo>
                    <a:cubicBezTo>
                      <a:pt x="0" y="39"/>
                      <a:pt x="4" y="35"/>
                      <a:pt x="9" y="35"/>
                    </a:cubicBezTo>
                    <a:cubicBezTo>
                      <a:pt x="4" y="35"/>
                      <a:pt x="0" y="31"/>
                      <a:pt x="0" y="27"/>
                    </a:cubicBezTo>
                    <a:cubicBezTo>
                      <a:pt x="0" y="22"/>
                      <a:pt x="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70" name="Freeform 114"/>
              <p:cNvSpPr>
                <a:spLocks/>
              </p:cNvSpPr>
              <p:nvPr/>
            </p:nvSpPr>
            <p:spPr bwMode="auto">
              <a:xfrm>
                <a:off x="3774" y="2119"/>
                <a:ext cx="100" cy="27"/>
              </a:xfrm>
              <a:custGeom>
                <a:avLst/>
                <a:gdLst/>
                <a:ahLst/>
                <a:cxnLst>
                  <a:cxn ang="0">
                    <a:pos x="28" y="15"/>
                  </a:cxn>
                  <a:cxn ang="0">
                    <a:pos x="0" y="0"/>
                  </a:cxn>
                  <a:cxn ang="0">
                    <a:pos x="56" y="0"/>
                  </a:cxn>
                  <a:cxn ang="0">
                    <a:pos x="28" y="15"/>
                  </a:cxn>
                </a:cxnLst>
                <a:rect l="0" t="0" r="r" b="b"/>
                <a:pathLst>
                  <a:path w="56" h="15">
                    <a:moveTo>
                      <a:pt x="28" y="15"/>
                    </a:moveTo>
                    <a:cubicBezTo>
                      <a:pt x="17" y="15"/>
                      <a:pt x="6" y="9"/>
                      <a:pt x="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0" y="9"/>
                      <a:pt x="40" y="15"/>
                      <a:pt x="28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71" name="Freeform 115"/>
              <p:cNvSpPr>
                <a:spLocks/>
              </p:cNvSpPr>
              <p:nvPr/>
            </p:nvSpPr>
            <p:spPr bwMode="auto">
              <a:xfrm>
                <a:off x="3657" y="1524"/>
                <a:ext cx="334" cy="478"/>
              </a:xfrm>
              <a:custGeom>
                <a:avLst/>
                <a:gdLst/>
                <a:ahLst/>
                <a:cxnLst>
                  <a:cxn ang="0">
                    <a:pos x="185" y="101"/>
                  </a:cxn>
                  <a:cxn ang="0">
                    <a:pos x="175" y="137"/>
                  </a:cxn>
                  <a:cxn ang="0">
                    <a:pos x="137" y="247"/>
                  </a:cxn>
                  <a:cxn ang="0">
                    <a:pos x="136" y="259"/>
                  </a:cxn>
                  <a:cxn ang="0">
                    <a:pos x="128" y="267"/>
                  </a:cxn>
                  <a:cxn ang="0">
                    <a:pos x="98" y="267"/>
                  </a:cxn>
                  <a:cxn ang="0">
                    <a:pos x="89" y="267"/>
                  </a:cxn>
                  <a:cxn ang="0">
                    <a:pos x="58" y="267"/>
                  </a:cxn>
                  <a:cxn ang="0">
                    <a:pos x="50" y="258"/>
                  </a:cxn>
                  <a:cxn ang="0">
                    <a:pos x="49" y="247"/>
                  </a:cxn>
                  <a:cxn ang="0">
                    <a:pos x="49" y="247"/>
                  </a:cxn>
                  <a:cxn ang="0">
                    <a:pos x="13" y="140"/>
                  </a:cxn>
                  <a:cxn ang="0">
                    <a:pos x="12" y="138"/>
                  </a:cxn>
                  <a:cxn ang="0">
                    <a:pos x="1" y="101"/>
                  </a:cxn>
                  <a:cxn ang="0">
                    <a:pos x="0" y="92"/>
                  </a:cxn>
                  <a:cxn ang="0">
                    <a:pos x="28" y="27"/>
                  </a:cxn>
                  <a:cxn ang="0">
                    <a:pos x="93" y="0"/>
                  </a:cxn>
                  <a:cxn ang="0">
                    <a:pos x="119" y="4"/>
                  </a:cxn>
                  <a:cxn ang="0">
                    <a:pos x="159" y="27"/>
                  </a:cxn>
                  <a:cxn ang="0">
                    <a:pos x="186" y="93"/>
                  </a:cxn>
                  <a:cxn ang="0">
                    <a:pos x="185" y="101"/>
                  </a:cxn>
                </a:cxnLst>
                <a:rect l="0" t="0" r="r" b="b"/>
                <a:pathLst>
                  <a:path w="186" h="267">
                    <a:moveTo>
                      <a:pt x="185" y="101"/>
                    </a:moveTo>
                    <a:cubicBezTo>
                      <a:pt x="184" y="114"/>
                      <a:pt x="181" y="126"/>
                      <a:pt x="175" y="137"/>
                    </a:cubicBezTo>
                    <a:cubicBezTo>
                      <a:pt x="174" y="138"/>
                      <a:pt x="137" y="205"/>
                      <a:pt x="137" y="247"/>
                    </a:cubicBezTo>
                    <a:cubicBezTo>
                      <a:pt x="137" y="247"/>
                      <a:pt x="136" y="259"/>
                      <a:pt x="136" y="259"/>
                    </a:cubicBezTo>
                    <a:cubicBezTo>
                      <a:pt x="134" y="267"/>
                      <a:pt x="130" y="267"/>
                      <a:pt x="128" y="267"/>
                    </a:cubicBezTo>
                    <a:cubicBezTo>
                      <a:pt x="98" y="267"/>
                      <a:pt x="98" y="267"/>
                      <a:pt x="98" y="267"/>
                    </a:cubicBezTo>
                    <a:cubicBezTo>
                      <a:pt x="89" y="267"/>
                      <a:pt x="89" y="267"/>
                      <a:pt x="89" y="267"/>
                    </a:cubicBezTo>
                    <a:cubicBezTo>
                      <a:pt x="58" y="267"/>
                      <a:pt x="58" y="267"/>
                      <a:pt x="58" y="267"/>
                    </a:cubicBezTo>
                    <a:cubicBezTo>
                      <a:pt x="56" y="267"/>
                      <a:pt x="52" y="267"/>
                      <a:pt x="50" y="258"/>
                    </a:cubicBezTo>
                    <a:cubicBezTo>
                      <a:pt x="50" y="258"/>
                      <a:pt x="49" y="247"/>
                      <a:pt x="49" y="247"/>
                    </a:cubicBezTo>
                    <a:cubicBezTo>
                      <a:pt x="49" y="247"/>
                      <a:pt x="49" y="247"/>
                      <a:pt x="49" y="247"/>
                    </a:cubicBezTo>
                    <a:cubicBezTo>
                      <a:pt x="49" y="223"/>
                      <a:pt x="36" y="184"/>
                      <a:pt x="13" y="140"/>
                    </a:cubicBezTo>
                    <a:cubicBezTo>
                      <a:pt x="12" y="138"/>
                      <a:pt x="12" y="138"/>
                      <a:pt x="12" y="138"/>
                    </a:cubicBezTo>
                    <a:cubicBezTo>
                      <a:pt x="6" y="126"/>
                      <a:pt x="2" y="114"/>
                      <a:pt x="1" y="101"/>
                    </a:cubicBezTo>
                    <a:cubicBezTo>
                      <a:pt x="1" y="101"/>
                      <a:pt x="0" y="92"/>
                      <a:pt x="0" y="92"/>
                    </a:cubicBezTo>
                    <a:cubicBezTo>
                      <a:pt x="0" y="68"/>
                      <a:pt x="10" y="45"/>
                      <a:pt x="28" y="27"/>
                    </a:cubicBezTo>
                    <a:cubicBezTo>
                      <a:pt x="45" y="10"/>
                      <a:pt x="68" y="0"/>
                      <a:pt x="93" y="0"/>
                    </a:cubicBezTo>
                    <a:cubicBezTo>
                      <a:pt x="102" y="0"/>
                      <a:pt x="111" y="1"/>
                      <a:pt x="119" y="4"/>
                    </a:cubicBezTo>
                    <a:cubicBezTo>
                      <a:pt x="134" y="8"/>
                      <a:pt x="148" y="16"/>
                      <a:pt x="159" y="27"/>
                    </a:cubicBezTo>
                    <a:cubicBezTo>
                      <a:pt x="176" y="45"/>
                      <a:pt x="186" y="68"/>
                      <a:pt x="186" y="93"/>
                    </a:cubicBezTo>
                    <a:cubicBezTo>
                      <a:pt x="186" y="93"/>
                      <a:pt x="185" y="101"/>
                      <a:pt x="185" y="1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338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72" name="Freeform 116"/>
              <p:cNvSpPr>
                <a:spLocks/>
              </p:cNvSpPr>
              <p:nvPr/>
            </p:nvSpPr>
            <p:spPr bwMode="auto">
              <a:xfrm>
                <a:off x="3745" y="2019"/>
                <a:ext cx="158" cy="9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0"/>
                  </a:cxn>
                  <a:cxn ang="0">
                    <a:pos x="79" y="0"/>
                  </a:cxn>
                  <a:cxn ang="0">
                    <a:pos x="88" y="9"/>
                  </a:cxn>
                  <a:cxn ang="0">
                    <a:pos x="79" y="18"/>
                  </a:cxn>
                  <a:cxn ang="0">
                    <a:pos x="88" y="27"/>
                  </a:cxn>
                  <a:cxn ang="0">
                    <a:pos x="79" y="35"/>
                  </a:cxn>
                  <a:cxn ang="0">
                    <a:pos x="88" y="44"/>
                  </a:cxn>
                  <a:cxn ang="0">
                    <a:pos x="79" y="53"/>
                  </a:cxn>
                  <a:cxn ang="0">
                    <a:pos x="9" y="53"/>
                  </a:cxn>
                  <a:cxn ang="0">
                    <a:pos x="0" y="44"/>
                  </a:cxn>
                  <a:cxn ang="0">
                    <a:pos x="9" y="35"/>
                  </a:cxn>
                  <a:cxn ang="0">
                    <a:pos x="0" y="27"/>
                  </a:cxn>
                  <a:cxn ang="0">
                    <a:pos x="9" y="18"/>
                  </a:cxn>
                  <a:cxn ang="0">
                    <a:pos x="0" y="9"/>
                  </a:cxn>
                </a:cxnLst>
                <a:rect l="0" t="0" r="r" b="b"/>
                <a:pathLst>
                  <a:path w="88" h="53">
                    <a:moveTo>
                      <a:pt x="0" y="9"/>
                    </a:moveTo>
                    <a:cubicBezTo>
                      <a:pt x="0" y="4"/>
                      <a:pt x="4" y="0"/>
                      <a:pt x="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4" y="0"/>
                      <a:pt x="88" y="4"/>
                      <a:pt x="88" y="9"/>
                    </a:cubicBezTo>
                    <a:cubicBezTo>
                      <a:pt x="88" y="14"/>
                      <a:pt x="84" y="18"/>
                      <a:pt x="79" y="18"/>
                    </a:cubicBezTo>
                    <a:cubicBezTo>
                      <a:pt x="84" y="18"/>
                      <a:pt x="88" y="22"/>
                      <a:pt x="88" y="27"/>
                    </a:cubicBezTo>
                    <a:cubicBezTo>
                      <a:pt x="88" y="31"/>
                      <a:pt x="84" y="35"/>
                      <a:pt x="79" y="35"/>
                    </a:cubicBezTo>
                    <a:cubicBezTo>
                      <a:pt x="84" y="35"/>
                      <a:pt x="88" y="39"/>
                      <a:pt x="88" y="44"/>
                    </a:cubicBezTo>
                    <a:cubicBezTo>
                      <a:pt x="88" y="49"/>
                      <a:pt x="84" y="53"/>
                      <a:pt x="7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4" y="53"/>
                      <a:pt x="0" y="49"/>
                      <a:pt x="0" y="44"/>
                    </a:cubicBezTo>
                    <a:cubicBezTo>
                      <a:pt x="0" y="39"/>
                      <a:pt x="4" y="35"/>
                      <a:pt x="9" y="35"/>
                    </a:cubicBezTo>
                    <a:cubicBezTo>
                      <a:pt x="4" y="35"/>
                      <a:pt x="0" y="31"/>
                      <a:pt x="0" y="27"/>
                    </a:cubicBezTo>
                    <a:cubicBezTo>
                      <a:pt x="0" y="22"/>
                      <a:pt x="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73" name="Freeform 117"/>
              <p:cNvSpPr>
                <a:spLocks/>
              </p:cNvSpPr>
              <p:nvPr/>
            </p:nvSpPr>
            <p:spPr bwMode="auto">
              <a:xfrm>
                <a:off x="3774" y="2119"/>
                <a:ext cx="100" cy="27"/>
              </a:xfrm>
              <a:custGeom>
                <a:avLst/>
                <a:gdLst/>
                <a:ahLst/>
                <a:cxnLst>
                  <a:cxn ang="0">
                    <a:pos x="28" y="15"/>
                  </a:cxn>
                  <a:cxn ang="0">
                    <a:pos x="0" y="0"/>
                  </a:cxn>
                  <a:cxn ang="0">
                    <a:pos x="56" y="0"/>
                  </a:cxn>
                  <a:cxn ang="0">
                    <a:pos x="28" y="15"/>
                  </a:cxn>
                </a:cxnLst>
                <a:rect l="0" t="0" r="r" b="b"/>
                <a:pathLst>
                  <a:path w="56" h="15">
                    <a:moveTo>
                      <a:pt x="28" y="15"/>
                    </a:moveTo>
                    <a:cubicBezTo>
                      <a:pt x="17" y="15"/>
                      <a:pt x="6" y="9"/>
                      <a:pt x="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0" y="9"/>
                      <a:pt x="40" y="15"/>
                      <a:pt x="28" y="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574" name="Text Box 118"/>
            <p:cNvSpPr txBox="1">
              <a:spLocks noChangeArrowheads="1"/>
            </p:cNvSpPr>
            <p:nvPr/>
          </p:nvSpPr>
          <p:spPr bwMode="auto">
            <a:xfrm>
              <a:off x="2712" y="1887"/>
              <a:ext cx="2231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en-GB" altLang="zh-CN" sz="4400">
                  <a:solidFill>
                    <a:schemeClr val="bg1"/>
                  </a:solidFill>
                  <a:ea typeface="宋体" pitchFamily="2" charset="-122"/>
                </a:rPr>
                <a:t>Protection</a:t>
              </a:r>
            </a:p>
          </p:txBody>
        </p:sp>
      </p:grpSp>
      <p:grpSp>
        <p:nvGrpSpPr>
          <p:cNvPr id="19575" name="Group 119"/>
          <p:cNvGrpSpPr>
            <a:grpSpLocks/>
          </p:cNvGrpSpPr>
          <p:nvPr/>
        </p:nvGrpSpPr>
        <p:grpSpPr bwMode="auto">
          <a:xfrm>
            <a:off x="5284788" y="4429125"/>
            <a:ext cx="4038600" cy="911225"/>
            <a:chOff x="2399" y="1873"/>
            <a:chExt cx="2544" cy="574"/>
          </a:xfrm>
        </p:grpSpPr>
        <p:grpSp>
          <p:nvGrpSpPr>
            <p:cNvPr id="19576" name="Group 120"/>
            <p:cNvGrpSpPr>
              <a:grpSpLocks/>
            </p:cNvGrpSpPr>
            <p:nvPr/>
          </p:nvGrpSpPr>
          <p:grpSpPr bwMode="auto">
            <a:xfrm>
              <a:off x="2399" y="1873"/>
              <a:ext cx="310" cy="574"/>
              <a:chOff x="3657" y="1524"/>
              <a:chExt cx="334" cy="622"/>
            </a:xfrm>
          </p:grpSpPr>
          <p:sp>
            <p:nvSpPr>
              <p:cNvPr id="19577" name="Freeform 121"/>
              <p:cNvSpPr>
                <a:spLocks/>
              </p:cNvSpPr>
              <p:nvPr/>
            </p:nvSpPr>
            <p:spPr bwMode="auto">
              <a:xfrm>
                <a:off x="3657" y="1524"/>
                <a:ext cx="334" cy="478"/>
              </a:xfrm>
              <a:custGeom>
                <a:avLst/>
                <a:gdLst/>
                <a:ahLst/>
                <a:cxnLst>
                  <a:cxn ang="0">
                    <a:pos x="185" y="101"/>
                  </a:cxn>
                  <a:cxn ang="0">
                    <a:pos x="175" y="137"/>
                  </a:cxn>
                  <a:cxn ang="0">
                    <a:pos x="137" y="247"/>
                  </a:cxn>
                  <a:cxn ang="0">
                    <a:pos x="136" y="259"/>
                  </a:cxn>
                  <a:cxn ang="0">
                    <a:pos x="128" y="267"/>
                  </a:cxn>
                  <a:cxn ang="0">
                    <a:pos x="98" y="267"/>
                  </a:cxn>
                  <a:cxn ang="0">
                    <a:pos x="89" y="267"/>
                  </a:cxn>
                  <a:cxn ang="0">
                    <a:pos x="58" y="267"/>
                  </a:cxn>
                  <a:cxn ang="0">
                    <a:pos x="50" y="258"/>
                  </a:cxn>
                  <a:cxn ang="0">
                    <a:pos x="49" y="247"/>
                  </a:cxn>
                  <a:cxn ang="0">
                    <a:pos x="49" y="247"/>
                  </a:cxn>
                  <a:cxn ang="0">
                    <a:pos x="13" y="140"/>
                  </a:cxn>
                  <a:cxn ang="0">
                    <a:pos x="12" y="138"/>
                  </a:cxn>
                  <a:cxn ang="0">
                    <a:pos x="1" y="101"/>
                  </a:cxn>
                  <a:cxn ang="0">
                    <a:pos x="0" y="92"/>
                  </a:cxn>
                  <a:cxn ang="0">
                    <a:pos x="28" y="27"/>
                  </a:cxn>
                  <a:cxn ang="0">
                    <a:pos x="93" y="0"/>
                  </a:cxn>
                  <a:cxn ang="0">
                    <a:pos x="119" y="4"/>
                  </a:cxn>
                  <a:cxn ang="0">
                    <a:pos x="159" y="27"/>
                  </a:cxn>
                  <a:cxn ang="0">
                    <a:pos x="186" y="93"/>
                  </a:cxn>
                  <a:cxn ang="0">
                    <a:pos x="185" y="101"/>
                  </a:cxn>
                </a:cxnLst>
                <a:rect l="0" t="0" r="r" b="b"/>
                <a:pathLst>
                  <a:path w="186" h="267">
                    <a:moveTo>
                      <a:pt x="185" y="101"/>
                    </a:moveTo>
                    <a:cubicBezTo>
                      <a:pt x="184" y="114"/>
                      <a:pt x="181" y="126"/>
                      <a:pt x="175" y="137"/>
                    </a:cubicBezTo>
                    <a:cubicBezTo>
                      <a:pt x="174" y="138"/>
                      <a:pt x="137" y="205"/>
                      <a:pt x="137" y="247"/>
                    </a:cubicBezTo>
                    <a:cubicBezTo>
                      <a:pt x="137" y="247"/>
                      <a:pt x="136" y="259"/>
                      <a:pt x="136" y="259"/>
                    </a:cubicBezTo>
                    <a:cubicBezTo>
                      <a:pt x="134" y="267"/>
                      <a:pt x="130" y="267"/>
                      <a:pt x="128" y="267"/>
                    </a:cubicBezTo>
                    <a:cubicBezTo>
                      <a:pt x="98" y="267"/>
                      <a:pt x="98" y="267"/>
                      <a:pt x="98" y="267"/>
                    </a:cubicBezTo>
                    <a:cubicBezTo>
                      <a:pt x="89" y="267"/>
                      <a:pt x="89" y="267"/>
                      <a:pt x="89" y="267"/>
                    </a:cubicBezTo>
                    <a:cubicBezTo>
                      <a:pt x="58" y="267"/>
                      <a:pt x="58" y="267"/>
                      <a:pt x="58" y="267"/>
                    </a:cubicBezTo>
                    <a:cubicBezTo>
                      <a:pt x="56" y="267"/>
                      <a:pt x="52" y="267"/>
                      <a:pt x="50" y="258"/>
                    </a:cubicBezTo>
                    <a:cubicBezTo>
                      <a:pt x="50" y="258"/>
                      <a:pt x="49" y="247"/>
                      <a:pt x="49" y="247"/>
                    </a:cubicBezTo>
                    <a:cubicBezTo>
                      <a:pt x="49" y="247"/>
                      <a:pt x="49" y="247"/>
                      <a:pt x="49" y="247"/>
                    </a:cubicBezTo>
                    <a:cubicBezTo>
                      <a:pt x="49" y="223"/>
                      <a:pt x="36" y="184"/>
                      <a:pt x="13" y="140"/>
                    </a:cubicBezTo>
                    <a:cubicBezTo>
                      <a:pt x="12" y="138"/>
                      <a:pt x="12" y="138"/>
                      <a:pt x="12" y="138"/>
                    </a:cubicBezTo>
                    <a:cubicBezTo>
                      <a:pt x="6" y="126"/>
                      <a:pt x="2" y="114"/>
                      <a:pt x="1" y="101"/>
                    </a:cubicBezTo>
                    <a:cubicBezTo>
                      <a:pt x="1" y="101"/>
                      <a:pt x="0" y="92"/>
                      <a:pt x="0" y="92"/>
                    </a:cubicBezTo>
                    <a:cubicBezTo>
                      <a:pt x="0" y="68"/>
                      <a:pt x="10" y="45"/>
                      <a:pt x="28" y="27"/>
                    </a:cubicBezTo>
                    <a:cubicBezTo>
                      <a:pt x="45" y="10"/>
                      <a:pt x="68" y="0"/>
                      <a:pt x="93" y="0"/>
                    </a:cubicBezTo>
                    <a:cubicBezTo>
                      <a:pt x="102" y="0"/>
                      <a:pt x="111" y="1"/>
                      <a:pt x="119" y="4"/>
                    </a:cubicBezTo>
                    <a:cubicBezTo>
                      <a:pt x="134" y="8"/>
                      <a:pt x="148" y="16"/>
                      <a:pt x="159" y="27"/>
                    </a:cubicBezTo>
                    <a:cubicBezTo>
                      <a:pt x="176" y="45"/>
                      <a:pt x="186" y="68"/>
                      <a:pt x="186" y="93"/>
                    </a:cubicBezTo>
                    <a:cubicBezTo>
                      <a:pt x="186" y="93"/>
                      <a:pt x="185" y="101"/>
                      <a:pt x="185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3338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78" name="Freeform 122"/>
              <p:cNvSpPr>
                <a:spLocks/>
              </p:cNvSpPr>
              <p:nvPr/>
            </p:nvSpPr>
            <p:spPr bwMode="auto">
              <a:xfrm>
                <a:off x="3745" y="2019"/>
                <a:ext cx="158" cy="9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0"/>
                  </a:cxn>
                  <a:cxn ang="0">
                    <a:pos x="79" y="0"/>
                  </a:cxn>
                  <a:cxn ang="0">
                    <a:pos x="88" y="9"/>
                  </a:cxn>
                  <a:cxn ang="0">
                    <a:pos x="79" y="18"/>
                  </a:cxn>
                  <a:cxn ang="0">
                    <a:pos x="88" y="27"/>
                  </a:cxn>
                  <a:cxn ang="0">
                    <a:pos x="79" y="35"/>
                  </a:cxn>
                  <a:cxn ang="0">
                    <a:pos x="88" y="44"/>
                  </a:cxn>
                  <a:cxn ang="0">
                    <a:pos x="79" y="53"/>
                  </a:cxn>
                  <a:cxn ang="0">
                    <a:pos x="9" y="53"/>
                  </a:cxn>
                  <a:cxn ang="0">
                    <a:pos x="0" y="44"/>
                  </a:cxn>
                  <a:cxn ang="0">
                    <a:pos x="9" y="35"/>
                  </a:cxn>
                  <a:cxn ang="0">
                    <a:pos x="0" y="27"/>
                  </a:cxn>
                  <a:cxn ang="0">
                    <a:pos x="9" y="18"/>
                  </a:cxn>
                  <a:cxn ang="0">
                    <a:pos x="0" y="9"/>
                  </a:cxn>
                </a:cxnLst>
                <a:rect l="0" t="0" r="r" b="b"/>
                <a:pathLst>
                  <a:path w="88" h="53">
                    <a:moveTo>
                      <a:pt x="0" y="9"/>
                    </a:moveTo>
                    <a:cubicBezTo>
                      <a:pt x="0" y="4"/>
                      <a:pt x="4" y="0"/>
                      <a:pt x="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4" y="0"/>
                      <a:pt x="88" y="4"/>
                      <a:pt x="88" y="9"/>
                    </a:cubicBezTo>
                    <a:cubicBezTo>
                      <a:pt x="88" y="14"/>
                      <a:pt x="84" y="18"/>
                      <a:pt x="79" y="18"/>
                    </a:cubicBezTo>
                    <a:cubicBezTo>
                      <a:pt x="84" y="18"/>
                      <a:pt x="88" y="22"/>
                      <a:pt x="88" y="27"/>
                    </a:cubicBezTo>
                    <a:cubicBezTo>
                      <a:pt x="88" y="31"/>
                      <a:pt x="84" y="35"/>
                      <a:pt x="79" y="35"/>
                    </a:cubicBezTo>
                    <a:cubicBezTo>
                      <a:pt x="84" y="35"/>
                      <a:pt x="88" y="39"/>
                      <a:pt x="88" y="44"/>
                    </a:cubicBezTo>
                    <a:cubicBezTo>
                      <a:pt x="88" y="49"/>
                      <a:pt x="84" y="53"/>
                      <a:pt x="7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4" y="53"/>
                      <a:pt x="0" y="49"/>
                      <a:pt x="0" y="44"/>
                    </a:cubicBezTo>
                    <a:cubicBezTo>
                      <a:pt x="0" y="39"/>
                      <a:pt x="4" y="35"/>
                      <a:pt x="9" y="35"/>
                    </a:cubicBezTo>
                    <a:cubicBezTo>
                      <a:pt x="4" y="35"/>
                      <a:pt x="0" y="31"/>
                      <a:pt x="0" y="27"/>
                    </a:cubicBezTo>
                    <a:cubicBezTo>
                      <a:pt x="0" y="22"/>
                      <a:pt x="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79" name="Freeform 123"/>
              <p:cNvSpPr>
                <a:spLocks/>
              </p:cNvSpPr>
              <p:nvPr/>
            </p:nvSpPr>
            <p:spPr bwMode="auto">
              <a:xfrm>
                <a:off x="3774" y="2119"/>
                <a:ext cx="100" cy="27"/>
              </a:xfrm>
              <a:custGeom>
                <a:avLst/>
                <a:gdLst/>
                <a:ahLst/>
                <a:cxnLst>
                  <a:cxn ang="0">
                    <a:pos x="28" y="15"/>
                  </a:cxn>
                  <a:cxn ang="0">
                    <a:pos x="0" y="0"/>
                  </a:cxn>
                  <a:cxn ang="0">
                    <a:pos x="56" y="0"/>
                  </a:cxn>
                  <a:cxn ang="0">
                    <a:pos x="28" y="15"/>
                  </a:cxn>
                </a:cxnLst>
                <a:rect l="0" t="0" r="r" b="b"/>
                <a:pathLst>
                  <a:path w="56" h="15">
                    <a:moveTo>
                      <a:pt x="28" y="15"/>
                    </a:moveTo>
                    <a:cubicBezTo>
                      <a:pt x="17" y="15"/>
                      <a:pt x="6" y="9"/>
                      <a:pt x="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0" y="9"/>
                      <a:pt x="40" y="15"/>
                      <a:pt x="28" y="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80" name="Freeform 124"/>
              <p:cNvSpPr>
                <a:spLocks/>
              </p:cNvSpPr>
              <p:nvPr/>
            </p:nvSpPr>
            <p:spPr bwMode="auto">
              <a:xfrm>
                <a:off x="3657" y="1524"/>
                <a:ext cx="334" cy="478"/>
              </a:xfrm>
              <a:custGeom>
                <a:avLst/>
                <a:gdLst/>
                <a:ahLst/>
                <a:cxnLst>
                  <a:cxn ang="0">
                    <a:pos x="185" y="101"/>
                  </a:cxn>
                  <a:cxn ang="0">
                    <a:pos x="175" y="137"/>
                  </a:cxn>
                  <a:cxn ang="0">
                    <a:pos x="137" y="247"/>
                  </a:cxn>
                  <a:cxn ang="0">
                    <a:pos x="136" y="259"/>
                  </a:cxn>
                  <a:cxn ang="0">
                    <a:pos x="128" y="267"/>
                  </a:cxn>
                  <a:cxn ang="0">
                    <a:pos x="98" y="267"/>
                  </a:cxn>
                  <a:cxn ang="0">
                    <a:pos x="89" y="267"/>
                  </a:cxn>
                  <a:cxn ang="0">
                    <a:pos x="58" y="267"/>
                  </a:cxn>
                  <a:cxn ang="0">
                    <a:pos x="50" y="258"/>
                  </a:cxn>
                  <a:cxn ang="0">
                    <a:pos x="49" y="247"/>
                  </a:cxn>
                  <a:cxn ang="0">
                    <a:pos x="49" y="247"/>
                  </a:cxn>
                  <a:cxn ang="0">
                    <a:pos x="13" y="140"/>
                  </a:cxn>
                  <a:cxn ang="0">
                    <a:pos x="12" y="138"/>
                  </a:cxn>
                  <a:cxn ang="0">
                    <a:pos x="1" y="101"/>
                  </a:cxn>
                  <a:cxn ang="0">
                    <a:pos x="0" y="92"/>
                  </a:cxn>
                  <a:cxn ang="0">
                    <a:pos x="28" y="27"/>
                  </a:cxn>
                  <a:cxn ang="0">
                    <a:pos x="93" y="0"/>
                  </a:cxn>
                  <a:cxn ang="0">
                    <a:pos x="119" y="4"/>
                  </a:cxn>
                  <a:cxn ang="0">
                    <a:pos x="159" y="27"/>
                  </a:cxn>
                  <a:cxn ang="0">
                    <a:pos x="186" y="93"/>
                  </a:cxn>
                  <a:cxn ang="0">
                    <a:pos x="185" y="101"/>
                  </a:cxn>
                </a:cxnLst>
                <a:rect l="0" t="0" r="r" b="b"/>
                <a:pathLst>
                  <a:path w="186" h="267">
                    <a:moveTo>
                      <a:pt x="185" y="101"/>
                    </a:moveTo>
                    <a:cubicBezTo>
                      <a:pt x="184" y="114"/>
                      <a:pt x="181" y="126"/>
                      <a:pt x="175" y="137"/>
                    </a:cubicBezTo>
                    <a:cubicBezTo>
                      <a:pt x="174" y="138"/>
                      <a:pt x="137" y="205"/>
                      <a:pt x="137" y="247"/>
                    </a:cubicBezTo>
                    <a:cubicBezTo>
                      <a:pt x="137" y="247"/>
                      <a:pt x="136" y="259"/>
                      <a:pt x="136" y="259"/>
                    </a:cubicBezTo>
                    <a:cubicBezTo>
                      <a:pt x="134" y="267"/>
                      <a:pt x="130" y="267"/>
                      <a:pt x="128" y="267"/>
                    </a:cubicBezTo>
                    <a:cubicBezTo>
                      <a:pt x="98" y="267"/>
                      <a:pt x="98" y="267"/>
                      <a:pt x="98" y="267"/>
                    </a:cubicBezTo>
                    <a:cubicBezTo>
                      <a:pt x="89" y="267"/>
                      <a:pt x="89" y="267"/>
                      <a:pt x="89" y="267"/>
                    </a:cubicBezTo>
                    <a:cubicBezTo>
                      <a:pt x="58" y="267"/>
                      <a:pt x="58" y="267"/>
                      <a:pt x="58" y="267"/>
                    </a:cubicBezTo>
                    <a:cubicBezTo>
                      <a:pt x="56" y="267"/>
                      <a:pt x="52" y="267"/>
                      <a:pt x="50" y="258"/>
                    </a:cubicBezTo>
                    <a:cubicBezTo>
                      <a:pt x="50" y="258"/>
                      <a:pt x="49" y="247"/>
                      <a:pt x="49" y="247"/>
                    </a:cubicBezTo>
                    <a:cubicBezTo>
                      <a:pt x="49" y="247"/>
                      <a:pt x="49" y="247"/>
                      <a:pt x="49" y="247"/>
                    </a:cubicBezTo>
                    <a:cubicBezTo>
                      <a:pt x="49" y="223"/>
                      <a:pt x="36" y="184"/>
                      <a:pt x="13" y="140"/>
                    </a:cubicBezTo>
                    <a:cubicBezTo>
                      <a:pt x="12" y="138"/>
                      <a:pt x="12" y="138"/>
                      <a:pt x="12" y="138"/>
                    </a:cubicBezTo>
                    <a:cubicBezTo>
                      <a:pt x="6" y="126"/>
                      <a:pt x="2" y="114"/>
                      <a:pt x="1" y="101"/>
                    </a:cubicBezTo>
                    <a:cubicBezTo>
                      <a:pt x="1" y="101"/>
                      <a:pt x="0" y="92"/>
                      <a:pt x="0" y="92"/>
                    </a:cubicBezTo>
                    <a:cubicBezTo>
                      <a:pt x="0" y="68"/>
                      <a:pt x="10" y="45"/>
                      <a:pt x="28" y="27"/>
                    </a:cubicBezTo>
                    <a:cubicBezTo>
                      <a:pt x="45" y="10"/>
                      <a:pt x="68" y="0"/>
                      <a:pt x="93" y="0"/>
                    </a:cubicBezTo>
                    <a:cubicBezTo>
                      <a:pt x="102" y="0"/>
                      <a:pt x="111" y="1"/>
                      <a:pt x="119" y="4"/>
                    </a:cubicBezTo>
                    <a:cubicBezTo>
                      <a:pt x="134" y="8"/>
                      <a:pt x="148" y="16"/>
                      <a:pt x="159" y="27"/>
                    </a:cubicBezTo>
                    <a:cubicBezTo>
                      <a:pt x="176" y="45"/>
                      <a:pt x="186" y="68"/>
                      <a:pt x="186" y="93"/>
                    </a:cubicBezTo>
                    <a:cubicBezTo>
                      <a:pt x="186" y="93"/>
                      <a:pt x="185" y="101"/>
                      <a:pt x="185" y="1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338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81" name="Freeform 125"/>
              <p:cNvSpPr>
                <a:spLocks/>
              </p:cNvSpPr>
              <p:nvPr/>
            </p:nvSpPr>
            <p:spPr bwMode="auto">
              <a:xfrm>
                <a:off x="3745" y="2019"/>
                <a:ext cx="158" cy="95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9" y="0"/>
                  </a:cxn>
                  <a:cxn ang="0">
                    <a:pos x="79" y="0"/>
                  </a:cxn>
                  <a:cxn ang="0">
                    <a:pos x="88" y="9"/>
                  </a:cxn>
                  <a:cxn ang="0">
                    <a:pos x="79" y="18"/>
                  </a:cxn>
                  <a:cxn ang="0">
                    <a:pos x="88" y="27"/>
                  </a:cxn>
                  <a:cxn ang="0">
                    <a:pos x="79" y="35"/>
                  </a:cxn>
                  <a:cxn ang="0">
                    <a:pos x="88" y="44"/>
                  </a:cxn>
                  <a:cxn ang="0">
                    <a:pos x="79" y="53"/>
                  </a:cxn>
                  <a:cxn ang="0">
                    <a:pos x="9" y="53"/>
                  </a:cxn>
                  <a:cxn ang="0">
                    <a:pos x="0" y="44"/>
                  </a:cxn>
                  <a:cxn ang="0">
                    <a:pos x="9" y="35"/>
                  </a:cxn>
                  <a:cxn ang="0">
                    <a:pos x="0" y="27"/>
                  </a:cxn>
                  <a:cxn ang="0">
                    <a:pos x="9" y="18"/>
                  </a:cxn>
                  <a:cxn ang="0">
                    <a:pos x="0" y="9"/>
                  </a:cxn>
                </a:cxnLst>
                <a:rect l="0" t="0" r="r" b="b"/>
                <a:pathLst>
                  <a:path w="88" h="53">
                    <a:moveTo>
                      <a:pt x="0" y="9"/>
                    </a:moveTo>
                    <a:cubicBezTo>
                      <a:pt x="0" y="4"/>
                      <a:pt x="4" y="0"/>
                      <a:pt x="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4" y="0"/>
                      <a:pt x="88" y="4"/>
                      <a:pt x="88" y="9"/>
                    </a:cubicBezTo>
                    <a:cubicBezTo>
                      <a:pt x="88" y="14"/>
                      <a:pt x="84" y="18"/>
                      <a:pt x="79" y="18"/>
                    </a:cubicBezTo>
                    <a:cubicBezTo>
                      <a:pt x="84" y="18"/>
                      <a:pt x="88" y="22"/>
                      <a:pt x="88" y="27"/>
                    </a:cubicBezTo>
                    <a:cubicBezTo>
                      <a:pt x="88" y="31"/>
                      <a:pt x="84" y="35"/>
                      <a:pt x="79" y="35"/>
                    </a:cubicBezTo>
                    <a:cubicBezTo>
                      <a:pt x="84" y="35"/>
                      <a:pt x="88" y="39"/>
                      <a:pt x="88" y="44"/>
                    </a:cubicBezTo>
                    <a:cubicBezTo>
                      <a:pt x="88" y="49"/>
                      <a:pt x="84" y="53"/>
                      <a:pt x="7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4" y="53"/>
                      <a:pt x="0" y="49"/>
                      <a:pt x="0" y="44"/>
                    </a:cubicBezTo>
                    <a:cubicBezTo>
                      <a:pt x="0" y="39"/>
                      <a:pt x="4" y="35"/>
                      <a:pt x="9" y="35"/>
                    </a:cubicBezTo>
                    <a:cubicBezTo>
                      <a:pt x="4" y="35"/>
                      <a:pt x="0" y="31"/>
                      <a:pt x="0" y="27"/>
                    </a:cubicBezTo>
                    <a:cubicBezTo>
                      <a:pt x="0" y="22"/>
                      <a:pt x="4" y="18"/>
                      <a:pt x="9" y="18"/>
                    </a:cubicBezTo>
                    <a:cubicBezTo>
                      <a:pt x="4" y="18"/>
                      <a:pt x="0" y="14"/>
                      <a:pt x="0" y="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582" name="Freeform 126"/>
              <p:cNvSpPr>
                <a:spLocks/>
              </p:cNvSpPr>
              <p:nvPr/>
            </p:nvSpPr>
            <p:spPr bwMode="auto">
              <a:xfrm>
                <a:off x="3774" y="2119"/>
                <a:ext cx="100" cy="27"/>
              </a:xfrm>
              <a:custGeom>
                <a:avLst/>
                <a:gdLst/>
                <a:ahLst/>
                <a:cxnLst>
                  <a:cxn ang="0">
                    <a:pos x="28" y="15"/>
                  </a:cxn>
                  <a:cxn ang="0">
                    <a:pos x="0" y="0"/>
                  </a:cxn>
                  <a:cxn ang="0">
                    <a:pos x="56" y="0"/>
                  </a:cxn>
                  <a:cxn ang="0">
                    <a:pos x="28" y="15"/>
                  </a:cxn>
                </a:cxnLst>
                <a:rect l="0" t="0" r="r" b="b"/>
                <a:pathLst>
                  <a:path w="56" h="15">
                    <a:moveTo>
                      <a:pt x="28" y="15"/>
                    </a:moveTo>
                    <a:cubicBezTo>
                      <a:pt x="17" y="15"/>
                      <a:pt x="6" y="9"/>
                      <a:pt x="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0" y="9"/>
                      <a:pt x="40" y="15"/>
                      <a:pt x="28" y="1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9583" name="Text Box 127"/>
            <p:cNvSpPr txBox="1">
              <a:spLocks noChangeArrowheads="1"/>
            </p:cNvSpPr>
            <p:nvPr/>
          </p:nvSpPr>
          <p:spPr bwMode="auto">
            <a:xfrm>
              <a:off x="2712" y="1887"/>
              <a:ext cx="2231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50000"/>
                </a:spcBef>
              </a:pPr>
              <a:r>
                <a:rPr lang="en-GB" altLang="zh-CN" sz="4400">
                  <a:solidFill>
                    <a:schemeClr val="bg1"/>
                  </a:solidFill>
                  <a:ea typeface="宋体" pitchFamily="2" charset="-122"/>
                </a:rPr>
                <a:t>Branding</a:t>
              </a:r>
            </a:p>
          </p:txBody>
        </p:sp>
      </p:grpSp>
    </p:spTree>
  </p:cSld>
  <p:clrMapOvr>
    <a:masterClrMapping/>
  </p:clrMapOvr>
  <p:transition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1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3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900"/>
                            </p:stCondLst>
                            <p:childTnLst>
                              <p:par>
                                <p:cTn id="8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400"/>
                            </p:stCondLst>
                            <p:childTnLst>
                              <p:par>
                                <p:cTn id="8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9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4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0176E-6 L 3.33333E-6 -0.56618 " pathEditMode="relative" rAng="0" ptsTypes="AA">
                                      <p:cBhvr>
                                        <p:cTn id="102" dur="3500" fill="hold"/>
                                        <p:tgtEl>
                                          <p:spTgt spid="19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9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4.20176E-6 L 3.33333E-6 -0.56618 " pathEditMode="relative" rAng="0" ptsTypes="AA">
                                      <p:cBhvr>
                                        <p:cTn id="110" dur="3500" fill="hold"/>
                                        <p:tgtEl>
                                          <p:spTgt spid="19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9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4.20176E-6 L 3.33333E-6 -0.56618 " pathEditMode="relative" rAng="0" ptsTypes="AA">
                                      <p:cBhvr>
                                        <p:cTn id="118" dur="3500" fill="hold"/>
                                        <p:tgtEl>
                                          <p:spTgt spid="19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3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9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3.33333E-6 4.20176E-6 L 3.33333E-6 -0.56618 " pathEditMode="relative" rAng="0" ptsTypes="AA">
                                      <p:cBhvr>
                                        <p:cTn id="126" dur="3500" fill="hold"/>
                                        <p:tgtEl>
                                          <p:spTgt spid="19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9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3.33333E-6 4.20176E-6 L 3.33333E-6 -0.56618 " pathEditMode="relative" rAng="0" ptsTypes="AA">
                                      <p:cBhvr>
                                        <p:cTn id="134" dur="3500" fill="hold"/>
                                        <p:tgtEl>
                                          <p:spTgt spid="195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19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9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" grpId="0" animBg="1"/>
      <p:bldP spid="19459" grpId="0" animBg="1"/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75" grpId="0" animBg="1"/>
      <p:bldP spid="19486" grpId="0" animBg="1"/>
      <p:bldP spid="19487" grpId="0" animBg="1"/>
      <p:bldP spid="19533" grpId="0"/>
      <p:bldP spid="19534" grpId="0"/>
      <p:bldP spid="19535" grpId="0" animBg="1"/>
      <p:bldP spid="19536" grpId="0" animBg="1"/>
      <p:bldP spid="19537" grpId="0" animBg="1"/>
      <p:bldP spid="195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42" name="Group 150"/>
          <p:cNvGrpSpPr>
            <a:grpSpLocks/>
          </p:cNvGrpSpPr>
          <p:nvPr/>
        </p:nvGrpSpPr>
        <p:grpSpPr bwMode="auto">
          <a:xfrm>
            <a:off x="4940300" y="5105400"/>
            <a:ext cx="3284538" cy="628650"/>
            <a:chOff x="3112" y="3216"/>
            <a:chExt cx="2069" cy="396"/>
          </a:xfrm>
        </p:grpSpPr>
        <p:sp>
          <p:nvSpPr>
            <p:cNvPr id="8334" name="Freeform 142"/>
            <p:cNvSpPr>
              <a:spLocks noEditPoints="1"/>
            </p:cNvSpPr>
            <p:nvPr/>
          </p:nvSpPr>
          <p:spPr bwMode="auto">
            <a:xfrm>
              <a:off x="3112" y="3216"/>
              <a:ext cx="361" cy="226"/>
            </a:xfrm>
            <a:custGeom>
              <a:avLst/>
              <a:gdLst/>
              <a:ahLst/>
              <a:cxnLst>
                <a:cxn ang="0">
                  <a:pos x="178" y="81"/>
                </a:cxn>
                <a:cxn ang="0">
                  <a:pos x="177" y="91"/>
                </a:cxn>
                <a:cxn ang="0">
                  <a:pos x="172" y="100"/>
                </a:cxn>
                <a:cxn ang="0">
                  <a:pos x="164" y="108"/>
                </a:cxn>
                <a:cxn ang="0">
                  <a:pos x="154" y="115"/>
                </a:cxn>
                <a:cxn ang="0">
                  <a:pos x="142" y="121"/>
                </a:cxn>
                <a:cxn ang="0">
                  <a:pos x="129" y="124"/>
                </a:cxn>
                <a:cxn ang="0">
                  <a:pos x="115" y="126"/>
                </a:cxn>
                <a:cxn ang="0">
                  <a:pos x="101" y="126"/>
                </a:cxn>
                <a:cxn ang="0">
                  <a:pos x="78" y="124"/>
                </a:cxn>
                <a:cxn ang="0">
                  <a:pos x="0" y="117"/>
                </a:cxn>
                <a:cxn ang="0">
                  <a:pos x="146" y="6"/>
                </a:cxn>
                <a:cxn ang="0">
                  <a:pos x="164" y="8"/>
                </a:cxn>
                <a:cxn ang="0">
                  <a:pos x="176" y="9"/>
                </a:cxn>
                <a:cxn ang="0">
                  <a:pos x="185" y="12"/>
                </a:cxn>
                <a:cxn ang="0">
                  <a:pos x="192" y="16"/>
                </a:cxn>
                <a:cxn ang="0">
                  <a:pos x="197" y="21"/>
                </a:cxn>
                <a:cxn ang="0">
                  <a:pos x="200" y="27"/>
                </a:cxn>
                <a:cxn ang="0">
                  <a:pos x="200" y="33"/>
                </a:cxn>
                <a:cxn ang="0">
                  <a:pos x="197" y="41"/>
                </a:cxn>
                <a:cxn ang="0">
                  <a:pos x="191" y="48"/>
                </a:cxn>
                <a:cxn ang="0">
                  <a:pos x="182" y="55"/>
                </a:cxn>
                <a:cxn ang="0">
                  <a:pos x="170" y="61"/>
                </a:cxn>
                <a:cxn ang="0">
                  <a:pos x="157" y="64"/>
                </a:cxn>
                <a:cxn ang="0">
                  <a:pos x="169" y="70"/>
                </a:cxn>
                <a:cxn ang="0">
                  <a:pos x="176" y="77"/>
                </a:cxn>
                <a:cxn ang="0">
                  <a:pos x="129" y="99"/>
                </a:cxn>
                <a:cxn ang="0">
                  <a:pos x="135" y="94"/>
                </a:cxn>
                <a:cxn ang="0">
                  <a:pos x="138" y="89"/>
                </a:cxn>
                <a:cxn ang="0">
                  <a:pos x="139" y="84"/>
                </a:cxn>
                <a:cxn ang="0">
                  <a:pos x="137" y="80"/>
                </a:cxn>
                <a:cxn ang="0">
                  <a:pos x="133" y="77"/>
                </a:cxn>
                <a:cxn ang="0">
                  <a:pos x="126" y="75"/>
                </a:cxn>
                <a:cxn ang="0">
                  <a:pos x="110" y="72"/>
                </a:cxn>
                <a:cxn ang="0">
                  <a:pos x="70" y="69"/>
                </a:cxn>
                <a:cxn ang="0">
                  <a:pos x="84" y="103"/>
                </a:cxn>
                <a:cxn ang="0">
                  <a:pos x="100" y="104"/>
                </a:cxn>
                <a:cxn ang="0">
                  <a:pos x="109" y="105"/>
                </a:cxn>
                <a:cxn ang="0">
                  <a:pos x="118" y="104"/>
                </a:cxn>
                <a:cxn ang="0">
                  <a:pos x="126" y="101"/>
                </a:cxn>
                <a:cxn ang="0">
                  <a:pos x="82" y="49"/>
                </a:cxn>
                <a:cxn ang="0">
                  <a:pos x="115" y="52"/>
                </a:cxn>
                <a:cxn ang="0">
                  <a:pos x="129" y="53"/>
                </a:cxn>
                <a:cxn ang="0">
                  <a:pos x="137" y="52"/>
                </a:cxn>
                <a:cxn ang="0">
                  <a:pos x="146" y="51"/>
                </a:cxn>
                <a:cxn ang="0">
                  <a:pos x="153" y="48"/>
                </a:cxn>
                <a:cxn ang="0">
                  <a:pos x="158" y="44"/>
                </a:cxn>
                <a:cxn ang="0">
                  <a:pos x="161" y="38"/>
                </a:cxn>
                <a:cxn ang="0">
                  <a:pos x="162" y="34"/>
                </a:cxn>
                <a:cxn ang="0">
                  <a:pos x="159" y="30"/>
                </a:cxn>
                <a:cxn ang="0">
                  <a:pos x="154" y="28"/>
                </a:cxn>
                <a:cxn ang="0">
                  <a:pos x="146" y="26"/>
                </a:cxn>
                <a:cxn ang="0">
                  <a:pos x="131" y="25"/>
                </a:cxn>
                <a:cxn ang="0">
                  <a:pos x="99" y="22"/>
                </a:cxn>
              </a:cxnLst>
              <a:rect l="0" t="0" r="r" b="b"/>
              <a:pathLst>
                <a:path w="201" h="126">
                  <a:moveTo>
                    <a:pt x="176" y="77"/>
                  </a:moveTo>
                  <a:cubicBezTo>
                    <a:pt x="177" y="79"/>
                    <a:pt x="177" y="80"/>
                    <a:pt x="178" y="81"/>
                  </a:cubicBezTo>
                  <a:cubicBezTo>
                    <a:pt x="178" y="83"/>
                    <a:pt x="178" y="85"/>
                    <a:pt x="178" y="86"/>
                  </a:cubicBezTo>
                  <a:cubicBezTo>
                    <a:pt x="178" y="88"/>
                    <a:pt x="177" y="89"/>
                    <a:pt x="177" y="91"/>
                  </a:cubicBezTo>
                  <a:cubicBezTo>
                    <a:pt x="176" y="93"/>
                    <a:pt x="175" y="94"/>
                    <a:pt x="174" y="96"/>
                  </a:cubicBezTo>
                  <a:cubicBezTo>
                    <a:pt x="174" y="97"/>
                    <a:pt x="173" y="99"/>
                    <a:pt x="172" y="100"/>
                  </a:cubicBezTo>
                  <a:cubicBezTo>
                    <a:pt x="171" y="101"/>
                    <a:pt x="169" y="103"/>
                    <a:pt x="168" y="104"/>
                  </a:cubicBezTo>
                  <a:cubicBezTo>
                    <a:pt x="167" y="105"/>
                    <a:pt x="165" y="107"/>
                    <a:pt x="164" y="108"/>
                  </a:cubicBezTo>
                  <a:cubicBezTo>
                    <a:pt x="162" y="109"/>
                    <a:pt x="161" y="110"/>
                    <a:pt x="159" y="112"/>
                  </a:cubicBezTo>
                  <a:cubicBezTo>
                    <a:pt x="157" y="113"/>
                    <a:pt x="156" y="114"/>
                    <a:pt x="154" y="115"/>
                  </a:cubicBezTo>
                  <a:cubicBezTo>
                    <a:pt x="152" y="116"/>
                    <a:pt x="150" y="117"/>
                    <a:pt x="148" y="118"/>
                  </a:cubicBezTo>
                  <a:cubicBezTo>
                    <a:pt x="146" y="119"/>
                    <a:pt x="144" y="120"/>
                    <a:pt x="142" y="121"/>
                  </a:cubicBezTo>
                  <a:cubicBezTo>
                    <a:pt x="140" y="121"/>
                    <a:pt x="138" y="122"/>
                    <a:pt x="136" y="123"/>
                  </a:cubicBezTo>
                  <a:cubicBezTo>
                    <a:pt x="134" y="123"/>
                    <a:pt x="131" y="124"/>
                    <a:pt x="129" y="124"/>
                  </a:cubicBezTo>
                  <a:cubicBezTo>
                    <a:pt x="127" y="125"/>
                    <a:pt x="124" y="125"/>
                    <a:pt x="122" y="126"/>
                  </a:cubicBezTo>
                  <a:cubicBezTo>
                    <a:pt x="120" y="126"/>
                    <a:pt x="117" y="126"/>
                    <a:pt x="115" y="126"/>
                  </a:cubicBezTo>
                  <a:cubicBezTo>
                    <a:pt x="112" y="126"/>
                    <a:pt x="110" y="126"/>
                    <a:pt x="107" y="126"/>
                  </a:cubicBezTo>
                  <a:cubicBezTo>
                    <a:pt x="106" y="126"/>
                    <a:pt x="103" y="126"/>
                    <a:pt x="101" y="126"/>
                  </a:cubicBezTo>
                  <a:cubicBezTo>
                    <a:pt x="98" y="126"/>
                    <a:pt x="95" y="126"/>
                    <a:pt x="91" y="125"/>
                  </a:cubicBezTo>
                  <a:cubicBezTo>
                    <a:pt x="87" y="125"/>
                    <a:pt x="83" y="125"/>
                    <a:pt x="78" y="124"/>
                  </a:cubicBezTo>
                  <a:cubicBezTo>
                    <a:pt x="73" y="124"/>
                    <a:pt x="68" y="124"/>
                    <a:pt x="62" y="123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9" y="6"/>
                    <a:pt x="153" y="6"/>
                    <a:pt x="156" y="7"/>
                  </a:cubicBezTo>
                  <a:cubicBezTo>
                    <a:pt x="159" y="7"/>
                    <a:pt x="161" y="7"/>
                    <a:pt x="164" y="8"/>
                  </a:cubicBezTo>
                  <a:cubicBezTo>
                    <a:pt x="166" y="8"/>
                    <a:pt x="169" y="8"/>
                    <a:pt x="171" y="8"/>
                  </a:cubicBezTo>
                  <a:cubicBezTo>
                    <a:pt x="173" y="9"/>
                    <a:pt x="175" y="9"/>
                    <a:pt x="176" y="9"/>
                  </a:cubicBezTo>
                  <a:cubicBezTo>
                    <a:pt x="178" y="10"/>
                    <a:pt x="180" y="10"/>
                    <a:pt x="181" y="11"/>
                  </a:cubicBezTo>
                  <a:cubicBezTo>
                    <a:pt x="182" y="11"/>
                    <a:pt x="184" y="11"/>
                    <a:pt x="185" y="12"/>
                  </a:cubicBezTo>
                  <a:cubicBezTo>
                    <a:pt x="186" y="13"/>
                    <a:pt x="188" y="13"/>
                    <a:pt x="189" y="14"/>
                  </a:cubicBezTo>
                  <a:cubicBezTo>
                    <a:pt x="190" y="14"/>
                    <a:pt x="191" y="15"/>
                    <a:pt x="192" y="16"/>
                  </a:cubicBezTo>
                  <a:cubicBezTo>
                    <a:pt x="193" y="16"/>
                    <a:pt x="194" y="17"/>
                    <a:pt x="195" y="18"/>
                  </a:cubicBezTo>
                  <a:cubicBezTo>
                    <a:pt x="196" y="19"/>
                    <a:pt x="196" y="20"/>
                    <a:pt x="197" y="21"/>
                  </a:cubicBezTo>
                  <a:cubicBezTo>
                    <a:pt x="198" y="21"/>
                    <a:pt x="198" y="22"/>
                    <a:pt x="199" y="23"/>
                  </a:cubicBezTo>
                  <a:cubicBezTo>
                    <a:pt x="199" y="24"/>
                    <a:pt x="200" y="25"/>
                    <a:pt x="200" y="27"/>
                  </a:cubicBezTo>
                  <a:cubicBezTo>
                    <a:pt x="200" y="28"/>
                    <a:pt x="201" y="29"/>
                    <a:pt x="201" y="30"/>
                  </a:cubicBezTo>
                  <a:cubicBezTo>
                    <a:pt x="201" y="31"/>
                    <a:pt x="201" y="32"/>
                    <a:pt x="200" y="33"/>
                  </a:cubicBezTo>
                  <a:cubicBezTo>
                    <a:pt x="200" y="34"/>
                    <a:pt x="200" y="36"/>
                    <a:pt x="199" y="37"/>
                  </a:cubicBezTo>
                  <a:cubicBezTo>
                    <a:pt x="199" y="38"/>
                    <a:pt x="198" y="39"/>
                    <a:pt x="197" y="41"/>
                  </a:cubicBezTo>
                  <a:cubicBezTo>
                    <a:pt x="197" y="42"/>
                    <a:pt x="196" y="43"/>
                    <a:pt x="195" y="45"/>
                  </a:cubicBezTo>
                  <a:cubicBezTo>
                    <a:pt x="194" y="46"/>
                    <a:pt x="192" y="47"/>
                    <a:pt x="191" y="48"/>
                  </a:cubicBezTo>
                  <a:cubicBezTo>
                    <a:pt x="190" y="50"/>
                    <a:pt x="188" y="51"/>
                    <a:pt x="187" y="52"/>
                  </a:cubicBezTo>
                  <a:cubicBezTo>
                    <a:pt x="185" y="53"/>
                    <a:pt x="184" y="54"/>
                    <a:pt x="182" y="55"/>
                  </a:cubicBezTo>
                  <a:cubicBezTo>
                    <a:pt x="180" y="56"/>
                    <a:pt x="178" y="57"/>
                    <a:pt x="176" y="58"/>
                  </a:cubicBezTo>
                  <a:cubicBezTo>
                    <a:pt x="174" y="59"/>
                    <a:pt x="172" y="60"/>
                    <a:pt x="170" y="61"/>
                  </a:cubicBezTo>
                  <a:cubicBezTo>
                    <a:pt x="168" y="61"/>
                    <a:pt x="166" y="62"/>
                    <a:pt x="164" y="63"/>
                  </a:cubicBezTo>
                  <a:cubicBezTo>
                    <a:pt x="161" y="63"/>
                    <a:pt x="159" y="64"/>
                    <a:pt x="157" y="64"/>
                  </a:cubicBezTo>
                  <a:cubicBezTo>
                    <a:pt x="159" y="65"/>
                    <a:pt x="162" y="66"/>
                    <a:pt x="164" y="67"/>
                  </a:cubicBezTo>
                  <a:cubicBezTo>
                    <a:pt x="166" y="68"/>
                    <a:pt x="167" y="69"/>
                    <a:pt x="169" y="70"/>
                  </a:cubicBezTo>
                  <a:cubicBezTo>
                    <a:pt x="171" y="71"/>
                    <a:pt x="172" y="72"/>
                    <a:pt x="173" y="73"/>
                  </a:cubicBezTo>
                  <a:cubicBezTo>
                    <a:pt x="174" y="74"/>
                    <a:pt x="175" y="76"/>
                    <a:pt x="176" y="77"/>
                  </a:cubicBezTo>
                  <a:close/>
                  <a:moveTo>
                    <a:pt x="126" y="101"/>
                  </a:moveTo>
                  <a:cubicBezTo>
                    <a:pt x="127" y="101"/>
                    <a:pt x="128" y="100"/>
                    <a:pt x="129" y="99"/>
                  </a:cubicBezTo>
                  <a:cubicBezTo>
                    <a:pt x="130" y="99"/>
                    <a:pt x="131" y="98"/>
                    <a:pt x="132" y="97"/>
                  </a:cubicBezTo>
                  <a:cubicBezTo>
                    <a:pt x="133" y="96"/>
                    <a:pt x="134" y="95"/>
                    <a:pt x="135" y="94"/>
                  </a:cubicBezTo>
                  <a:cubicBezTo>
                    <a:pt x="136" y="94"/>
                    <a:pt x="136" y="93"/>
                    <a:pt x="137" y="92"/>
                  </a:cubicBezTo>
                  <a:cubicBezTo>
                    <a:pt x="137" y="91"/>
                    <a:pt x="138" y="90"/>
                    <a:pt x="138" y="89"/>
                  </a:cubicBezTo>
                  <a:cubicBezTo>
                    <a:pt x="139" y="88"/>
                    <a:pt x="139" y="87"/>
                    <a:pt x="139" y="86"/>
                  </a:cubicBezTo>
                  <a:cubicBezTo>
                    <a:pt x="139" y="86"/>
                    <a:pt x="139" y="85"/>
                    <a:pt x="139" y="84"/>
                  </a:cubicBezTo>
                  <a:cubicBezTo>
                    <a:pt x="139" y="84"/>
                    <a:pt x="139" y="83"/>
                    <a:pt x="138" y="82"/>
                  </a:cubicBezTo>
                  <a:cubicBezTo>
                    <a:pt x="138" y="81"/>
                    <a:pt x="138" y="81"/>
                    <a:pt x="137" y="80"/>
                  </a:cubicBezTo>
                  <a:cubicBezTo>
                    <a:pt x="137" y="80"/>
                    <a:pt x="136" y="79"/>
                    <a:pt x="135" y="79"/>
                  </a:cubicBezTo>
                  <a:cubicBezTo>
                    <a:pt x="135" y="78"/>
                    <a:pt x="134" y="77"/>
                    <a:pt x="133" y="77"/>
                  </a:cubicBezTo>
                  <a:cubicBezTo>
                    <a:pt x="132" y="77"/>
                    <a:pt x="131" y="76"/>
                    <a:pt x="130" y="76"/>
                  </a:cubicBezTo>
                  <a:cubicBezTo>
                    <a:pt x="129" y="75"/>
                    <a:pt x="128" y="75"/>
                    <a:pt x="126" y="75"/>
                  </a:cubicBezTo>
                  <a:cubicBezTo>
                    <a:pt x="124" y="74"/>
                    <a:pt x="122" y="74"/>
                    <a:pt x="119" y="73"/>
                  </a:cubicBezTo>
                  <a:cubicBezTo>
                    <a:pt x="116" y="73"/>
                    <a:pt x="113" y="73"/>
                    <a:pt x="110" y="72"/>
                  </a:cubicBezTo>
                  <a:cubicBezTo>
                    <a:pt x="107" y="72"/>
                    <a:pt x="103" y="72"/>
                    <a:pt x="99" y="71"/>
                  </a:cubicBezTo>
                  <a:cubicBezTo>
                    <a:pt x="70" y="69"/>
                    <a:pt x="70" y="69"/>
                    <a:pt x="70" y="69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84" y="103"/>
                    <a:pt x="84" y="103"/>
                    <a:pt x="84" y="103"/>
                  </a:cubicBezTo>
                  <a:cubicBezTo>
                    <a:pt x="87" y="103"/>
                    <a:pt x="90" y="104"/>
                    <a:pt x="93" y="104"/>
                  </a:cubicBezTo>
                  <a:cubicBezTo>
                    <a:pt x="95" y="104"/>
                    <a:pt x="98" y="104"/>
                    <a:pt x="100" y="104"/>
                  </a:cubicBezTo>
                  <a:cubicBezTo>
                    <a:pt x="102" y="105"/>
                    <a:pt x="104" y="105"/>
                    <a:pt x="106" y="105"/>
                  </a:cubicBezTo>
                  <a:cubicBezTo>
                    <a:pt x="107" y="105"/>
                    <a:pt x="108" y="105"/>
                    <a:pt x="109" y="105"/>
                  </a:cubicBezTo>
                  <a:cubicBezTo>
                    <a:pt x="111" y="105"/>
                    <a:pt x="112" y="105"/>
                    <a:pt x="114" y="104"/>
                  </a:cubicBezTo>
                  <a:cubicBezTo>
                    <a:pt x="115" y="104"/>
                    <a:pt x="117" y="104"/>
                    <a:pt x="118" y="104"/>
                  </a:cubicBezTo>
                  <a:cubicBezTo>
                    <a:pt x="119" y="103"/>
                    <a:pt x="121" y="103"/>
                    <a:pt x="122" y="103"/>
                  </a:cubicBezTo>
                  <a:cubicBezTo>
                    <a:pt x="123" y="102"/>
                    <a:pt x="124" y="102"/>
                    <a:pt x="126" y="101"/>
                  </a:cubicBezTo>
                  <a:moveTo>
                    <a:pt x="99" y="22"/>
                  </a:moveTo>
                  <a:cubicBezTo>
                    <a:pt x="82" y="49"/>
                    <a:pt x="82" y="49"/>
                    <a:pt x="82" y="49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51"/>
                    <a:pt x="112" y="51"/>
                    <a:pt x="115" y="52"/>
                  </a:cubicBezTo>
                  <a:cubicBezTo>
                    <a:pt x="118" y="52"/>
                    <a:pt x="121" y="52"/>
                    <a:pt x="123" y="52"/>
                  </a:cubicBezTo>
                  <a:cubicBezTo>
                    <a:pt x="125" y="52"/>
                    <a:pt x="127" y="52"/>
                    <a:pt x="129" y="53"/>
                  </a:cubicBezTo>
                  <a:cubicBezTo>
                    <a:pt x="130" y="53"/>
                    <a:pt x="131" y="53"/>
                    <a:pt x="132" y="53"/>
                  </a:cubicBezTo>
                  <a:cubicBezTo>
                    <a:pt x="134" y="53"/>
                    <a:pt x="135" y="53"/>
                    <a:pt x="137" y="52"/>
                  </a:cubicBezTo>
                  <a:cubicBezTo>
                    <a:pt x="138" y="52"/>
                    <a:pt x="140" y="52"/>
                    <a:pt x="141" y="52"/>
                  </a:cubicBezTo>
                  <a:cubicBezTo>
                    <a:pt x="143" y="52"/>
                    <a:pt x="144" y="51"/>
                    <a:pt x="146" y="51"/>
                  </a:cubicBezTo>
                  <a:cubicBezTo>
                    <a:pt x="147" y="51"/>
                    <a:pt x="148" y="50"/>
                    <a:pt x="149" y="50"/>
                  </a:cubicBezTo>
                  <a:cubicBezTo>
                    <a:pt x="151" y="49"/>
                    <a:pt x="152" y="49"/>
                    <a:pt x="153" y="48"/>
                  </a:cubicBezTo>
                  <a:cubicBezTo>
                    <a:pt x="154" y="47"/>
                    <a:pt x="155" y="47"/>
                    <a:pt x="156" y="46"/>
                  </a:cubicBezTo>
                  <a:cubicBezTo>
                    <a:pt x="157" y="45"/>
                    <a:pt x="157" y="45"/>
                    <a:pt x="158" y="44"/>
                  </a:cubicBezTo>
                  <a:cubicBezTo>
                    <a:pt x="159" y="43"/>
                    <a:pt x="160" y="42"/>
                    <a:pt x="160" y="41"/>
                  </a:cubicBezTo>
                  <a:cubicBezTo>
                    <a:pt x="161" y="40"/>
                    <a:pt x="161" y="39"/>
                    <a:pt x="161" y="38"/>
                  </a:cubicBezTo>
                  <a:cubicBezTo>
                    <a:pt x="162" y="38"/>
                    <a:pt x="162" y="37"/>
                    <a:pt x="162" y="36"/>
                  </a:cubicBezTo>
                  <a:cubicBezTo>
                    <a:pt x="162" y="35"/>
                    <a:pt x="162" y="35"/>
                    <a:pt x="162" y="34"/>
                  </a:cubicBezTo>
                  <a:cubicBezTo>
                    <a:pt x="162" y="33"/>
                    <a:pt x="161" y="33"/>
                    <a:pt x="161" y="32"/>
                  </a:cubicBezTo>
                  <a:cubicBezTo>
                    <a:pt x="160" y="31"/>
                    <a:pt x="160" y="31"/>
                    <a:pt x="159" y="30"/>
                  </a:cubicBezTo>
                  <a:cubicBezTo>
                    <a:pt x="159" y="30"/>
                    <a:pt x="158" y="29"/>
                    <a:pt x="157" y="29"/>
                  </a:cubicBezTo>
                  <a:cubicBezTo>
                    <a:pt x="156" y="28"/>
                    <a:pt x="155" y="28"/>
                    <a:pt x="154" y="28"/>
                  </a:cubicBezTo>
                  <a:cubicBezTo>
                    <a:pt x="152" y="27"/>
                    <a:pt x="151" y="27"/>
                    <a:pt x="150" y="27"/>
                  </a:cubicBezTo>
                  <a:cubicBezTo>
                    <a:pt x="149" y="27"/>
                    <a:pt x="148" y="26"/>
                    <a:pt x="146" y="26"/>
                  </a:cubicBezTo>
                  <a:cubicBezTo>
                    <a:pt x="144" y="26"/>
                    <a:pt x="142" y="26"/>
                    <a:pt x="140" y="26"/>
                  </a:cubicBezTo>
                  <a:cubicBezTo>
                    <a:pt x="137" y="25"/>
                    <a:pt x="134" y="25"/>
                    <a:pt x="131" y="25"/>
                  </a:cubicBezTo>
                  <a:cubicBezTo>
                    <a:pt x="127" y="25"/>
                    <a:pt x="124" y="24"/>
                    <a:pt x="119" y="24"/>
                  </a:cubicBezTo>
                  <a:cubicBezTo>
                    <a:pt x="99" y="22"/>
                    <a:pt x="99" y="22"/>
                    <a:pt x="99" y="2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5" name="Freeform 143"/>
            <p:cNvSpPr>
              <a:spLocks noEditPoints="1"/>
            </p:cNvSpPr>
            <p:nvPr/>
          </p:nvSpPr>
          <p:spPr bwMode="auto">
            <a:xfrm>
              <a:off x="3464" y="3304"/>
              <a:ext cx="268" cy="168"/>
            </a:xfrm>
            <a:custGeom>
              <a:avLst/>
              <a:gdLst/>
              <a:ahLst/>
              <a:cxnLst>
                <a:cxn ang="0">
                  <a:pos x="148" y="25"/>
                </a:cxn>
                <a:cxn ang="0">
                  <a:pos x="149" y="43"/>
                </a:cxn>
                <a:cxn ang="0">
                  <a:pos x="139" y="62"/>
                </a:cxn>
                <a:cxn ang="0">
                  <a:pos x="120" y="78"/>
                </a:cxn>
                <a:cxn ang="0">
                  <a:pos x="94" y="90"/>
                </a:cxn>
                <a:cxn ang="0">
                  <a:pos x="65" y="94"/>
                </a:cxn>
                <a:cxn ang="0">
                  <a:pos x="40" y="93"/>
                </a:cxn>
                <a:cxn ang="0">
                  <a:pos x="24" y="88"/>
                </a:cxn>
                <a:cxn ang="0">
                  <a:pos x="11" y="81"/>
                </a:cxn>
                <a:cxn ang="0">
                  <a:pos x="3" y="71"/>
                </a:cxn>
                <a:cxn ang="0">
                  <a:pos x="0" y="60"/>
                </a:cxn>
                <a:cxn ang="0">
                  <a:pos x="3" y="46"/>
                </a:cxn>
                <a:cxn ang="0">
                  <a:pos x="11" y="33"/>
                </a:cxn>
                <a:cxn ang="0">
                  <a:pos x="21" y="23"/>
                </a:cxn>
                <a:cxn ang="0">
                  <a:pos x="36" y="13"/>
                </a:cxn>
                <a:cxn ang="0">
                  <a:pos x="53" y="6"/>
                </a:cxn>
                <a:cxn ang="0">
                  <a:pos x="71" y="2"/>
                </a:cxn>
                <a:cxn ang="0">
                  <a:pos x="91" y="0"/>
                </a:cxn>
                <a:cxn ang="0">
                  <a:pos x="114" y="3"/>
                </a:cxn>
                <a:cxn ang="0">
                  <a:pos x="136" y="11"/>
                </a:cxn>
                <a:cxn ang="0">
                  <a:pos x="88" y="69"/>
                </a:cxn>
                <a:cxn ang="0">
                  <a:pos x="100" y="61"/>
                </a:cxn>
                <a:cxn ang="0">
                  <a:pos x="109" y="49"/>
                </a:cxn>
                <a:cxn ang="0">
                  <a:pos x="112" y="38"/>
                </a:cxn>
                <a:cxn ang="0">
                  <a:pos x="110" y="28"/>
                </a:cxn>
                <a:cxn ang="0">
                  <a:pos x="102" y="22"/>
                </a:cxn>
                <a:cxn ang="0">
                  <a:pos x="90" y="20"/>
                </a:cxn>
                <a:cxn ang="0">
                  <a:pos x="76" y="20"/>
                </a:cxn>
                <a:cxn ang="0">
                  <a:pos x="63" y="24"/>
                </a:cxn>
                <a:cxn ang="0">
                  <a:pos x="51" y="32"/>
                </a:cxn>
                <a:cxn ang="0">
                  <a:pos x="42" y="44"/>
                </a:cxn>
                <a:cxn ang="0">
                  <a:pos x="38" y="55"/>
                </a:cxn>
                <a:cxn ang="0">
                  <a:pos x="40" y="65"/>
                </a:cxn>
                <a:cxn ang="0">
                  <a:pos x="48" y="71"/>
                </a:cxn>
                <a:cxn ang="0">
                  <a:pos x="60" y="74"/>
                </a:cxn>
                <a:cxn ang="0">
                  <a:pos x="74" y="73"/>
                </a:cxn>
                <a:cxn ang="0">
                  <a:pos x="88" y="69"/>
                </a:cxn>
              </a:cxnLst>
              <a:rect l="0" t="0" r="r" b="b"/>
              <a:pathLst>
                <a:path w="150" h="94">
                  <a:moveTo>
                    <a:pt x="143" y="18"/>
                  </a:moveTo>
                  <a:cubicBezTo>
                    <a:pt x="145" y="20"/>
                    <a:pt x="147" y="23"/>
                    <a:pt x="148" y="25"/>
                  </a:cubicBezTo>
                  <a:cubicBezTo>
                    <a:pt x="149" y="28"/>
                    <a:pt x="150" y="31"/>
                    <a:pt x="150" y="34"/>
                  </a:cubicBezTo>
                  <a:cubicBezTo>
                    <a:pt x="150" y="37"/>
                    <a:pt x="150" y="40"/>
                    <a:pt x="149" y="43"/>
                  </a:cubicBezTo>
                  <a:cubicBezTo>
                    <a:pt x="149" y="46"/>
                    <a:pt x="147" y="49"/>
                    <a:pt x="146" y="52"/>
                  </a:cubicBezTo>
                  <a:cubicBezTo>
                    <a:pt x="144" y="56"/>
                    <a:pt x="142" y="59"/>
                    <a:pt x="139" y="62"/>
                  </a:cubicBezTo>
                  <a:cubicBezTo>
                    <a:pt x="137" y="65"/>
                    <a:pt x="134" y="68"/>
                    <a:pt x="131" y="71"/>
                  </a:cubicBezTo>
                  <a:cubicBezTo>
                    <a:pt x="128" y="73"/>
                    <a:pt x="124" y="76"/>
                    <a:pt x="120" y="78"/>
                  </a:cubicBezTo>
                  <a:cubicBezTo>
                    <a:pt x="116" y="81"/>
                    <a:pt x="112" y="83"/>
                    <a:pt x="107" y="85"/>
                  </a:cubicBezTo>
                  <a:cubicBezTo>
                    <a:pt x="103" y="87"/>
                    <a:pt x="98" y="88"/>
                    <a:pt x="94" y="90"/>
                  </a:cubicBezTo>
                  <a:cubicBezTo>
                    <a:pt x="89" y="91"/>
                    <a:pt x="84" y="92"/>
                    <a:pt x="79" y="93"/>
                  </a:cubicBezTo>
                  <a:cubicBezTo>
                    <a:pt x="74" y="94"/>
                    <a:pt x="70" y="94"/>
                    <a:pt x="65" y="94"/>
                  </a:cubicBezTo>
                  <a:cubicBezTo>
                    <a:pt x="60" y="94"/>
                    <a:pt x="55" y="94"/>
                    <a:pt x="49" y="94"/>
                  </a:cubicBezTo>
                  <a:cubicBezTo>
                    <a:pt x="46" y="93"/>
                    <a:pt x="43" y="93"/>
                    <a:pt x="40" y="93"/>
                  </a:cubicBezTo>
                  <a:cubicBezTo>
                    <a:pt x="37" y="92"/>
                    <a:pt x="35" y="91"/>
                    <a:pt x="32" y="91"/>
                  </a:cubicBezTo>
                  <a:cubicBezTo>
                    <a:pt x="29" y="90"/>
                    <a:pt x="27" y="89"/>
                    <a:pt x="24" y="88"/>
                  </a:cubicBezTo>
                  <a:cubicBezTo>
                    <a:pt x="22" y="87"/>
                    <a:pt x="19" y="86"/>
                    <a:pt x="17" y="85"/>
                  </a:cubicBezTo>
                  <a:cubicBezTo>
                    <a:pt x="15" y="84"/>
                    <a:pt x="13" y="82"/>
                    <a:pt x="11" y="81"/>
                  </a:cubicBezTo>
                  <a:cubicBezTo>
                    <a:pt x="9" y="79"/>
                    <a:pt x="7" y="78"/>
                    <a:pt x="6" y="76"/>
                  </a:cubicBezTo>
                  <a:cubicBezTo>
                    <a:pt x="5" y="75"/>
                    <a:pt x="3" y="73"/>
                    <a:pt x="3" y="71"/>
                  </a:cubicBezTo>
                  <a:cubicBezTo>
                    <a:pt x="2" y="70"/>
                    <a:pt x="1" y="68"/>
                    <a:pt x="1" y="66"/>
                  </a:cubicBezTo>
                  <a:cubicBezTo>
                    <a:pt x="0" y="64"/>
                    <a:pt x="0" y="62"/>
                    <a:pt x="0" y="60"/>
                  </a:cubicBezTo>
                  <a:cubicBezTo>
                    <a:pt x="0" y="58"/>
                    <a:pt x="0" y="56"/>
                    <a:pt x="1" y="53"/>
                  </a:cubicBezTo>
                  <a:cubicBezTo>
                    <a:pt x="1" y="51"/>
                    <a:pt x="2" y="49"/>
                    <a:pt x="3" y="46"/>
                  </a:cubicBezTo>
                  <a:cubicBezTo>
                    <a:pt x="4" y="44"/>
                    <a:pt x="5" y="42"/>
                    <a:pt x="7" y="39"/>
                  </a:cubicBezTo>
                  <a:cubicBezTo>
                    <a:pt x="8" y="37"/>
                    <a:pt x="9" y="35"/>
                    <a:pt x="11" y="33"/>
                  </a:cubicBezTo>
                  <a:cubicBezTo>
                    <a:pt x="12" y="32"/>
                    <a:pt x="14" y="30"/>
                    <a:pt x="16" y="28"/>
                  </a:cubicBezTo>
                  <a:cubicBezTo>
                    <a:pt x="17" y="26"/>
                    <a:pt x="19" y="24"/>
                    <a:pt x="21" y="23"/>
                  </a:cubicBezTo>
                  <a:cubicBezTo>
                    <a:pt x="24" y="21"/>
                    <a:pt x="26" y="19"/>
                    <a:pt x="28" y="18"/>
                  </a:cubicBezTo>
                  <a:cubicBezTo>
                    <a:pt x="31" y="16"/>
                    <a:pt x="33" y="14"/>
                    <a:pt x="36" y="13"/>
                  </a:cubicBezTo>
                  <a:cubicBezTo>
                    <a:pt x="39" y="12"/>
                    <a:pt x="41" y="10"/>
                    <a:pt x="44" y="9"/>
                  </a:cubicBezTo>
                  <a:cubicBezTo>
                    <a:pt x="47" y="8"/>
                    <a:pt x="50" y="7"/>
                    <a:pt x="53" y="6"/>
                  </a:cubicBezTo>
                  <a:cubicBezTo>
                    <a:pt x="56" y="5"/>
                    <a:pt x="59" y="4"/>
                    <a:pt x="62" y="3"/>
                  </a:cubicBezTo>
                  <a:cubicBezTo>
                    <a:pt x="65" y="3"/>
                    <a:pt x="68" y="2"/>
                    <a:pt x="71" y="2"/>
                  </a:cubicBezTo>
                  <a:cubicBezTo>
                    <a:pt x="75" y="1"/>
                    <a:pt x="78" y="1"/>
                    <a:pt x="81" y="1"/>
                  </a:cubicBezTo>
                  <a:cubicBezTo>
                    <a:pt x="84" y="0"/>
                    <a:pt x="87" y="0"/>
                    <a:pt x="91" y="0"/>
                  </a:cubicBezTo>
                  <a:cubicBezTo>
                    <a:pt x="94" y="0"/>
                    <a:pt x="97" y="1"/>
                    <a:pt x="100" y="1"/>
                  </a:cubicBezTo>
                  <a:cubicBezTo>
                    <a:pt x="105" y="1"/>
                    <a:pt x="110" y="2"/>
                    <a:pt x="114" y="3"/>
                  </a:cubicBezTo>
                  <a:cubicBezTo>
                    <a:pt x="119" y="4"/>
                    <a:pt x="123" y="5"/>
                    <a:pt x="126" y="6"/>
                  </a:cubicBezTo>
                  <a:cubicBezTo>
                    <a:pt x="130" y="8"/>
                    <a:pt x="133" y="9"/>
                    <a:pt x="136" y="11"/>
                  </a:cubicBezTo>
                  <a:cubicBezTo>
                    <a:pt x="139" y="13"/>
                    <a:pt x="141" y="15"/>
                    <a:pt x="143" y="18"/>
                  </a:cubicBezTo>
                  <a:close/>
                  <a:moveTo>
                    <a:pt x="88" y="69"/>
                  </a:moveTo>
                  <a:cubicBezTo>
                    <a:pt x="90" y="68"/>
                    <a:pt x="92" y="67"/>
                    <a:pt x="94" y="65"/>
                  </a:cubicBezTo>
                  <a:cubicBezTo>
                    <a:pt x="96" y="64"/>
                    <a:pt x="98" y="63"/>
                    <a:pt x="100" y="61"/>
                  </a:cubicBezTo>
                  <a:cubicBezTo>
                    <a:pt x="102" y="59"/>
                    <a:pt x="103" y="58"/>
                    <a:pt x="105" y="56"/>
                  </a:cubicBezTo>
                  <a:cubicBezTo>
                    <a:pt x="106" y="54"/>
                    <a:pt x="107" y="52"/>
                    <a:pt x="109" y="49"/>
                  </a:cubicBezTo>
                  <a:cubicBezTo>
                    <a:pt x="110" y="47"/>
                    <a:pt x="111" y="45"/>
                    <a:pt x="111" y="43"/>
                  </a:cubicBezTo>
                  <a:cubicBezTo>
                    <a:pt x="112" y="41"/>
                    <a:pt x="112" y="39"/>
                    <a:pt x="112" y="38"/>
                  </a:cubicBezTo>
                  <a:cubicBezTo>
                    <a:pt x="113" y="36"/>
                    <a:pt x="112" y="34"/>
                    <a:pt x="112" y="33"/>
                  </a:cubicBezTo>
                  <a:cubicBezTo>
                    <a:pt x="112" y="31"/>
                    <a:pt x="111" y="30"/>
                    <a:pt x="110" y="28"/>
                  </a:cubicBezTo>
                  <a:cubicBezTo>
                    <a:pt x="109" y="27"/>
                    <a:pt x="108" y="26"/>
                    <a:pt x="107" y="25"/>
                  </a:cubicBezTo>
                  <a:cubicBezTo>
                    <a:pt x="105" y="24"/>
                    <a:pt x="104" y="23"/>
                    <a:pt x="102" y="22"/>
                  </a:cubicBezTo>
                  <a:cubicBezTo>
                    <a:pt x="100" y="22"/>
                    <a:pt x="99" y="21"/>
                    <a:pt x="97" y="21"/>
                  </a:cubicBezTo>
                  <a:cubicBezTo>
                    <a:pt x="95" y="20"/>
                    <a:pt x="93" y="20"/>
                    <a:pt x="90" y="20"/>
                  </a:cubicBezTo>
                  <a:cubicBezTo>
                    <a:pt x="88" y="19"/>
                    <a:pt x="86" y="19"/>
                    <a:pt x="83" y="19"/>
                  </a:cubicBezTo>
                  <a:cubicBezTo>
                    <a:pt x="81" y="19"/>
                    <a:pt x="79" y="20"/>
                    <a:pt x="76" y="20"/>
                  </a:cubicBezTo>
                  <a:cubicBezTo>
                    <a:pt x="74" y="21"/>
                    <a:pt x="72" y="21"/>
                    <a:pt x="70" y="22"/>
                  </a:cubicBezTo>
                  <a:cubicBezTo>
                    <a:pt x="67" y="23"/>
                    <a:pt x="65" y="23"/>
                    <a:pt x="63" y="24"/>
                  </a:cubicBezTo>
                  <a:cubicBezTo>
                    <a:pt x="61" y="25"/>
                    <a:pt x="59" y="27"/>
                    <a:pt x="57" y="28"/>
                  </a:cubicBezTo>
                  <a:cubicBezTo>
                    <a:pt x="55" y="29"/>
                    <a:pt x="53" y="31"/>
                    <a:pt x="51" y="32"/>
                  </a:cubicBezTo>
                  <a:cubicBezTo>
                    <a:pt x="49" y="34"/>
                    <a:pt x="48" y="36"/>
                    <a:pt x="46" y="37"/>
                  </a:cubicBezTo>
                  <a:cubicBezTo>
                    <a:pt x="45" y="39"/>
                    <a:pt x="44" y="41"/>
                    <a:pt x="42" y="44"/>
                  </a:cubicBezTo>
                  <a:cubicBezTo>
                    <a:pt x="41" y="46"/>
                    <a:pt x="40" y="48"/>
                    <a:pt x="39" y="50"/>
                  </a:cubicBezTo>
                  <a:cubicBezTo>
                    <a:pt x="39" y="52"/>
                    <a:pt x="38" y="54"/>
                    <a:pt x="38" y="55"/>
                  </a:cubicBezTo>
                  <a:cubicBezTo>
                    <a:pt x="38" y="57"/>
                    <a:pt x="38" y="59"/>
                    <a:pt x="38" y="60"/>
                  </a:cubicBezTo>
                  <a:cubicBezTo>
                    <a:pt x="39" y="62"/>
                    <a:pt x="40" y="63"/>
                    <a:pt x="40" y="65"/>
                  </a:cubicBezTo>
                  <a:cubicBezTo>
                    <a:pt x="41" y="66"/>
                    <a:pt x="43" y="67"/>
                    <a:pt x="44" y="68"/>
                  </a:cubicBezTo>
                  <a:cubicBezTo>
                    <a:pt x="45" y="69"/>
                    <a:pt x="47" y="70"/>
                    <a:pt x="48" y="71"/>
                  </a:cubicBezTo>
                  <a:cubicBezTo>
                    <a:pt x="50" y="72"/>
                    <a:pt x="52" y="72"/>
                    <a:pt x="54" y="73"/>
                  </a:cubicBezTo>
                  <a:cubicBezTo>
                    <a:pt x="56" y="73"/>
                    <a:pt x="58" y="74"/>
                    <a:pt x="60" y="74"/>
                  </a:cubicBezTo>
                  <a:cubicBezTo>
                    <a:pt x="63" y="74"/>
                    <a:pt x="65" y="74"/>
                    <a:pt x="67" y="74"/>
                  </a:cubicBezTo>
                  <a:cubicBezTo>
                    <a:pt x="70" y="74"/>
                    <a:pt x="72" y="74"/>
                    <a:pt x="74" y="73"/>
                  </a:cubicBezTo>
                  <a:cubicBezTo>
                    <a:pt x="77" y="73"/>
                    <a:pt x="79" y="72"/>
                    <a:pt x="81" y="72"/>
                  </a:cubicBezTo>
                  <a:cubicBezTo>
                    <a:pt x="83" y="71"/>
                    <a:pt x="86" y="70"/>
                    <a:pt x="88" y="6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6" name="Freeform 144"/>
            <p:cNvSpPr>
              <a:spLocks/>
            </p:cNvSpPr>
            <p:nvPr/>
          </p:nvSpPr>
          <p:spPr bwMode="auto">
            <a:xfrm>
              <a:off x="3732" y="3324"/>
              <a:ext cx="289" cy="181"/>
            </a:xfrm>
            <a:custGeom>
              <a:avLst/>
              <a:gdLst/>
              <a:ahLst/>
              <a:cxnLst>
                <a:cxn ang="0">
                  <a:pos x="126" y="5"/>
                </a:cxn>
                <a:cxn ang="0">
                  <a:pos x="132" y="5"/>
                </a:cxn>
                <a:cxn ang="0">
                  <a:pos x="137" y="6"/>
                </a:cxn>
                <a:cxn ang="0">
                  <a:pos x="142" y="8"/>
                </a:cxn>
                <a:cxn ang="0">
                  <a:pos x="146" y="9"/>
                </a:cxn>
                <a:cxn ang="0">
                  <a:pos x="150" y="11"/>
                </a:cxn>
                <a:cxn ang="0">
                  <a:pos x="154" y="13"/>
                </a:cxn>
                <a:cxn ang="0">
                  <a:pos x="156" y="15"/>
                </a:cxn>
                <a:cxn ang="0">
                  <a:pos x="158" y="18"/>
                </a:cxn>
                <a:cxn ang="0">
                  <a:pos x="159" y="20"/>
                </a:cxn>
                <a:cxn ang="0">
                  <a:pos x="160" y="23"/>
                </a:cxn>
                <a:cxn ang="0">
                  <a:pos x="161" y="25"/>
                </a:cxn>
                <a:cxn ang="0">
                  <a:pos x="161" y="28"/>
                </a:cxn>
                <a:cxn ang="0">
                  <a:pos x="160" y="31"/>
                </a:cxn>
                <a:cxn ang="0">
                  <a:pos x="159" y="35"/>
                </a:cxn>
                <a:cxn ang="0">
                  <a:pos x="157" y="39"/>
                </a:cxn>
                <a:cxn ang="0">
                  <a:pos x="155" y="44"/>
                </a:cxn>
                <a:cxn ang="0">
                  <a:pos x="129" y="101"/>
                </a:cxn>
                <a:cxn ang="0">
                  <a:pos x="91" y="98"/>
                </a:cxn>
                <a:cxn ang="0">
                  <a:pos x="114" y="51"/>
                </a:cxn>
                <a:cxn ang="0">
                  <a:pos x="117" y="44"/>
                </a:cxn>
                <a:cxn ang="0">
                  <a:pos x="119" y="39"/>
                </a:cxn>
                <a:cxn ang="0">
                  <a:pos x="120" y="35"/>
                </a:cxn>
                <a:cxn ang="0">
                  <a:pos x="120" y="32"/>
                </a:cxn>
                <a:cxn ang="0">
                  <a:pos x="120" y="30"/>
                </a:cxn>
                <a:cxn ang="0">
                  <a:pos x="119" y="28"/>
                </a:cxn>
                <a:cxn ang="0">
                  <a:pos x="118" y="26"/>
                </a:cxn>
                <a:cxn ang="0">
                  <a:pos x="116" y="25"/>
                </a:cxn>
                <a:cxn ang="0">
                  <a:pos x="114" y="24"/>
                </a:cxn>
                <a:cxn ang="0">
                  <a:pos x="111" y="23"/>
                </a:cxn>
                <a:cxn ang="0">
                  <a:pos x="108" y="22"/>
                </a:cxn>
                <a:cxn ang="0">
                  <a:pos x="104" y="21"/>
                </a:cxn>
                <a:cxn ang="0">
                  <a:pos x="100" y="21"/>
                </a:cxn>
                <a:cxn ang="0">
                  <a:pos x="95" y="22"/>
                </a:cxn>
                <a:cxn ang="0">
                  <a:pos x="90" y="22"/>
                </a:cxn>
                <a:cxn ang="0">
                  <a:pos x="86" y="23"/>
                </a:cxn>
                <a:cxn ang="0">
                  <a:pos x="81" y="25"/>
                </a:cxn>
                <a:cxn ang="0">
                  <a:pos x="77" y="27"/>
                </a:cxn>
                <a:cxn ang="0">
                  <a:pos x="74" y="29"/>
                </a:cxn>
                <a:cxn ang="0">
                  <a:pos x="71" y="31"/>
                </a:cxn>
                <a:cxn ang="0">
                  <a:pos x="68" y="34"/>
                </a:cxn>
                <a:cxn ang="0">
                  <a:pos x="65" y="39"/>
                </a:cxn>
                <a:cxn ang="0">
                  <a:pos x="62" y="45"/>
                </a:cxn>
                <a:cxn ang="0">
                  <a:pos x="58" y="52"/>
                </a:cxn>
                <a:cxn ang="0">
                  <a:pos x="37" y="93"/>
                </a:cxn>
                <a:cxn ang="0">
                  <a:pos x="0" y="90"/>
                </a:cxn>
                <a:cxn ang="0">
                  <a:pos x="46" y="0"/>
                </a:cxn>
                <a:cxn ang="0">
                  <a:pos x="80" y="3"/>
                </a:cxn>
                <a:cxn ang="0">
                  <a:pos x="74" y="15"/>
                </a:cxn>
                <a:cxn ang="0">
                  <a:pos x="86" y="10"/>
                </a:cxn>
                <a:cxn ang="0">
                  <a:pos x="99" y="6"/>
                </a:cxn>
                <a:cxn ang="0">
                  <a:pos x="112" y="5"/>
                </a:cxn>
                <a:cxn ang="0">
                  <a:pos x="126" y="5"/>
                </a:cxn>
              </a:cxnLst>
              <a:rect l="0" t="0" r="r" b="b"/>
              <a:pathLst>
                <a:path w="161" h="101">
                  <a:moveTo>
                    <a:pt x="126" y="5"/>
                  </a:moveTo>
                  <a:cubicBezTo>
                    <a:pt x="128" y="5"/>
                    <a:pt x="130" y="5"/>
                    <a:pt x="132" y="5"/>
                  </a:cubicBezTo>
                  <a:cubicBezTo>
                    <a:pt x="133" y="6"/>
                    <a:pt x="135" y="6"/>
                    <a:pt x="137" y="6"/>
                  </a:cubicBezTo>
                  <a:cubicBezTo>
                    <a:pt x="139" y="7"/>
                    <a:pt x="140" y="7"/>
                    <a:pt x="142" y="8"/>
                  </a:cubicBezTo>
                  <a:cubicBezTo>
                    <a:pt x="143" y="8"/>
                    <a:pt x="145" y="9"/>
                    <a:pt x="146" y="9"/>
                  </a:cubicBezTo>
                  <a:cubicBezTo>
                    <a:pt x="148" y="10"/>
                    <a:pt x="149" y="11"/>
                    <a:pt x="150" y="11"/>
                  </a:cubicBezTo>
                  <a:cubicBezTo>
                    <a:pt x="152" y="12"/>
                    <a:pt x="153" y="13"/>
                    <a:pt x="154" y="13"/>
                  </a:cubicBezTo>
                  <a:cubicBezTo>
                    <a:pt x="155" y="14"/>
                    <a:pt x="155" y="15"/>
                    <a:pt x="156" y="15"/>
                  </a:cubicBezTo>
                  <a:cubicBezTo>
                    <a:pt x="157" y="16"/>
                    <a:pt x="158" y="17"/>
                    <a:pt x="158" y="18"/>
                  </a:cubicBezTo>
                  <a:cubicBezTo>
                    <a:pt x="159" y="18"/>
                    <a:pt x="159" y="19"/>
                    <a:pt x="159" y="20"/>
                  </a:cubicBezTo>
                  <a:cubicBezTo>
                    <a:pt x="160" y="21"/>
                    <a:pt x="160" y="22"/>
                    <a:pt x="160" y="23"/>
                  </a:cubicBezTo>
                  <a:cubicBezTo>
                    <a:pt x="161" y="24"/>
                    <a:pt x="161" y="24"/>
                    <a:pt x="161" y="25"/>
                  </a:cubicBezTo>
                  <a:cubicBezTo>
                    <a:pt x="161" y="26"/>
                    <a:pt x="161" y="27"/>
                    <a:pt x="161" y="28"/>
                  </a:cubicBezTo>
                  <a:cubicBezTo>
                    <a:pt x="161" y="29"/>
                    <a:pt x="160" y="30"/>
                    <a:pt x="160" y="31"/>
                  </a:cubicBezTo>
                  <a:cubicBezTo>
                    <a:pt x="160" y="32"/>
                    <a:pt x="160" y="34"/>
                    <a:pt x="159" y="35"/>
                  </a:cubicBezTo>
                  <a:cubicBezTo>
                    <a:pt x="159" y="36"/>
                    <a:pt x="158" y="38"/>
                    <a:pt x="157" y="39"/>
                  </a:cubicBezTo>
                  <a:cubicBezTo>
                    <a:pt x="157" y="41"/>
                    <a:pt x="156" y="43"/>
                    <a:pt x="155" y="44"/>
                  </a:cubicBezTo>
                  <a:cubicBezTo>
                    <a:pt x="129" y="101"/>
                    <a:pt x="129" y="101"/>
                    <a:pt x="129" y="101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5" y="49"/>
                    <a:pt x="116" y="46"/>
                    <a:pt x="117" y="44"/>
                  </a:cubicBezTo>
                  <a:cubicBezTo>
                    <a:pt x="118" y="42"/>
                    <a:pt x="118" y="41"/>
                    <a:pt x="119" y="39"/>
                  </a:cubicBezTo>
                  <a:cubicBezTo>
                    <a:pt x="119" y="37"/>
                    <a:pt x="120" y="36"/>
                    <a:pt x="120" y="35"/>
                  </a:cubicBezTo>
                  <a:cubicBezTo>
                    <a:pt x="120" y="34"/>
                    <a:pt x="120" y="33"/>
                    <a:pt x="120" y="32"/>
                  </a:cubicBezTo>
                  <a:cubicBezTo>
                    <a:pt x="120" y="31"/>
                    <a:pt x="120" y="31"/>
                    <a:pt x="120" y="30"/>
                  </a:cubicBezTo>
                  <a:cubicBezTo>
                    <a:pt x="120" y="29"/>
                    <a:pt x="119" y="29"/>
                    <a:pt x="119" y="28"/>
                  </a:cubicBezTo>
                  <a:cubicBezTo>
                    <a:pt x="119" y="27"/>
                    <a:pt x="118" y="27"/>
                    <a:pt x="118" y="26"/>
                  </a:cubicBezTo>
                  <a:cubicBezTo>
                    <a:pt x="117" y="26"/>
                    <a:pt x="117" y="25"/>
                    <a:pt x="116" y="25"/>
                  </a:cubicBezTo>
                  <a:cubicBezTo>
                    <a:pt x="115" y="24"/>
                    <a:pt x="114" y="24"/>
                    <a:pt x="114" y="24"/>
                  </a:cubicBezTo>
                  <a:cubicBezTo>
                    <a:pt x="113" y="23"/>
                    <a:pt x="112" y="23"/>
                    <a:pt x="111" y="23"/>
                  </a:cubicBezTo>
                  <a:cubicBezTo>
                    <a:pt x="110" y="22"/>
                    <a:pt x="109" y="22"/>
                    <a:pt x="108" y="22"/>
                  </a:cubicBezTo>
                  <a:cubicBezTo>
                    <a:pt x="107" y="22"/>
                    <a:pt x="106" y="22"/>
                    <a:pt x="104" y="21"/>
                  </a:cubicBezTo>
                  <a:cubicBezTo>
                    <a:pt x="103" y="21"/>
                    <a:pt x="101" y="21"/>
                    <a:pt x="100" y="21"/>
                  </a:cubicBezTo>
                  <a:cubicBezTo>
                    <a:pt x="98" y="21"/>
                    <a:pt x="96" y="21"/>
                    <a:pt x="95" y="22"/>
                  </a:cubicBezTo>
                  <a:cubicBezTo>
                    <a:pt x="93" y="22"/>
                    <a:pt x="92" y="22"/>
                    <a:pt x="90" y="22"/>
                  </a:cubicBezTo>
                  <a:cubicBezTo>
                    <a:pt x="89" y="22"/>
                    <a:pt x="87" y="23"/>
                    <a:pt x="86" y="23"/>
                  </a:cubicBezTo>
                  <a:cubicBezTo>
                    <a:pt x="84" y="24"/>
                    <a:pt x="83" y="24"/>
                    <a:pt x="81" y="25"/>
                  </a:cubicBezTo>
                  <a:cubicBezTo>
                    <a:pt x="80" y="25"/>
                    <a:pt x="79" y="26"/>
                    <a:pt x="77" y="27"/>
                  </a:cubicBezTo>
                  <a:cubicBezTo>
                    <a:pt x="76" y="27"/>
                    <a:pt x="75" y="28"/>
                    <a:pt x="74" y="29"/>
                  </a:cubicBezTo>
                  <a:cubicBezTo>
                    <a:pt x="73" y="30"/>
                    <a:pt x="72" y="30"/>
                    <a:pt x="71" y="31"/>
                  </a:cubicBezTo>
                  <a:cubicBezTo>
                    <a:pt x="70" y="32"/>
                    <a:pt x="69" y="33"/>
                    <a:pt x="68" y="34"/>
                  </a:cubicBezTo>
                  <a:cubicBezTo>
                    <a:pt x="67" y="36"/>
                    <a:pt x="66" y="37"/>
                    <a:pt x="65" y="39"/>
                  </a:cubicBezTo>
                  <a:cubicBezTo>
                    <a:pt x="64" y="41"/>
                    <a:pt x="63" y="43"/>
                    <a:pt x="62" y="45"/>
                  </a:cubicBezTo>
                  <a:cubicBezTo>
                    <a:pt x="60" y="47"/>
                    <a:pt x="59" y="49"/>
                    <a:pt x="58" y="52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8" y="13"/>
                    <a:pt x="82" y="11"/>
                    <a:pt x="86" y="10"/>
                  </a:cubicBezTo>
                  <a:cubicBezTo>
                    <a:pt x="91" y="8"/>
                    <a:pt x="95" y="7"/>
                    <a:pt x="99" y="6"/>
                  </a:cubicBezTo>
                  <a:cubicBezTo>
                    <a:pt x="104" y="5"/>
                    <a:pt x="108" y="5"/>
                    <a:pt x="112" y="5"/>
                  </a:cubicBezTo>
                  <a:cubicBezTo>
                    <a:pt x="117" y="4"/>
                    <a:pt x="121" y="4"/>
                    <a:pt x="126" y="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7" name="Freeform 145"/>
            <p:cNvSpPr>
              <a:spLocks/>
            </p:cNvSpPr>
            <p:nvPr/>
          </p:nvSpPr>
          <p:spPr bwMode="auto">
            <a:xfrm>
              <a:off x="4052" y="3349"/>
              <a:ext cx="283" cy="184"/>
            </a:xfrm>
            <a:custGeom>
              <a:avLst/>
              <a:gdLst/>
              <a:ahLst/>
              <a:cxnLst>
                <a:cxn ang="0">
                  <a:pos x="158" y="10"/>
                </a:cxn>
                <a:cxn ang="0">
                  <a:pos x="121" y="103"/>
                </a:cxn>
                <a:cxn ang="0">
                  <a:pos x="85" y="100"/>
                </a:cxn>
                <a:cxn ang="0">
                  <a:pos x="91" y="86"/>
                </a:cxn>
                <a:cxn ang="0">
                  <a:pos x="85" y="89"/>
                </a:cxn>
                <a:cxn ang="0">
                  <a:pos x="79" y="92"/>
                </a:cxn>
                <a:cxn ang="0">
                  <a:pos x="72" y="94"/>
                </a:cxn>
                <a:cxn ang="0">
                  <a:pos x="65" y="96"/>
                </a:cxn>
                <a:cxn ang="0">
                  <a:pos x="57" y="97"/>
                </a:cxn>
                <a:cxn ang="0">
                  <a:pos x="50" y="98"/>
                </a:cxn>
                <a:cxn ang="0">
                  <a:pos x="43" y="98"/>
                </a:cxn>
                <a:cxn ang="0">
                  <a:pos x="35" y="98"/>
                </a:cxn>
                <a:cxn ang="0">
                  <a:pos x="28" y="97"/>
                </a:cxn>
                <a:cxn ang="0">
                  <a:pos x="22" y="96"/>
                </a:cxn>
                <a:cxn ang="0">
                  <a:pos x="16" y="94"/>
                </a:cxn>
                <a:cxn ang="0">
                  <a:pos x="11" y="91"/>
                </a:cxn>
                <a:cxn ang="0">
                  <a:pos x="7" y="89"/>
                </a:cxn>
                <a:cxn ang="0">
                  <a:pos x="4" y="85"/>
                </a:cxn>
                <a:cxn ang="0">
                  <a:pos x="1" y="82"/>
                </a:cxn>
                <a:cxn ang="0">
                  <a:pos x="0" y="78"/>
                </a:cxn>
                <a:cxn ang="0">
                  <a:pos x="0" y="74"/>
                </a:cxn>
                <a:cxn ang="0">
                  <a:pos x="0" y="69"/>
                </a:cxn>
                <a:cxn ang="0">
                  <a:pos x="2" y="63"/>
                </a:cxn>
                <a:cxn ang="0">
                  <a:pos x="4" y="57"/>
                </a:cxn>
                <a:cxn ang="0">
                  <a:pos x="30" y="0"/>
                </a:cxn>
                <a:cxn ang="0">
                  <a:pos x="67" y="3"/>
                </a:cxn>
                <a:cxn ang="0">
                  <a:pos x="49" y="44"/>
                </a:cxn>
                <a:cxn ang="0">
                  <a:pos x="45" y="53"/>
                </a:cxn>
                <a:cxn ang="0">
                  <a:pos x="42" y="60"/>
                </a:cxn>
                <a:cxn ang="0">
                  <a:pos x="41" y="65"/>
                </a:cxn>
                <a:cxn ang="0">
                  <a:pos x="40" y="68"/>
                </a:cxn>
                <a:cxn ang="0">
                  <a:pos x="41" y="71"/>
                </a:cxn>
                <a:cxn ang="0">
                  <a:pos x="42" y="73"/>
                </a:cxn>
                <a:cxn ang="0">
                  <a:pos x="43" y="75"/>
                </a:cxn>
                <a:cxn ang="0">
                  <a:pos x="45" y="76"/>
                </a:cxn>
                <a:cxn ang="0">
                  <a:pos x="47" y="78"/>
                </a:cxn>
                <a:cxn ang="0">
                  <a:pos x="50" y="79"/>
                </a:cxn>
                <a:cxn ang="0">
                  <a:pos x="54" y="80"/>
                </a:cxn>
                <a:cxn ang="0">
                  <a:pos x="58" y="80"/>
                </a:cxn>
                <a:cxn ang="0">
                  <a:pos x="63" y="80"/>
                </a:cxn>
                <a:cxn ang="0">
                  <a:pos x="68" y="80"/>
                </a:cxn>
                <a:cxn ang="0">
                  <a:pos x="72" y="79"/>
                </a:cxn>
                <a:cxn ang="0">
                  <a:pos x="77" y="78"/>
                </a:cxn>
                <a:cxn ang="0">
                  <a:pos x="81" y="77"/>
                </a:cxn>
                <a:cxn ang="0">
                  <a:pos x="85" y="75"/>
                </a:cxn>
                <a:cxn ang="0">
                  <a:pos x="89" y="73"/>
                </a:cxn>
                <a:cxn ang="0">
                  <a:pos x="91" y="71"/>
                </a:cxn>
                <a:cxn ang="0">
                  <a:pos x="94" y="67"/>
                </a:cxn>
                <a:cxn ang="0">
                  <a:pos x="97" y="62"/>
                </a:cxn>
                <a:cxn ang="0">
                  <a:pos x="101" y="55"/>
                </a:cxn>
                <a:cxn ang="0">
                  <a:pos x="105" y="46"/>
                </a:cxn>
                <a:cxn ang="0">
                  <a:pos x="121" y="7"/>
                </a:cxn>
                <a:cxn ang="0">
                  <a:pos x="158" y="10"/>
                </a:cxn>
              </a:cxnLst>
              <a:rect l="0" t="0" r="r" b="b"/>
              <a:pathLst>
                <a:path w="158" h="103">
                  <a:moveTo>
                    <a:pt x="158" y="10"/>
                  </a:moveTo>
                  <a:cubicBezTo>
                    <a:pt x="121" y="103"/>
                    <a:pt x="121" y="103"/>
                    <a:pt x="121" y="103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89" y="87"/>
                    <a:pt x="87" y="88"/>
                    <a:pt x="85" y="89"/>
                  </a:cubicBezTo>
                  <a:cubicBezTo>
                    <a:pt x="83" y="90"/>
                    <a:pt x="81" y="91"/>
                    <a:pt x="79" y="92"/>
                  </a:cubicBezTo>
                  <a:cubicBezTo>
                    <a:pt x="76" y="93"/>
                    <a:pt x="74" y="93"/>
                    <a:pt x="72" y="94"/>
                  </a:cubicBezTo>
                  <a:cubicBezTo>
                    <a:pt x="70" y="95"/>
                    <a:pt x="67" y="95"/>
                    <a:pt x="65" y="96"/>
                  </a:cubicBezTo>
                  <a:cubicBezTo>
                    <a:pt x="62" y="97"/>
                    <a:pt x="60" y="97"/>
                    <a:pt x="57" y="97"/>
                  </a:cubicBezTo>
                  <a:cubicBezTo>
                    <a:pt x="55" y="98"/>
                    <a:pt x="52" y="98"/>
                    <a:pt x="50" y="98"/>
                  </a:cubicBezTo>
                  <a:cubicBezTo>
                    <a:pt x="47" y="98"/>
                    <a:pt x="45" y="98"/>
                    <a:pt x="43" y="98"/>
                  </a:cubicBezTo>
                  <a:cubicBezTo>
                    <a:pt x="40" y="98"/>
                    <a:pt x="38" y="98"/>
                    <a:pt x="35" y="98"/>
                  </a:cubicBezTo>
                  <a:cubicBezTo>
                    <a:pt x="33" y="98"/>
                    <a:pt x="31" y="98"/>
                    <a:pt x="28" y="97"/>
                  </a:cubicBezTo>
                  <a:cubicBezTo>
                    <a:pt x="26" y="97"/>
                    <a:pt x="24" y="96"/>
                    <a:pt x="22" y="96"/>
                  </a:cubicBezTo>
                  <a:cubicBezTo>
                    <a:pt x="20" y="95"/>
                    <a:pt x="18" y="95"/>
                    <a:pt x="16" y="94"/>
                  </a:cubicBezTo>
                  <a:cubicBezTo>
                    <a:pt x="15" y="93"/>
                    <a:pt x="13" y="92"/>
                    <a:pt x="11" y="91"/>
                  </a:cubicBezTo>
                  <a:cubicBezTo>
                    <a:pt x="10" y="91"/>
                    <a:pt x="8" y="90"/>
                    <a:pt x="7" y="89"/>
                  </a:cubicBezTo>
                  <a:cubicBezTo>
                    <a:pt x="6" y="88"/>
                    <a:pt x="5" y="87"/>
                    <a:pt x="4" y="85"/>
                  </a:cubicBezTo>
                  <a:cubicBezTo>
                    <a:pt x="3" y="84"/>
                    <a:pt x="2" y="83"/>
                    <a:pt x="1" y="82"/>
                  </a:cubicBezTo>
                  <a:cubicBezTo>
                    <a:pt x="1" y="81"/>
                    <a:pt x="0" y="79"/>
                    <a:pt x="0" y="78"/>
                  </a:cubicBezTo>
                  <a:cubicBezTo>
                    <a:pt x="0" y="77"/>
                    <a:pt x="0" y="75"/>
                    <a:pt x="0" y="74"/>
                  </a:cubicBezTo>
                  <a:cubicBezTo>
                    <a:pt x="0" y="72"/>
                    <a:pt x="0" y="71"/>
                    <a:pt x="0" y="69"/>
                  </a:cubicBezTo>
                  <a:cubicBezTo>
                    <a:pt x="0" y="67"/>
                    <a:pt x="1" y="65"/>
                    <a:pt x="2" y="63"/>
                  </a:cubicBezTo>
                  <a:cubicBezTo>
                    <a:pt x="2" y="61"/>
                    <a:pt x="3" y="59"/>
                    <a:pt x="4" y="5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7" y="48"/>
                    <a:pt x="46" y="50"/>
                    <a:pt x="45" y="53"/>
                  </a:cubicBezTo>
                  <a:cubicBezTo>
                    <a:pt x="44" y="56"/>
                    <a:pt x="43" y="58"/>
                    <a:pt x="42" y="60"/>
                  </a:cubicBezTo>
                  <a:cubicBezTo>
                    <a:pt x="42" y="62"/>
                    <a:pt x="41" y="64"/>
                    <a:pt x="41" y="65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40" y="69"/>
                    <a:pt x="40" y="70"/>
                    <a:pt x="41" y="71"/>
                  </a:cubicBezTo>
                  <a:cubicBezTo>
                    <a:pt x="41" y="71"/>
                    <a:pt x="41" y="72"/>
                    <a:pt x="42" y="73"/>
                  </a:cubicBezTo>
                  <a:cubicBezTo>
                    <a:pt x="42" y="73"/>
                    <a:pt x="42" y="74"/>
                    <a:pt x="43" y="75"/>
                  </a:cubicBezTo>
                  <a:cubicBezTo>
                    <a:pt x="44" y="75"/>
                    <a:pt x="44" y="76"/>
                    <a:pt x="45" y="76"/>
                  </a:cubicBezTo>
                  <a:cubicBezTo>
                    <a:pt x="46" y="77"/>
                    <a:pt x="47" y="77"/>
                    <a:pt x="47" y="78"/>
                  </a:cubicBezTo>
                  <a:cubicBezTo>
                    <a:pt x="48" y="78"/>
                    <a:pt x="49" y="78"/>
                    <a:pt x="50" y="79"/>
                  </a:cubicBezTo>
                  <a:cubicBezTo>
                    <a:pt x="52" y="79"/>
                    <a:pt x="53" y="79"/>
                    <a:pt x="54" y="80"/>
                  </a:cubicBezTo>
                  <a:cubicBezTo>
                    <a:pt x="55" y="80"/>
                    <a:pt x="57" y="80"/>
                    <a:pt x="58" y="80"/>
                  </a:cubicBezTo>
                  <a:cubicBezTo>
                    <a:pt x="60" y="80"/>
                    <a:pt x="61" y="80"/>
                    <a:pt x="63" y="80"/>
                  </a:cubicBezTo>
                  <a:cubicBezTo>
                    <a:pt x="64" y="80"/>
                    <a:pt x="66" y="80"/>
                    <a:pt x="68" y="80"/>
                  </a:cubicBezTo>
                  <a:cubicBezTo>
                    <a:pt x="69" y="80"/>
                    <a:pt x="71" y="80"/>
                    <a:pt x="72" y="79"/>
                  </a:cubicBezTo>
                  <a:cubicBezTo>
                    <a:pt x="74" y="79"/>
                    <a:pt x="76" y="79"/>
                    <a:pt x="77" y="78"/>
                  </a:cubicBezTo>
                  <a:cubicBezTo>
                    <a:pt x="79" y="78"/>
                    <a:pt x="80" y="77"/>
                    <a:pt x="81" y="77"/>
                  </a:cubicBezTo>
                  <a:cubicBezTo>
                    <a:pt x="83" y="76"/>
                    <a:pt x="84" y="76"/>
                    <a:pt x="85" y="75"/>
                  </a:cubicBezTo>
                  <a:cubicBezTo>
                    <a:pt x="87" y="74"/>
                    <a:pt x="88" y="74"/>
                    <a:pt x="89" y="73"/>
                  </a:cubicBezTo>
                  <a:cubicBezTo>
                    <a:pt x="90" y="72"/>
                    <a:pt x="91" y="71"/>
                    <a:pt x="91" y="71"/>
                  </a:cubicBezTo>
                  <a:cubicBezTo>
                    <a:pt x="92" y="70"/>
                    <a:pt x="93" y="69"/>
                    <a:pt x="94" y="67"/>
                  </a:cubicBezTo>
                  <a:cubicBezTo>
                    <a:pt x="95" y="66"/>
                    <a:pt x="96" y="64"/>
                    <a:pt x="97" y="62"/>
                  </a:cubicBezTo>
                  <a:cubicBezTo>
                    <a:pt x="98" y="60"/>
                    <a:pt x="100" y="57"/>
                    <a:pt x="101" y="55"/>
                  </a:cubicBezTo>
                  <a:cubicBezTo>
                    <a:pt x="102" y="52"/>
                    <a:pt x="103" y="49"/>
                    <a:pt x="105" y="46"/>
                  </a:cubicBezTo>
                  <a:cubicBezTo>
                    <a:pt x="121" y="7"/>
                    <a:pt x="121" y="7"/>
                    <a:pt x="121" y="7"/>
                  </a:cubicBezTo>
                  <a:lnTo>
                    <a:pt x="158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8" name="Freeform 146"/>
            <p:cNvSpPr>
              <a:spLocks/>
            </p:cNvSpPr>
            <p:nvPr/>
          </p:nvSpPr>
          <p:spPr bwMode="auto">
            <a:xfrm>
              <a:off x="4333" y="3376"/>
              <a:ext cx="265" cy="181"/>
            </a:xfrm>
            <a:custGeom>
              <a:avLst/>
              <a:gdLst/>
              <a:ahLst/>
              <a:cxnLst>
                <a:cxn ang="0">
                  <a:pos x="106" y="3"/>
                </a:cxn>
                <a:cxn ang="0">
                  <a:pos x="127" y="8"/>
                </a:cxn>
                <a:cxn ang="0">
                  <a:pos x="140" y="15"/>
                </a:cxn>
                <a:cxn ang="0">
                  <a:pos x="147" y="25"/>
                </a:cxn>
                <a:cxn ang="0">
                  <a:pos x="110" y="32"/>
                </a:cxn>
                <a:cxn ang="0">
                  <a:pos x="108" y="27"/>
                </a:cxn>
                <a:cxn ang="0">
                  <a:pos x="104" y="23"/>
                </a:cxn>
                <a:cxn ang="0">
                  <a:pos x="97" y="20"/>
                </a:cxn>
                <a:cxn ang="0">
                  <a:pos x="87" y="18"/>
                </a:cxn>
                <a:cxn ang="0">
                  <a:pos x="74" y="18"/>
                </a:cxn>
                <a:cxn ang="0">
                  <a:pos x="64" y="19"/>
                </a:cxn>
                <a:cxn ang="0">
                  <a:pos x="60" y="21"/>
                </a:cxn>
                <a:cxn ang="0">
                  <a:pos x="58" y="24"/>
                </a:cxn>
                <a:cxn ang="0">
                  <a:pos x="58" y="26"/>
                </a:cxn>
                <a:cxn ang="0">
                  <a:pos x="60" y="29"/>
                </a:cxn>
                <a:cxn ang="0">
                  <a:pos x="71" y="33"/>
                </a:cxn>
                <a:cxn ang="0">
                  <a:pos x="94" y="39"/>
                </a:cxn>
                <a:cxn ang="0">
                  <a:pos x="118" y="46"/>
                </a:cxn>
                <a:cxn ang="0">
                  <a:pos x="133" y="54"/>
                </a:cxn>
                <a:cxn ang="0">
                  <a:pos x="139" y="63"/>
                </a:cxn>
                <a:cxn ang="0">
                  <a:pos x="139" y="74"/>
                </a:cxn>
                <a:cxn ang="0">
                  <a:pos x="130" y="86"/>
                </a:cxn>
                <a:cxn ang="0">
                  <a:pos x="114" y="95"/>
                </a:cxn>
                <a:cxn ang="0">
                  <a:pos x="90" y="100"/>
                </a:cxn>
                <a:cxn ang="0">
                  <a:pos x="59" y="100"/>
                </a:cxn>
                <a:cxn ang="0">
                  <a:pos x="33" y="95"/>
                </a:cxn>
                <a:cxn ang="0">
                  <a:pos x="15" y="88"/>
                </a:cxn>
                <a:cxn ang="0">
                  <a:pos x="4" y="77"/>
                </a:cxn>
                <a:cxn ang="0">
                  <a:pos x="0" y="64"/>
                </a:cxn>
                <a:cxn ang="0">
                  <a:pos x="40" y="67"/>
                </a:cxn>
                <a:cxn ang="0">
                  <a:pos x="43" y="73"/>
                </a:cxn>
                <a:cxn ang="0">
                  <a:pos x="50" y="78"/>
                </a:cxn>
                <a:cxn ang="0">
                  <a:pos x="60" y="81"/>
                </a:cxn>
                <a:cxn ang="0">
                  <a:pos x="73" y="82"/>
                </a:cxn>
                <a:cxn ang="0">
                  <a:pos x="86" y="81"/>
                </a:cxn>
                <a:cxn ang="0">
                  <a:pos x="93" y="79"/>
                </a:cxn>
                <a:cxn ang="0">
                  <a:pos x="97" y="76"/>
                </a:cxn>
                <a:cxn ang="0">
                  <a:pos x="98" y="72"/>
                </a:cxn>
                <a:cxn ang="0">
                  <a:pos x="98" y="70"/>
                </a:cxn>
                <a:cxn ang="0">
                  <a:pos x="95" y="68"/>
                </a:cxn>
                <a:cxn ang="0">
                  <a:pos x="89" y="65"/>
                </a:cxn>
                <a:cxn ang="0">
                  <a:pos x="65" y="59"/>
                </a:cxn>
                <a:cxn ang="0">
                  <a:pos x="37" y="50"/>
                </a:cxn>
                <a:cxn ang="0">
                  <a:pos x="24" y="42"/>
                </a:cxn>
                <a:cxn ang="0">
                  <a:pos x="20" y="30"/>
                </a:cxn>
                <a:cxn ang="0">
                  <a:pos x="24" y="18"/>
                </a:cxn>
                <a:cxn ang="0">
                  <a:pos x="35" y="9"/>
                </a:cxn>
                <a:cxn ang="0">
                  <a:pos x="53" y="3"/>
                </a:cxn>
                <a:cxn ang="0">
                  <a:pos x="78" y="1"/>
                </a:cxn>
              </a:cxnLst>
              <a:rect l="0" t="0" r="r" b="b"/>
              <a:pathLst>
                <a:path w="148" h="101">
                  <a:moveTo>
                    <a:pt x="92" y="1"/>
                  </a:moveTo>
                  <a:cubicBezTo>
                    <a:pt x="97" y="2"/>
                    <a:pt x="102" y="2"/>
                    <a:pt x="106" y="3"/>
                  </a:cubicBezTo>
                  <a:cubicBezTo>
                    <a:pt x="110" y="3"/>
                    <a:pt x="114" y="4"/>
                    <a:pt x="118" y="5"/>
                  </a:cubicBezTo>
                  <a:cubicBezTo>
                    <a:pt x="121" y="6"/>
                    <a:pt x="124" y="7"/>
                    <a:pt x="127" y="8"/>
                  </a:cubicBezTo>
                  <a:cubicBezTo>
                    <a:pt x="130" y="9"/>
                    <a:pt x="132" y="10"/>
                    <a:pt x="135" y="11"/>
                  </a:cubicBezTo>
                  <a:cubicBezTo>
                    <a:pt x="137" y="12"/>
                    <a:pt x="138" y="14"/>
                    <a:pt x="140" y="15"/>
                  </a:cubicBezTo>
                  <a:cubicBezTo>
                    <a:pt x="142" y="16"/>
                    <a:pt x="143" y="18"/>
                    <a:pt x="144" y="20"/>
                  </a:cubicBezTo>
                  <a:cubicBezTo>
                    <a:pt x="145" y="21"/>
                    <a:pt x="146" y="23"/>
                    <a:pt x="147" y="25"/>
                  </a:cubicBezTo>
                  <a:cubicBezTo>
                    <a:pt x="148" y="27"/>
                    <a:pt x="148" y="29"/>
                    <a:pt x="148" y="31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10" y="31"/>
                    <a:pt x="110" y="30"/>
                    <a:pt x="110" y="29"/>
                  </a:cubicBezTo>
                  <a:cubicBezTo>
                    <a:pt x="109" y="28"/>
                    <a:pt x="109" y="28"/>
                    <a:pt x="108" y="27"/>
                  </a:cubicBezTo>
                  <a:cubicBezTo>
                    <a:pt x="108" y="26"/>
                    <a:pt x="107" y="25"/>
                    <a:pt x="107" y="25"/>
                  </a:cubicBezTo>
                  <a:cubicBezTo>
                    <a:pt x="106" y="24"/>
                    <a:pt x="105" y="23"/>
                    <a:pt x="104" y="23"/>
                  </a:cubicBezTo>
                  <a:cubicBezTo>
                    <a:pt x="103" y="22"/>
                    <a:pt x="102" y="22"/>
                    <a:pt x="101" y="21"/>
                  </a:cubicBezTo>
                  <a:cubicBezTo>
                    <a:pt x="100" y="21"/>
                    <a:pt x="99" y="20"/>
                    <a:pt x="97" y="20"/>
                  </a:cubicBezTo>
                  <a:cubicBezTo>
                    <a:pt x="96" y="20"/>
                    <a:pt x="94" y="19"/>
                    <a:pt x="92" y="19"/>
                  </a:cubicBezTo>
                  <a:cubicBezTo>
                    <a:pt x="91" y="19"/>
                    <a:pt x="89" y="18"/>
                    <a:pt x="87" y="18"/>
                  </a:cubicBezTo>
                  <a:cubicBezTo>
                    <a:pt x="84" y="18"/>
                    <a:pt x="82" y="18"/>
                    <a:pt x="80" y="18"/>
                  </a:cubicBezTo>
                  <a:cubicBezTo>
                    <a:pt x="78" y="18"/>
                    <a:pt x="76" y="18"/>
                    <a:pt x="74" y="18"/>
                  </a:cubicBezTo>
                  <a:cubicBezTo>
                    <a:pt x="72" y="18"/>
                    <a:pt x="70" y="18"/>
                    <a:pt x="69" y="18"/>
                  </a:cubicBezTo>
                  <a:cubicBezTo>
                    <a:pt x="67" y="18"/>
                    <a:pt x="66" y="19"/>
                    <a:pt x="64" y="19"/>
                  </a:cubicBezTo>
                  <a:cubicBezTo>
                    <a:pt x="63" y="19"/>
                    <a:pt x="63" y="20"/>
                    <a:pt x="62" y="20"/>
                  </a:cubicBezTo>
                  <a:cubicBezTo>
                    <a:pt x="61" y="20"/>
                    <a:pt x="61" y="21"/>
                    <a:pt x="60" y="21"/>
                  </a:cubicBezTo>
                  <a:cubicBezTo>
                    <a:pt x="60" y="21"/>
                    <a:pt x="59" y="22"/>
                    <a:pt x="59" y="22"/>
                  </a:cubicBezTo>
                  <a:cubicBezTo>
                    <a:pt x="59" y="23"/>
                    <a:pt x="58" y="23"/>
                    <a:pt x="58" y="24"/>
                  </a:cubicBezTo>
                  <a:cubicBezTo>
                    <a:pt x="58" y="24"/>
                    <a:pt x="58" y="25"/>
                    <a:pt x="58" y="25"/>
                  </a:cubicBezTo>
                  <a:cubicBezTo>
                    <a:pt x="58" y="25"/>
                    <a:pt x="58" y="26"/>
                    <a:pt x="58" y="26"/>
                  </a:cubicBezTo>
                  <a:cubicBezTo>
                    <a:pt x="58" y="27"/>
                    <a:pt x="59" y="27"/>
                    <a:pt x="59" y="27"/>
                  </a:cubicBezTo>
                  <a:cubicBezTo>
                    <a:pt x="59" y="28"/>
                    <a:pt x="60" y="28"/>
                    <a:pt x="60" y="29"/>
                  </a:cubicBezTo>
                  <a:cubicBezTo>
                    <a:pt x="61" y="29"/>
                    <a:pt x="62" y="30"/>
                    <a:pt x="64" y="30"/>
                  </a:cubicBezTo>
                  <a:cubicBezTo>
                    <a:pt x="66" y="31"/>
                    <a:pt x="68" y="32"/>
                    <a:pt x="71" y="33"/>
                  </a:cubicBezTo>
                  <a:cubicBezTo>
                    <a:pt x="73" y="33"/>
                    <a:pt x="77" y="34"/>
                    <a:pt x="81" y="35"/>
                  </a:cubicBezTo>
                  <a:cubicBezTo>
                    <a:pt x="84" y="36"/>
                    <a:pt x="89" y="38"/>
                    <a:pt x="94" y="39"/>
                  </a:cubicBezTo>
                  <a:cubicBezTo>
                    <a:pt x="98" y="40"/>
                    <a:pt x="103" y="41"/>
                    <a:pt x="107" y="42"/>
                  </a:cubicBezTo>
                  <a:cubicBezTo>
                    <a:pt x="111" y="44"/>
                    <a:pt x="115" y="45"/>
                    <a:pt x="118" y="46"/>
                  </a:cubicBezTo>
                  <a:cubicBezTo>
                    <a:pt x="121" y="47"/>
                    <a:pt x="124" y="49"/>
                    <a:pt x="127" y="50"/>
                  </a:cubicBezTo>
                  <a:cubicBezTo>
                    <a:pt x="129" y="51"/>
                    <a:pt x="131" y="52"/>
                    <a:pt x="133" y="54"/>
                  </a:cubicBezTo>
                  <a:cubicBezTo>
                    <a:pt x="135" y="55"/>
                    <a:pt x="136" y="56"/>
                    <a:pt x="137" y="58"/>
                  </a:cubicBezTo>
                  <a:cubicBezTo>
                    <a:pt x="138" y="59"/>
                    <a:pt x="139" y="61"/>
                    <a:pt x="139" y="63"/>
                  </a:cubicBezTo>
                  <a:cubicBezTo>
                    <a:pt x="140" y="64"/>
                    <a:pt x="140" y="66"/>
                    <a:pt x="140" y="68"/>
                  </a:cubicBezTo>
                  <a:cubicBezTo>
                    <a:pt x="140" y="70"/>
                    <a:pt x="139" y="72"/>
                    <a:pt x="139" y="74"/>
                  </a:cubicBezTo>
                  <a:cubicBezTo>
                    <a:pt x="138" y="76"/>
                    <a:pt x="137" y="78"/>
                    <a:pt x="135" y="80"/>
                  </a:cubicBezTo>
                  <a:cubicBezTo>
                    <a:pt x="134" y="82"/>
                    <a:pt x="132" y="84"/>
                    <a:pt x="130" y="86"/>
                  </a:cubicBezTo>
                  <a:cubicBezTo>
                    <a:pt x="128" y="87"/>
                    <a:pt x="126" y="89"/>
                    <a:pt x="123" y="91"/>
                  </a:cubicBezTo>
                  <a:cubicBezTo>
                    <a:pt x="120" y="92"/>
                    <a:pt x="117" y="94"/>
                    <a:pt x="114" y="95"/>
                  </a:cubicBezTo>
                  <a:cubicBezTo>
                    <a:pt x="110" y="96"/>
                    <a:pt x="106" y="97"/>
                    <a:pt x="102" y="98"/>
                  </a:cubicBezTo>
                  <a:cubicBezTo>
                    <a:pt x="99" y="99"/>
                    <a:pt x="94" y="100"/>
                    <a:pt x="90" y="100"/>
                  </a:cubicBezTo>
                  <a:cubicBezTo>
                    <a:pt x="85" y="101"/>
                    <a:pt x="80" y="101"/>
                    <a:pt x="75" y="101"/>
                  </a:cubicBezTo>
                  <a:cubicBezTo>
                    <a:pt x="70" y="101"/>
                    <a:pt x="65" y="100"/>
                    <a:pt x="59" y="100"/>
                  </a:cubicBezTo>
                  <a:cubicBezTo>
                    <a:pt x="54" y="99"/>
                    <a:pt x="50" y="99"/>
                    <a:pt x="45" y="98"/>
                  </a:cubicBezTo>
                  <a:cubicBezTo>
                    <a:pt x="41" y="97"/>
                    <a:pt x="37" y="96"/>
                    <a:pt x="33" y="95"/>
                  </a:cubicBezTo>
                  <a:cubicBezTo>
                    <a:pt x="29" y="94"/>
                    <a:pt x="26" y="93"/>
                    <a:pt x="23" y="92"/>
                  </a:cubicBezTo>
                  <a:cubicBezTo>
                    <a:pt x="20" y="91"/>
                    <a:pt x="17" y="89"/>
                    <a:pt x="15" y="88"/>
                  </a:cubicBezTo>
                  <a:cubicBezTo>
                    <a:pt x="12" y="86"/>
                    <a:pt x="10" y="84"/>
                    <a:pt x="8" y="83"/>
                  </a:cubicBezTo>
                  <a:cubicBezTo>
                    <a:pt x="6" y="81"/>
                    <a:pt x="5" y="79"/>
                    <a:pt x="4" y="77"/>
                  </a:cubicBezTo>
                  <a:cubicBezTo>
                    <a:pt x="2" y="75"/>
                    <a:pt x="2" y="73"/>
                    <a:pt x="1" y="71"/>
                  </a:cubicBezTo>
                  <a:cubicBezTo>
                    <a:pt x="0" y="69"/>
                    <a:pt x="0" y="67"/>
                    <a:pt x="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5"/>
                    <a:pt x="40" y="66"/>
                    <a:pt x="40" y="67"/>
                  </a:cubicBezTo>
                  <a:cubicBezTo>
                    <a:pt x="41" y="69"/>
                    <a:pt x="41" y="70"/>
                    <a:pt x="42" y="71"/>
                  </a:cubicBezTo>
                  <a:cubicBezTo>
                    <a:pt x="42" y="72"/>
                    <a:pt x="43" y="73"/>
                    <a:pt x="43" y="73"/>
                  </a:cubicBezTo>
                  <a:cubicBezTo>
                    <a:pt x="44" y="74"/>
                    <a:pt x="45" y="75"/>
                    <a:pt x="46" y="76"/>
                  </a:cubicBezTo>
                  <a:cubicBezTo>
                    <a:pt x="47" y="77"/>
                    <a:pt x="48" y="77"/>
                    <a:pt x="50" y="78"/>
                  </a:cubicBezTo>
                  <a:cubicBezTo>
                    <a:pt x="51" y="79"/>
                    <a:pt x="53" y="79"/>
                    <a:pt x="54" y="80"/>
                  </a:cubicBezTo>
                  <a:cubicBezTo>
                    <a:pt x="56" y="80"/>
                    <a:pt x="58" y="80"/>
                    <a:pt x="60" y="81"/>
                  </a:cubicBezTo>
                  <a:cubicBezTo>
                    <a:pt x="62" y="81"/>
                    <a:pt x="64" y="81"/>
                    <a:pt x="66" y="82"/>
                  </a:cubicBezTo>
                  <a:cubicBezTo>
                    <a:pt x="69" y="82"/>
                    <a:pt x="71" y="82"/>
                    <a:pt x="73" y="82"/>
                  </a:cubicBezTo>
                  <a:cubicBezTo>
                    <a:pt x="76" y="82"/>
                    <a:pt x="78" y="82"/>
                    <a:pt x="80" y="82"/>
                  </a:cubicBezTo>
                  <a:cubicBezTo>
                    <a:pt x="82" y="82"/>
                    <a:pt x="84" y="82"/>
                    <a:pt x="86" y="81"/>
                  </a:cubicBezTo>
                  <a:cubicBezTo>
                    <a:pt x="87" y="81"/>
                    <a:pt x="89" y="81"/>
                    <a:pt x="90" y="80"/>
                  </a:cubicBezTo>
                  <a:cubicBezTo>
                    <a:pt x="91" y="80"/>
                    <a:pt x="92" y="79"/>
                    <a:pt x="93" y="79"/>
                  </a:cubicBezTo>
                  <a:cubicBezTo>
                    <a:pt x="94" y="78"/>
                    <a:pt x="95" y="78"/>
                    <a:pt x="95" y="77"/>
                  </a:cubicBezTo>
                  <a:cubicBezTo>
                    <a:pt x="96" y="77"/>
                    <a:pt x="97" y="76"/>
                    <a:pt x="97" y="76"/>
                  </a:cubicBezTo>
                  <a:cubicBezTo>
                    <a:pt x="97" y="75"/>
                    <a:pt x="98" y="74"/>
                    <a:pt x="98" y="74"/>
                  </a:cubicBezTo>
                  <a:cubicBezTo>
                    <a:pt x="98" y="73"/>
                    <a:pt x="98" y="73"/>
                    <a:pt x="98" y="72"/>
                  </a:cubicBezTo>
                  <a:cubicBezTo>
                    <a:pt x="98" y="72"/>
                    <a:pt x="98" y="71"/>
                    <a:pt x="98" y="71"/>
                  </a:cubicBezTo>
                  <a:cubicBezTo>
                    <a:pt x="98" y="71"/>
                    <a:pt x="98" y="70"/>
                    <a:pt x="98" y="70"/>
                  </a:cubicBezTo>
                  <a:cubicBezTo>
                    <a:pt x="98" y="69"/>
                    <a:pt x="97" y="69"/>
                    <a:pt x="97" y="69"/>
                  </a:cubicBezTo>
                  <a:cubicBezTo>
                    <a:pt x="97" y="68"/>
                    <a:pt x="96" y="68"/>
                    <a:pt x="95" y="68"/>
                  </a:cubicBezTo>
                  <a:cubicBezTo>
                    <a:pt x="95" y="67"/>
                    <a:pt x="94" y="67"/>
                    <a:pt x="93" y="66"/>
                  </a:cubicBezTo>
                  <a:cubicBezTo>
                    <a:pt x="92" y="66"/>
                    <a:pt x="91" y="66"/>
                    <a:pt x="89" y="65"/>
                  </a:cubicBezTo>
                  <a:cubicBezTo>
                    <a:pt x="88" y="65"/>
                    <a:pt x="87" y="64"/>
                    <a:pt x="85" y="64"/>
                  </a:cubicBezTo>
                  <a:cubicBezTo>
                    <a:pt x="78" y="62"/>
                    <a:pt x="71" y="60"/>
                    <a:pt x="65" y="59"/>
                  </a:cubicBezTo>
                  <a:cubicBezTo>
                    <a:pt x="59" y="57"/>
                    <a:pt x="54" y="56"/>
                    <a:pt x="49" y="54"/>
                  </a:cubicBezTo>
                  <a:cubicBezTo>
                    <a:pt x="44" y="53"/>
                    <a:pt x="41" y="51"/>
                    <a:pt x="37" y="50"/>
                  </a:cubicBezTo>
                  <a:cubicBezTo>
                    <a:pt x="34" y="49"/>
                    <a:pt x="32" y="48"/>
                    <a:pt x="30" y="46"/>
                  </a:cubicBezTo>
                  <a:cubicBezTo>
                    <a:pt x="28" y="45"/>
                    <a:pt x="26" y="43"/>
                    <a:pt x="24" y="42"/>
                  </a:cubicBezTo>
                  <a:cubicBezTo>
                    <a:pt x="23" y="40"/>
                    <a:pt x="21" y="38"/>
                    <a:pt x="21" y="36"/>
                  </a:cubicBezTo>
                  <a:cubicBezTo>
                    <a:pt x="20" y="34"/>
                    <a:pt x="20" y="33"/>
                    <a:pt x="20" y="30"/>
                  </a:cubicBezTo>
                  <a:cubicBezTo>
                    <a:pt x="20" y="28"/>
                    <a:pt x="20" y="26"/>
                    <a:pt x="21" y="24"/>
                  </a:cubicBezTo>
                  <a:cubicBezTo>
                    <a:pt x="22" y="22"/>
                    <a:pt x="23" y="20"/>
                    <a:pt x="24" y="18"/>
                  </a:cubicBezTo>
                  <a:cubicBezTo>
                    <a:pt x="25" y="17"/>
                    <a:pt x="27" y="15"/>
                    <a:pt x="29" y="13"/>
                  </a:cubicBezTo>
                  <a:cubicBezTo>
                    <a:pt x="31" y="12"/>
                    <a:pt x="33" y="10"/>
                    <a:pt x="35" y="9"/>
                  </a:cubicBezTo>
                  <a:cubicBezTo>
                    <a:pt x="38" y="8"/>
                    <a:pt x="41" y="7"/>
                    <a:pt x="44" y="5"/>
                  </a:cubicBezTo>
                  <a:cubicBezTo>
                    <a:pt x="47" y="4"/>
                    <a:pt x="50" y="3"/>
                    <a:pt x="53" y="3"/>
                  </a:cubicBezTo>
                  <a:cubicBezTo>
                    <a:pt x="57" y="2"/>
                    <a:pt x="61" y="1"/>
                    <a:pt x="65" y="1"/>
                  </a:cubicBezTo>
                  <a:cubicBezTo>
                    <a:pt x="69" y="1"/>
                    <a:pt x="73" y="0"/>
                    <a:pt x="78" y="1"/>
                  </a:cubicBezTo>
                  <a:cubicBezTo>
                    <a:pt x="82" y="1"/>
                    <a:pt x="87" y="1"/>
                    <a:pt x="92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39" name="Freeform 147"/>
            <p:cNvSpPr>
              <a:spLocks noEditPoints="1"/>
            </p:cNvSpPr>
            <p:nvPr/>
          </p:nvSpPr>
          <p:spPr bwMode="auto">
            <a:xfrm>
              <a:off x="4629" y="3401"/>
              <a:ext cx="260" cy="183"/>
            </a:xfrm>
            <a:custGeom>
              <a:avLst/>
              <a:gdLst/>
              <a:ahLst/>
              <a:cxnLst>
                <a:cxn ang="0">
                  <a:pos x="142" y="28"/>
                </a:cxn>
                <a:cxn ang="0">
                  <a:pos x="145" y="50"/>
                </a:cxn>
                <a:cxn ang="0">
                  <a:pos x="42" y="55"/>
                </a:cxn>
                <a:cxn ang="0">
                  <a:pos x="41" y="65"/>
                </a:cxn>
                <a:cxn ang="0">
                  <a:pos x="45" y="74"/>
                </a:cxn>
                <a:cxn ang="0">
                  <a:pos x="54" y="79"/>
                </a:cxn>
                <a:cxn ang="0">
                  <a:pos x="66" y="82"/>
                </a:cxn>
                <a:cxn ang="0">
                  <a:pos x="75" y="82"/>
                </a:cxn>
                <a:cxn ang="0">
                  <a:pos x="83" y="80"/>
                </a:cxn>
                <a:cxn ang="0">
                  <a:pos x="90" y="77"/>
                </a:cxn>
                <a:cxn ang="0">
                  <a:pos x="96" y="71"/>
                </a:cxn>
                <a:cxn ang="0">
                  <a:pos x="129" y="85"/>
                </a:cxn>
                <a:cxn ang="0">
                  <a:pos x="114" y="94"/>
                </a:cxn>
                <a:cxn ang="0">
                  <a:pos x="95" y="100"/>
                </a:cxn>
                <a:cxn ang="0">
                  <a:pos x="72" y="102"/>
                </a:cxn>
                <a:cxn ang="0">
                  <a:pos x="42" y="99"/>
                </a:cxn>
                <a:cxn ang="0">
                  <a:pos x="15" y="87"/>
                </a:cxn>
                <a:cxn ang="0">
                  <a:pos x="3" y="72"/>
                </a:cxn>
                <a:cxn ang="0">
                  <a:pos x="1" y="54"/>
                </a:cxn>
                <a:cxn ang="0">
                  <a:pos x="8" y="34"/>
                </a:cxn>
                <a:cxn ang="0">
                  <a:pos x="24" y="16"/>
                </a:cxn>
                <a:cxn ang="0">
                  <a:pos x="47" y="5"/>
                </a:cxn>
                <a:cxn ang="0">
                  <a:pos x="73" y="0"/>
                </a:cxn>
                <a:cxn ang="0">
                  <a:pos x="103" y="3"/>
                </a:cxn>
                <a:cxn ang="0">
                  <a:pos x="127" y="12"/>
                </a:cxn>
                <a:cxn ang="0">
                  <a:pos x="47" y="40"/>
                </a:cxn>
                <a:cxn ang="0">
                  <a:pos x="107" y="40"/>
                </a:cxn>
                <a:cxn ang="0">
                  <a:pos x="105" y="31"/>
                </a:cxn>
                <a:cxn ang="0">
                  <a:pos x="99" y="24"/>
                </a:cxn>
                <a:cxn ang="0">
                  <a:pos x="89" y="21"/>
                </a:cxn>
                <a:cxn ang="0">
                  <a:pos x="77" y="20"/>
                </a:cxn>
                <a:cxn ang="0">
                  <a:pos x="66" y="22"/>
                </a:cxn>
                <a:cxn ang="0">
                  <a:pos x="56" y="27"/>
                </a:cxn>
                <a:cxn ang="0">
                  <a:pos x="49" y="35"/>
                </a:cxn>
              </a:cxnLst>
              <a:rect l="0" t="0" r="r" b="b"/>
              <a:pathLst>
                <a:path w="145" h="102">
                  <a:moveTo>
                    <a:pt x="136" y="19"/>
                  </a:moveTo>
                  <a:cubicBezTo>
                    <a:pt x="138" y="22"/>
                    <a:pt x="140" y="25"/>
                    <a:pt x="142" y="28"/>
                  </a:cubicBezTo>
                  <a:cubicBezTo>
                    <a:pt x="143" y="31"/>
                    <a:pt x="144" y="34"/>
                    <a:pt x="145" y="38"/>
                  </a:cubicBezTo>
                  <a:cubicBezTo>
                    <a:pt x="145" y="42"/>
                    <a:pt x="145" y="46"/>
                    <a:pt x="145" y="50"/>
                  </a:cubicBezTo>
                  <a:cubicBezTo>
                    <a:pt x="144" y="54"/>
                    <a:pt x="143" y="59"/>
                    <a:pt x="142" y="64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1" y="57"/>
                    <a:pt x="41" y="59"/>
                    <a:pt x="41" y="60"/>
                  </a:cubicBezTo>
                  <a:cubicBezTo>
                    <a:pt x="40" y="62"/>
                    <a:pt x="41" y="64"/>
                    <a:pt x="41" y="65"/>
                  </a:cubicBezTo>
                  <a:cubicBezTo>
                    <a:pt x="41" y="67"/>
                    <a:pt x="42" y="68"/>
                    <a:pt x="43" y="70"/>
                  </a:cubicBezTo>
                  <a:cubicBezTo>
                    <a:pt x="43" y="71"/>
                    <a:pt x="44" y="72"/>
                    <a:pt x="45" y="74"/>
                  </a:cubicBezTo>
                  <a:cubicBezTo>
                    <a:pt x="47" y="75"/>
                    <a:pt x="48" y="76"/>
                    <a:pt x="49" y="77"/>
                  </a:cubicBezTo>
                  <a:cubicBezTo>
                    <a:pt x="51" y="78"/>
                    <a:pt x="53" y="79"/>
                    <a:pt x="54" y="79"/>
                  </a:cubicBezTo>
                  <a:cubicBezTo>
                    <a:pt x="56" y="80"/>
                    <a:pt x="58" y="81"/>
                    <a:pt x="60" y="81"/>
                  </a:cubicBezTo>
                  <a:cubicBezTo>
                    <a:pt x="62" y="82"/>
                    <a:pt x="64" y="82"/>
                    <a:pt x="66" y="82"/>
                  </a:cubicBezTo>
                  <a:cubicBezTo>
                    <a:pt x="68" y="82"/>
                    <a:pt x="70" y="82"/>
                    <a:pt x="71" y="82"/>
                  </a:cubicBezTo>
                  <a:cubicBezTo>
                    <a:pt x="73" y="82"/>
                    <a:pt x="74" y="82"/>
                    <a:pt x="75" y="82"/>
                  </a:cubicBezTo>
                  <a:cubicBezTo>
                    <a:pt x="77" y="82"/>
                    <a:pt x="78" y="82"/>
                    <a:pt x="79" y="81"/>
                  </a:cubicBezTo>
                  <a:cubicBezTo>
                    <a:pt x="81" y="81"/>
                    <a:pt x="82" y="81"/>
                    <a:pt x="83" y="80"/>
                  </a:cubicBezTo>
                  <a:cubicBezTo>
                    <a:pt x="85" y="80"/>
                    <a:pt x="86" y="79"/>
                    <a:pt x="87" y="79"/>
                  </a:cubicBezTo>
                  <a:cubicBezTo>
                    <a:pt x="88" y="78"/>
                    <a:pt x="89" y="77"/>
                    <a:pt x="90" y="77"/>
                  </a:cubicBezTo>
                  <a:cubicBezTo>
                    <a:pt x="91" y="76"/>
                    <a:pt x="92" y="75"/>
                    <a:pt x="93" y="74"/>
                  </a:cubicBezTo>
                  <a:cubicBezTo>
                    <a:pt x="94" y="73"/>
                    <a:pt x="95" y="72"/>
                    <a:pt x="96" y="71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33" y="81"/>
                    <a:pt x="131" y="83"/>
                    <a:pt x="129" y="85"/>
                  </a:cubicBezTo>
                  <a:cubicBezTo>
                    <a:pt x="127" y="87"/>
                    <a:pt x="124" y="88"/>
                    <a:pt x="122" y="90"/>
                  </a:cubicBezTo>
                  <a:cubicBezTo>
                    <a:pt x="119" y="92"/>
                    <a:pt x="116" y="93"/>
                    <a:pt x="114" y="94"/>
                  </a:cubicBezTo>
                  <a:cubicBezTo>
                    <a:pt x="111" y="96"/>
                    <a:pt x="108" y="97"/>
                    <a:pt x="105" y="98"/>
                  </a:cubicBezTo>
                  <a:cubicBezTo>
                    <a:pt x="101" y="99"/>
                    <a:pt x="98" y="100"/>
                    <a:pt x="95" y="100"/>
                  </a:cubicBezTo>
                  <a:cubicBezTo>
                    <a:pt x="91" y="101"/>
                    <a:pt x="88" y="101"/>
                    <a:pt x="84" y="102"/>
                  </a:cubicBezTo>
                  <a:cubicBezTo>
                    <a:pt x="80" y="102"/>
                    <a:pt x="76" y="102"/>
                    <a:pt x="72" y="102"/>
                  </a:cubicBezTo>
                  <a:cubicBezTo>
                    <a:pt x="68" y="102"/>
                    <a:pt x="64" y="102"/>
                    <a:pt x="60" y="101"/>
                  </a:cubicBezTo>
                  <a:cubicBezTo>
                    <a:pt x="53" y="101"/>
                    <a:pt x="47" y="100"/>
                    <a:pt x="42" y="99"/>
                  </a:cubicBezTo>
                  <a:cubicBezTo>
                    <a:pt x="36" y="97"/>
                    <a:pt x="31" y="96"/>
                    <a:pt x="27" y="94"/>
                  </a:cubicBezTo>
                  <a:cubicBezTo>
                    <a:pt x="22" y="92"/>
                    <a:pt x="19" y="90"/>
                    <a:pt x="15" y="87"/>
                  </a:cubicBezTo>
                  <a:cubicBezTo>
                    <a:pt x="12" y="85"/>
                    <a:pt x="9" y="82"/>
                    <a:pt x="7" y="79"/>
                  </a:cubicBezTo>
                  <a:cubicBezTo>
                    <a:pt x="5" y="77"/>
                    <a:pt x="4" y="74"/>
                    <a:pt x="3" y="72"/>
                  </a:cubicBezTo>
                  <a:cubicBezTo>
                    <a:pt x="2" y="69"/>
                    <a:pt x="1" y="66"/>
                    <a:pt x="1" y="63"/>
                  </a:cubicBezTo>
                  <a:cubicBezTo>
                    <a:pt x="0" y="60"/>
                    <a:pt x="0" y="57"/>
                    <a:pt x="1" y="54"/>
                  </a:cubicBezTo>
                  <a:cubicBezTo>
                    <a:pt x="1" y="51"/>
                    <a:pt x="2" y="48"/>
                    <a:pt x="3" y="45"/>
                  </a:cubicBezTo>
                  <a:cubicBezTo>
                    <a:pt x="4" y="41"/>
                    <a:pt x="6" y="37"/>
                    <a:pt x="8" y="34"/>
                  </a:cubicBezTo>
                  <a:cubicBezTo>
                    <a:pt x="10" y="30"/>
                    <a:pt x="12" y="27"/>
                    <a:pt x="15" y="24"/>
                  </a:cubicBezTo>
                  <a:cubicBezTo>
                    <a:pt x="18" y="21"/>
                    <a:pt x="21" y="19"/>
                    <a:pt x="24" y="16"/>
                  </a:cubicBezTo>
                  <a:cubicBezTo>
                    <a:pt x="27" y="14"/>
                    <a:pt x="31" y="12"/>
                    <a:pt x="35" y="10"/>
                  </a:cubicBezTo>
                  <a:cubicBezTo>
                    <a:pt x="38" y="8"/>
                    <a:pt x="43" y="6"/>
                    <a:pt x="47" y="5"/>
                  </a:cubicBezTo>
                  <a:cubicBezTo>
                    <a:pt x="51" y="4"/>
                    <a:pt x="55" y="3"/>
                    <a:pt x="59" y="2"/>
                  </a:cubicBezTo>
                  <a:cubicBezTo>
                    <a:pt x="64" y="1"/>
                    <a:pt x="68" y="1"/>
                    <a:pt x="73" y="0"/>
                  </a:cubicBezTo>
                  <a:cubicBezTo>
                    <a:pt x="78" y="0"/>
                    <a:pt x="82" y="0"/>
                    <a:pt x="87" y="1"/>
                  </a:cubicBezTo>
                  <a:cubicBezTo>
                    <a:pt x="93" y="1"/>
                    <a:pt x="98" y="2"/>
                    <a:pt x="103" y="3"/>
                  </a:cubicBezTo>
                  <a:cubicBezTo>
                    <a:pt x="107" y="4"/>
                    <a:pt x="112" y="5"/>
                    <a:pt x="116" y="7"/>
                  </a:cubicBezTo>
                  <a:cubicBezTo>
                    <a:pt x="120" y="8"/>
                    <a:pt x="124" y="10"/>
                    <a:pt x="127" y="12"/>
                  </a:cubicBezTo>
                  <a:cubicBezTo>
                    <a:pt x="130" y="14"/>
                    <a:pt x="133" y="16"/>
                    <a:pt x="136" y="19"/>
                  </a:cubicBezTo>
                  <a:close/>
                  <a:moveTo>
                    <a:pt x="47" y="40"/>
                  </a:moveTo>
                  <a:cubicBezTo>
                    <a:pt x="106" y="45"/>
                    <a:pt x="106" y="45"/>
                    <a:pt x="106" y="45"/>
                  </a:cubicBezTo>
                  <a:cubicBezTo>
                    <a:pt x="107" y="43"/>
                    <a:pt x="107" y="41"/>
                    <a:pt x="107" y="40"/>
                  </a:cubicBezTo>
                  <a:cubicBezTo>
                    <a:pt x="107" y="38"/>
                    <a:pt x="107" y="36"/>
                    <a:pt x="107" y="35"/>
                  </a:cubicBezTo>
                  <a:cubicBezTo>
                    <a:pt x="106" y="33"/>
                    <a:pt x="106" y="32"/>
                    <a:pt x="105" y="31"/>
                  </a:cubicBezTo>
                  <a:cubicBezTo>
                    <a:pt x="104" y="30"/>
                    <a:pt x="103" y="28"/>
                    <a:pt x="102" y="27"/>
                  </a:cubicBezTo>
                  <a:cubicBezTo>
                    <a:pt x="101" y="26"/>
                    <a:pt x="100" y="25"/>
                    <a:pt x="99" y="24"/>
                  </a:cubicBezTo>
                  <a:cubicBezTo>
                    <a:pt x="97" y="24"/>
                    <a:pt x="96" y="23"/>
                    <a:pt x="94" y="22"/>
                  </a:cubicBezTo>
                  <a:cubicBezTo>
                    <a:pt x="93" y="22"/>
                    <a:pt x="91" y="21"/>
                    <a:pt x="89" y="21"/>
                  </a:cubicBezTo>
                  <a:cubicBezTo>
                    <a:pt x="88" y="20"/>
                    <a:pt x="86" y="20"/>
                    <a:pt x="84" y="20"/>
                  </a:cubicBezTo>
                  <a:cubicBezTo>
                    <a:pt x="82" y="20"/>
                    <a:pt x="79" y="20"/>
                    <a:pt x="77" y="20"/>
                  </a:cubicBezTo>
                  <a:cubicBezTo>
                    <a:pt x="75" y="20"/>
                    <a:pt x="73" y="20"/>
                    <a:pt x="72" y="20"/>
                  </a:cubicBezTo>
                  <a:cubicBezTo>
                    <a:pt x="70" y="21"/>
                    <a:pt x="68" y="21"/>
                    <a:pt x="66" y="22"/>
                  </a:cubicBezTo>
                  <a:cubicBezTo>
                    <a:pt x="64" y="22"/>
                    <a:pt x="62" y="23"/>
                    <a:pt x="61" y="24"/>
                  </a:cubicBezTo>
                  <a:cubicBezTo>
                    <a:pt x="59" y="25"/>
                    <a:pt x="57" y="26"/>
                    <a:pt x="56" y="27"/>
                  </a:cubicBezTo>
                  <a:cubicBezTo>
                    <a:pt x="55" y="28"/>
                    <a:pt x="53" y="29"/>
                    <a:pt x="52" y="30"/>
                  </a:cubicBezTo>
                  <a:cubicBezTo>
                    <a:pt x="51" y="32"/>
                    <a:pt x="50" y="33"/>
                    <a:pt x="49" y="35"/>
                  </a:cubicBezTo>
                  <a:cubicBezTo>
                    <a:pt x="48" y="36"/>
                    <a:pt x="48" y="38"/>
                    <a:pt x="47" y="4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0" name="Freeform 148"/>
            <p:cNvSpPr>
              <a:spLocks/>
            </p:cNvSpPr>
            <p:nvPr/>
          </p:nvSpPr>
          <p:spPr bwMode="auto">
            <a:xfrm>
              <a:off x="4910" y="3424"/>
              <a:ext cx="271" cy="188"/>
            </a:xfrm>
            <a:custGeom>
              <a:avLst/>
              <a:gdLst/>
              <a:ahLst/>
              <a:cxnLst>
                <a:cxn ang="0">
                  <a:pos x="103" y="3"/>
                </a:cxn>
                <a:cxn ang="0">
                  <a:pos x="126" y="8"/>
                </a:cxn>
                <a:cxn ang="0">
                  <a:pos x="140" y="15"/>
                </a:cxn>
                <a:cxn ang="0">
                  <a:pos x="149" y="26"/>
                </a:cxn>
                <a:cxn ang="0">
                  <a:pos x="111" y="33"/>
                </a:cxn>
                <a:cxn ang="0">
                  <a:pos x="109" y="28"/>
                </a:cxn>
                <a:cxn ang="0">
                  <a:pos x="104" y="24"/>
                </a:cxn>
                <a:cxn ang="0">
                  <a:pos x="96" y="21"/>
                </a:cxn>
                <a:cxn ang="0">
                  <a:pos x="85" y="19"/>
                </a:cxn>
                <a:cxn ang="0">
                  <a:pos x="71" y="18"/>
                </a:cxn>
                <a:cxn ang="0">
                  <a:pos x="61" y="20"/>
                </a:cxn>
                <a:cxn ang="0">
                  <a:pos x="57" y="22"/>
                </a:cxn>
                <a:cxn ang="0">
                  <a:pos x="56" y="25"/>
                </a:cxn>
                <a:cxn ang="0">
                  <a:pos x="56" y="27"/>
                </a:cxn>
                <a:cxn ang="0">
                  <a:pos x="58" y="30"/>
                </a:cxn>
                <a:cxn ang="0">
                  <a:pos x="70" y="34"/>
                </a:cxn>
                <a:cxn ang="0">
                  <a:pos x="94" y="40"/>
                </a:cxn>
                <a:cxn ang="0">
                  <a:pos x="121" y="48"/>
                </a:cxn>
                <a:cxn ang="0">
                  <a:pos x="137" y="56"/>
                </a:cxn>
                <a:cxn ang="0">
                  <a:pos x="145" y="65"/>
                </a:cxn>
                <a:cxn ang="0">
                  <a:pos x="146" y="76"/>
                </a:cxn>
                <a:cxn ang="0">
                  <a:pos x="139" y="89"/>
                </a:cxn>
                <a:cxn ang="0">
                  <a:pos x="122" y="99"/>
                </a:cxn>
                <a:cxn ang="0">
                  <a:pos x="98" y="104"/>
                </a:cxn>
                <a:cxn ang="0">
                  <a:pos x="66" y="104"/>
                </a:cxn>
                <a:cxn ang="0">
                  <a:pos x="38" y="99"/>
                </a:cxn>
                <a:cxn ang="0">
                  <a:pos x="18" y="91"/>
                </a:cxn>
                <a:cxn ang="0">
                  <a:pos x="5" y="80"/>
                </a:cxn>
                <a:cxn ang="0">
                  <a:pos x="0" y="67"/>
                </a:cxn>
                <a:cxn ang="0">
                  <a:pos x="43" y="70"/>
                </a:cxn>
                <a:cxn ang="0">
                  <a:pos x="46" y="76"/>
                </a:cxn>
                <a:cxn ang="0">
                  <a:pos x="54" y="81"/>
                </a:cxn>
                <a:cxn ang="0">
                  <a:pos x="64" y="84"/>
                </a:cxn>
                <a:cxn ang="0">
                  <a:pos x="79" y="85"/>
                </a:cxn>
                <a:cxn ang="0">
                  <a:pos x="91" y="84"/>
                </a:cxn>
                <a:cxn ang="0">
                  <a:pos x="99" y="82"/>
                </a:cxn>
                <a:cxn ang="0">
                  <a:pos x="103" y="79"/>
                </a:cxn>
                <a:cxn ang="0">
                  <a:pos x="104" y="75"/>
                </a:cxn>
                <a:cxn ang="0">
                  <a:pos x="103" y="72"/>
                </a:cxn>
                <a:cxn ang="0">
                  <a:pos x="100" y="70"/>
                </a:cxn>
                <a:cxn ang="0">
                  <a:pos x="93" y="68"/>
                </a:cxn>
                <a:cxn ang="0">
                  <a:pos x="67" y="61"/>
                </a:cxn>
                <a:cxn ang="0">
                  <a:pos x="37" y="52"/>
                </a:cxn>
                <a:cxn ang="0">
                  <a:pos x="22" y="43"/>
                </a:cxn>
                <a:cxn ang="0">
                  <a:pos x="16" y="31"/>
                </a:cxn>
                <a:cxn ang="0">
                  <a:pos x="19" y="19"/>
                </a:cxn>
                <a:cxn ang="0">
                  <a:pos x="30" y="9"/>
                </a:cxn>
                <a:cxn ang="0">
                  <a:pos x="48" y="3"/>
                </a:cxn>
                <a:cxn ang="0">
                  <a:pos x="73" y="0"/>
                </a:cxn>
              </a:cxnLst>
              <a:rect l="0" t="0" r="r" b="b"/>
              <a:pathLst>
                <a:path w="151" h="105">
                  <a:moveTo>
                    <a:pt x="89" y="1"/>
                  </a:moveTo>
                  <a:cubicBezTo>
                    <a:pt x="94" y="2"/>
                    <a:pt x="99" y="2"/>
                    <a:pt x="103" y="3"/>
                  </a:cubicBezTo>
                  <a:cubicBezTo>
                    <a:pt x="108" y="3"/>
                    <a:pt x="112" y="4"/>
                    <a:pt x="116" y="5"/>
                  </a:cubicBezTo>
                  <a:cubicBezTo>
                    <a:pt x="119" y="6"/>
                    <a:pt x="123" y="7"/>
                    <a:pt x="126" y="8"/>
                  </a:cubicBezTo>
                  <a:cubicBezTo>
                    <a:pt x="129" y="9"/>
                    <a:pt x="131" y="10"/>
                    <a:pt x="134" y="11"/>
                  </a:cubicBezTo>
                  <a:cubicBezTo>
                    <a:pt x="136" y="13"/>
                    <a:pt x="138" y="14"/>
                    <a:pt x="140" y="15"/>
                  </a:cubicBezTo>
                  <a:cubicBezTo>
                    <a:pt x="142" y="17"/>
                    <a:pt x="144" y="19"/>
                    <a:pt x="145" y="20"/>
                  </a:cubicBezTo>
                  <a:cubicBezTo>
                    <a:pt x="146" y="22"/>
                    <a:pt x="148" y="24"/>
                    <a:pt x="149" y="26"/>
                  </a:cubicBezTo>
                  <a:cubicBezTo>
                    <a:pt x="150" y="28"/>
                    <a:pt x="150" y="30"/>
                    <a:pt x="151" y="32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2"/>
                    <a:pt x="110" y="31"/>
                    <a:pt x="110" y="30"/>
                  </a:cubicBezTo>
                  <a:cubicBezTo>
                    <a:pt x="110" y="29"/>
                    <a:pt x="109" y="28"/>
                    <a:pt x="109" y="28"/>
                  </a:cubicBezTo>
                  <a:cubicBezTo>
                    <a:pt x="108" y="27"/>
                    <a:pt x="107" y="26"/>
                    <a:pt x="106" y="25"/>
                  </a:cubicBezTo>
                  <a:cubicBezTo>
                    <a:pt x="106" y="25"/>
                    <a:pt x="105" y="24"/>
                    <a:pt x="104" y="24"/>
                  </a:cubicBezTo>
                  <a:cubicBezTo>
                    <a:pt x="103" y="23"/>
                    <a:pt x="101" y="22"/>
                    <a:pt x="100" y="22"/>
                  </a:cubicBezTo>
                  <a:cubicBezTo>
                    <a:pt x="99" y="21"/>
                    <a:pt x="97" y="21"/>
                    <a:pt x="96" y="21"/>
                  </a:cubicBezTo>
                  <a:cubicBezTo>
                    <a:pt x="94" y="20"/>
                    <a:pt x="93" y="20"/>
                    <a:pt x="91" y="20"/>
                  </a:cubicBezTo>
                  <a:cubicBezTo>
                    <a:pt x="89" y="19"/>
                    <a:pt x="87" y="19"/>
                    <a:pt x="85" y="19"/>
                  </a:cubicBezTo>
                  <a:cubicBezTo>
                    <a:pt x="82" y="19"/>
                    <a:pt x="80" y="18"/>
                    <a:pt x="77" y="18"/>
                  </a:cubicBezTo>
                  <a:cubicBezTo>
                    <a:pt x="75" y="18"/>
                    <a:pt x="73" y="18"/>
                    <a:pt x="71" y="18"/>
                  </a:cubicBezTo>
                  <a:cubicBezTo>
                    <a:pt x="69" y="18"/>
                    <a:pt x="67" y="19"/>
                    <a:pt x="66" y="19"/>
                  </a:cubicBezTo>
                  <a:cubicBezTo>
                    <a:pt x="64" y="19"/>
                    <a:pt x="63" y="19"/>
                    <a:pt x="61" y="20"/>
                  </a:cubicBezTo>
                  <a:cubicBezTo>
                    <a:pt x="61" y="20"/>
                    <a:pt x="60" y="20"/>
                    <a:pt x="59" y="21"/>
                  </a:cubicBezTo>
                  <a:cubicBezTo>
                    <a:pt x="59" y="21"/>
                    <a:pt x="58" y="21"/>
                    <a:pt x="57" y="22"/>
                  </a:cubicBezTo>
                  <a:cubicBezTo>
                    <a:pt x="57" y="22"/>
                    <a:pt x="57" y="23"/>
                    <a:pt x="56" y="23"/>
                  </a:cubicBezTo>
                  <a:cubicBezTo>
                    <a:pt x="56" y="23"/>
                    <a:pt x="56" y="24"/>
                    <a:pt x="56" y="25"/>
                  </a:cubicBezTo>
                  <a:cubicBezTo>
                    <a:pt x="55" y="25"/>
                    <a:pt x="55" y="25"/>
                    <a:pt x="55" y="26"/>
                  </a:cubicBezTo>
                  <a:cubicBezTo>
                    <a:pt x="55" y="26"/>
                    <a:pt x="56" y="27"/>
                    <a:pt x="56" y="27"/>
                  </a:cubicBezTo>
                  <a:cubicBezTo>
                    <a:pt x="56" y="28"/>
                    <a:pt x="56" y="28"/>
                    <a:pt x="57" y="28"/>
                  </a:cubicBezTo>
                  <a:cubicBezTo>
                    <a:pt x="57" y="29"/>
                    <a:pt x="58" y="29"/>
                    <a:pt x="58" y="30"/>
                  </a:cubicBezTo>
                  <a:cubicBezTo>
                    <a:pt x="59" y="30"/>
                    <a:pt x="60" y="31"/>
                    <a:pt x="62" y="31"/>
                  </a:cubicBezTo>
                  <a:cubicBezTo>
                    <a:pt x="64" y="32"/>
                    <a:pt x="67" y="33"/>
                    <a:pt x="70" y="34"/>
                  </a:cubicBezTo>
                  <a:cubicBezTo>
                    <a:pt x="73" y="35"/>
                    <a:pt x="76" y="36"/>
                    <a:pt x="80" y="37"/>
                  </a:cubicBezTo>
                  <a:cubicBezTo>
                    <a:pt x="85" y="38"/>
                    <a:pt x="89" y="39"/>
                    <a:pt x="94" y="40"/>
                  </a:cubicBezTo>
                  <a:cubicBezTo>
                    <a:pt x="100" y="41"/>
                    <a:pt x="105" y="43"/>
                    <a:pt x="109" y="44"/>
                  </a:cubicBezTo>
                  <a:cubicBezTo>
                    <a:pt x="113" y="45"/>
                    <a:pt x="117" y="46"/>
                    <a:pt x="121" y="48"/>
                  </a:cubicBezTo>
                  <a:cubicBezTo>
                    <a:pt x="125" y="49"/>
                    <a:pt x="128" y="50"/>
                    <a:pt x="130" y="52"/>
                  </a:cubicBezTo>
                  <a:cubicBezTo>
                    <a:pt x="133" y="53"/>
                    <a:pt x="136" y="54"/>
                    <a:pt x="137" y="56"/>
                  </a:cubicBezTo>
                  <a:cubicBezTo>
                    <a:pt x="139" y="57"/>
                    <a:pt x="141" y="59"/>
                    <a:pt x="142" y="60"/>
                  </a:cubicBezTo>
                  <a:cubicBezTo>
                    <a:pt x="144" y="62"/>
                    <a:pt x="145" y="63"/>
                    <a:pt x="145" y="65"/>
                  </a:cubicBezTo>
                  <a:cubicBezTo>
                    <a:pt x="146" y="67"/>
                    <a:pt x="146" y="68"/>
                    <a:pt x="147" y="70"/>
                  </a:cubicBezTo>
                  <a:cubicBezTo>
                    <a:pt x="147" y="72"/>
                    <a:pt x="146" y="74"/>
                    <a:pt x="146" y="76"/>
                  </a:cubicBezTo>
                  <a:cubicBezTo>
                    <a:pt x="145" y="79"/>
                    <a:pt x="145" y="81"/>
                    <a:pt x="143" y="83"/>
                  </a:cubicBezTo>
                  <a:cubicBezTo>
                    <a:pt x="142" y="85"/>
                    <a:pt x="141" y="87"/>
                    <a:pt x="139" y="89"/>
                  </a:cubicBezTo>
                  <a:cubicBezTo>
                    <a:pt x="137" y="91"/>
                    <a:pt x="134" y="92"/>
                    <a:pt x="132" y="94"/>
                  </a:cubicBezTo>
                  <a:cubicBezTo>
                    <a:pt x="129" y="96"/>
                    <a:pt x="126" y="97"/>
                    <a:pt x="122" y="99"/>
                  </a:cubicBezTo>
                  <a:cubicBezTo>
                    <a:pt x="119" y="100"/>
                    <a:pt x="115" y="101"/>
                    <a:pt x="111" y="102"/>
                  </a:cubicBezTo>
                  <a:cubicBezTo>
                    <a:pt x="107" y="103"/>
                    <a:pt x="103" y="104"/>
                    <a:pt x="98" y="104"/>
                  </a:cubicBezTo>
                  <a:cubicBezTo>
                    <a:pt x="93" y="104"/>
                    <a:pt x="88" y="105"/>
                    <a:pt x="83" y="105"/>
                  </a:cubicBezTo>
                  <a:cubicBezTo>
                    <a:pt x="78" y="105"/>
                    <a:pt x="72" y="104"/>
                    <a:pt x="66" y="104"/>
                  </a:cubicBezTo>
                  <a:cubicBezTo>
                    <a:pt x="61" y="103"/>
                    <a:pt x="56" y="103"/>
                    <a:pt x="51" y="102"/>
                  </a:cubicBezTo>
                  <a:cubicBezTo>
                    <a:pt x="47" y="101"/>
                    <a:pt x="42" y="100"/>
                    <a:pt x="38" y="99"/>
                  </a:cubicBezTo>
                  <a:cubicBezTo>
                    <a:pt x="34" y="98"/>
                    <a:pt x="30" y="97"/>
                    <a:pt x="27" y="95"/>
                  </a:cubicBezTo>
                  <a:cubicBezTo>
                    <a:pt x="24" y="94"/>
                    <a:pt x="21" y="92"/>
                    <a:pt x="18" y="91"/>
                  </a:cubicBezTo>
                  <a:cubicBezTo>
                    <a:pt x="15" y="89"/>
                    <a:pt x="13" y="87"/>
                    <a:pt x="11" y="86"/>
                  </a:cubicBezTo>
                  <a:cubicBezTo>
                    <a:pt x="9" y="84"/>
                    <a:pt x="7" y="82"/>
                    <a:pt x="5" y="80"/>
                  </a:cubicBezTo>
                  <a:cubicBezTo>
                    <a:pt x="4" y="78"/>
                    <a:pt x="3" y="76"/>
                    <a:pt x="2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2" y="68"/>
                    <a:pt x="42" y="69"/>
                    <a:pt x="43" y="70"/>
                  </a:cubicBezTo>
                  <a:cubicBezTo>
                    <a:pt x="43" y="71"/>
                    <a:pt x="43" y="72"/>
                    <a:pt x="44" y="73"/>
                  </a:cubicBezTo>
                  <a:cubicBezTo>
                    <a:pt x="45" y="74"/>
                    <a:pt x="45" y="75"/>
                    <a:pt x="46" y="76"/>
                  </a:cubicBezTo>
                  <a:cubicBezTo>
                    <a:pt x="47" y="77"/>
                    <a:pt x="48" y="78"/>
                    <a:pt x="50" y="79"/>
                  </a:cubicBezTo>
                  <a:cubicBezTo>
                    <a:pt x="51" y="79"/>
                    <a:pt x="52" y="80"/>
                    <a:pt x="54" y="81"/>
                  </a:cubicBezTo>
                  <a:cubicBezTo>
                    <a:pt x="55" y="81"/>
                    <a:pt x="57" y="82"/>
                    <a:pt x="58" y="82"/>
                  </a:cubicBezTo>
                  <a:cubicBezTo>
                    <a:pt x="60" y="83"/>
                    <a:pt x="62" y="83"/>
                    <a:pt x="64" y="84"/>
                  </a:cubicBezTo>
                  <a:cubicBezTo>
                    <a:pt x="66" y="84"/>
                    <a:pt x="69" y="84"/>
                    <a:pt x="71" y="85"/>
                  </a:cubicBezTo>
                  <a:cubicBezTo>
                    <a:pt x="74" y="85"/>
                    <a:pt x="76" y="85"/>
                    <a:pt x="79" y="85"/>
                  </a:cubicBezTo>
                  <a:cubicBezTo>
                    <a:pt x="81" y="85"/>
                    <a:pt x="83" y="85"/>
                    <a:pt x="86" y="85"/>
                  </a:cubicBezTo>
                  <a:cubicBezTo>
                    <a:pt x="88" y="85"/>
                    <a:pt x="90" y="85"/>
                    <a:pt x="91" y="84"/>
                  </a:cubicBezTo>
                  <a:cubicBezTo>
                    <a:pt x="93" y="84"/>
                    <a:pt x="95" y="84"/>
                    <a:pt x="96" y="83"/>
                  </a:cubicBezTo>
                  <a:cubicBezTo>
                    <a:pt x="97" y="83"/>
                    <a:pt x="98" y="82"/>
                    <a:pt x="99" y="82"/>
                  </a:cubicBezTo>
                  <a:cubicBezTo>
                    <a:pt x="100" y="81"/>
                    <a:pt x="101" y="81"/>
                    <a:pt x="101" y="80"/>
                  </a:cubicBezTo>
                  <a:cubicBezTo>
                    <a:pt x="102" y="80"/>
                    <a:pt x="102" y="79"/>
                    <a:pt x="103" y="79"/>
                  </a:cubicBezTo>
                  <a:cubicBezTo>
                    <a:pt x="103" y="78"/>
                    <a:pt x="103" y="77"/>
                    <a:pt x="104" y="76"/>
                  </a:cubicBezTo>
                  <a:cubicBezTo>
                    <a:pt x="104" y="76"/>
                    <a:pt x="104" y="75"/>
                    <a:pt x="104" y="75"/>
                  </a:cubicBezTo>
                  <a:cubicBezTo>
                    <a:pt x="104" y="75"/>
                    <a:pt x="104" y="74"/>
                    <a:pt x="103" y="74"/>
                  </a:cubicBezTo>
                  <a:cubicBezTo>
                    <a:pt x="103" y="73"/>
                    <a:pt x="103" y="73"/>
                    <a:pt x="103" y="72"/>
                  </a:cubicBezTo>
                  <a:cubicBezTo>
                    <a:pt x="103" y="72"/>
                    <a:pt x="102" y="72"/>
                    <a:pt x="102" y="71"/>
                  </a:cubicBezTo>
                  <a:cubicBezTo>
                    <a:pt x="101" y="71"/>
                    <a:pt x="101" y="70"/>
                    <a:pt x="100" y="70"/>
                  </a:cubicBezTo>
                  <a:cubicBezTo>
                    <a:pt x="99" y="70"/>
                    <a:pt x="98" y="69"/>
                    <a:pt x="97" y="69"/>
                  </a:cubicBezTo>
                  <a:cubicBezTo>
                    <a:pt x="96" y="69"/>
                    <a:pt x="95" y="68"/>
                    <a:pt x="93" y="68"/>
                  </a:cubicBezTo>
                  <a:cubicBezTo>
                    <a:pt x="92" y="67"/>
                    <a:pt x="91" y="67"/>
                    <a:pt x="89" y="66"/>
                  </a:cubicBezTo>
                  <a:cubicBezTo>
                    <a:pt x="81" y="65"/>
                    <a:pt x="73" y="63"/>
                    <a:pt x="67" y="61"/>
                  </a:cubicBezTo>
                  <a:cubicBezTo>
                    <a:pt x="60" y="59"/>
                    <a:pt x="55" y="58"/>
                    <a:pt x="50" y="56"/>
                  </a:cubicBezTo>
                  <a:cubicBezTo>
                    <a:pt x="45" y="55"/>
                    <a:pt x="41" y="53"/>
                    <a:pt x="37" y="52"/>
                  </a:cubicBezTo>
                  <a:cubicBezTo>
                    <a:pt x="34" y="50"/>
                    <a:pt x="31" y="49"/>
                    <a:pt x="29" y="48"/>
                  </a:cubicBezTo>
                  <a:cubicBezTo>
                    <a:pt x="26" y="47"/>
                    <a:pt x="24" y="45"/>
                    <a:pt x="22" y="43"/>
                  </a:cubicBezTo>
                  <a:cubicBezTo>
                    <a:pt x="20" y="41"/>
                    <a:pt x="19" y="39"/>
                    <a:pt x="18" y="38"/>
                  </a:cubicBezTo>
                  <a:cubicBezTo>
                    <a:pt x="17" y="36"/>
                    <a:pt x="16" y="34"/>
                    <a:pt x="16" y="31"/>
                  </a:cubicBezTo>
                  <a:cubicBezTo>
                    <a:pt x="16" y="29"/>
                    <a:pt x="16" y="27"/>
                    <a:pt x="17" y="25"/>
                  </a:cubicBezTo>
                  <a:cubicBezTo>
                    <a:pt x="17" y="23"/>
                    <a:pt x="18" y="21"/>
                    <a:pt x="19" y="19"/>
                  </a:cubicBezTo>
                  <a:cubicBezTo>
                    <a:pt x="21" y="17"/>
                    <a:pt x="22" y="15"/>
                    <a:pt x="24" y="14"/>
                  </a:cubicBezTo>
                  <a:cubicBezTo>
                    <a:pt x="26" y="12"/>
                    <a:pt x="28" y="11"/>
                    <a:pt x="30" y="9"/>
                  </a:cubicBezTo>
                  <a:cubicBezTo>
                    <a:pt x="32" y="8"/>
                    <a:pt x="35" y="7"/>
                    <a:pt x="38" y="5"/>
                  </a:cubicBezTo>
                  <a:cubicBezTo>
                    <a:pt x="41" y="4"/>
                    <a:pt x="44" y="3"/>
                    <a:pt x="48" y="3"/>
                  </a:cubicBezTo>
                  <a:cubicBezTo>
                    <a:pt x="51" y="2"/>
                    <a:pt x="55" y="1"/>
                    <a:pt x="60" y="1"/>
                  </a:cubicBezTo>
                  <a:cubicBezTo>
                    <a:pt x="64" y="1"/>
                    <a:pt x="68" y="0"/>
                    <a:pt x="73" y="0"/>
                  </a:cubicBezTo>
                  <a:cubicBezTo>
                    <a:pt x="78" y="0"/>
                    <a:pt x="83" y="1"/>
                    <a:pt x="89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31" name="Group 139"/>
          <p:cNvGrpSpPr>
            <a:grpSpLocks/>
          </p:cNvGrpSpPr>
          <p:nvPr/>
        </p:nvGrpSpPr>
        <p:grpSpPr bwMode="auto">
          <a:xfrm>
            <a:off x="5108575" y="5122863"/>
            <a:ext cx="2951163" cy="595312"/>
            <a:chOff x="3218" y="3227"/>
            <a:chExt cx="1859" cy="375"/>
          </a:xfrm>
        </p:grpSpPr>
        <p:sp>
          <p:nvSpPr>
            <p:cNvPr id="8321" name="Freeform 129"/>
            <p:cNvSpPr>
              <a:spLocks/>
            </p:cNvSpPr>
            <p:nvPr/>
          </p:nvSpPr>
          <p:spPr bwMode="auto">
            <a:xfrm>
              <a:off x="3218" y="3227"/>
              <a:ext cx="317" cy="224"/>
            </a:xfrm>
            <a:custGeom>
              <a:avLst/>
              <a:gdLst/>
              <a:ahLst/>
              <a:cxnLst>
                <a:cxn ang="0">
                  <a:pos x="141" y="3"/>
                </a:cxn>
                <a:cxn ang="0">
                  <a:pos x="163" y="10"/>
                </a:cxn>
                <a:cxn ang="0">
                  <a:pos x="175" y="20"/>
                </a:cxn>
                <a:cxn ang="0">
                  <a:pos x="177" y="34"/>
                </a:cxn>
                <a:cxn ang="0">
                  <a:pos x="137" y="40"/>
                </a:cxn>
                <a:cxn ang="0">
                  <a:pos x="138" y="32"/>
                </a:cxn>
                <a:cxn ang="0">
                  <a:pos x="134" y="26"/>
                </a:cxn>
                <a:cxn ang="0">
                  <a:pos x="126" y="22"/>
                </a:cxn>
                <a:cxn ang="0">
                  <a:pos x="114" y="20"/>
                </a:cxn>
                <a:cxn ang="0">
                  <a:pos x="99" y="20"/>
                </a:cxn>
                <a:cxn ang="0">
                  <a:pos x="87" y="22"/>
                </a:cxn>
                <a:cxn ang="0">
                  <a:pos x="80" y="25"/>
                </a:cxn>
                <a:cxn ang="0">
                  <a:pos x="76" y="29"/>
                </a:cxn>
                <a:cxn ang="0">
                  <a:pos x="75" y="33"/>
                </a:cxn>
                <a:cxn ang="0">
                  <a:pos x="77" y="36"/>
                </a:cxn>
                <a:cxn ang="0">
                  <a:pos x="87" y="41"/>
                </a:cxn>
                <a:cxn ang="0">
                  <a:pos x="106" y="47"/>
                </a:cxn>
                <a:cxn ang="0">
                  <a:pos x="127" y="53"/>
                </a:cxn>
                <a:cxn ang="0">
                  <a:pos x="141" y="59"/>
                </a:cxn>
                <a:cxn ang="0">
                  <a:pos x="149" y="65"/>
                </a:cxn>
                <a:cxn ang="0">
                  <a:pos x="154" y="73"/>
                </a:cxn>
                <a:cxn ang="0">
                  <a:pos x="154" y="82"/>
                </a:cxn>
                <a:cxn ang="0">
                  <a:pos x="150" y="93"/>
                </a:cxn>
                <a:cxn ang="0">
                  <a:pos x="142" y="103"/>
                </a:cxn>
                <a:cxn ang="0">
                  <a:pos x="130" y="112"/>
                </a:cxn>
                <a:cxn ang="0">
                  <a:pos x="115" y="119"/>
                </a:cxn>
                <a:cxn ang="0">
                  <a:pos x="97" y="124"/>
                </a:cxn>
                <a:cxn ang="0">
                  <a:pos x="77" y="125"/>
                </a:cxn>
                <a:cxn ang="0">
                  <a:pos x="54" y="124"/>
                </a:cxn>
                <a:cxn ang="0">
                  <a:pos x="24" y="119"/>
                </a:cxn>
                <a:cxn ang="0">
                  <a:pos x="7" y="108"/>
                </a:cxn>
                <a:cxn ang="0">
                  <a:pos x="0" y="94"/>
                </a:cxn>
                <a:cxn ang="0">
                  <a:pos x="4" y="76"/>
                </a:cxn>
                <a:cxn ang="0">
                  <a:pos x="40" y="82"/>
                </a:cxn>
                <a:cxn ang="0">
                  <a:pos x="41" y="91"/>
                </a:cxn>
                <a:cxn ang="0">
                  <a:pos x="47" y="98"/>
                </a:cxn>
                <a:cxn ang="0">
                  <a:pos x="59" y="102"/>
                </a:cxn>
                <a:cxn ang="0">
                  <a:pos x="76" y="104"/>
                </a:cxn>
                <a:cxn ang="0">
                  <a:pos x="91" y="102"/>
                </a:cxn>
                <a:cxn ang="0">
                  <a:pos x="103" y="98"/>
                </a:cxn>
                <a:cxn ang="0">
                  <a:pos x="111" y="93"/>
                </a:cxn>
                <a:cxn ang="0">
                  <a:pos x="114" y="88"/>
                </a:cxn>
                <a:cxn ang="0">
                  <a:pos x="114" y="84"/>
                </a:cxn>
                <a:cxn ang="0">
                  <a:pos x="112" y="80"/>
                </a:cxn>
                <a:cxn ang="0">
                  <a:pos x="107" y="77"/>
                </a:cxn>
                <a:cxn ang="0">
                  <a:pos x="100" y="74"/>
                </a:cxn>
                <a:cxn ang="0">
                  <a:pos x="86" y="70"/>
                </a:cxn>
                <a:cxn ang="0">
                  <a:pos x="65" y="64"/>
                </a:cxn>
                <a:cxn ang="0">
                  <a:pos x="48" y="56"/>
                </a:cxn>
                <a:cxn ang="0">
                  <a:pos x="39" y="47"/>
                </a:cxn>
                <a:cxn ang="0">
                  <a:pos x="38" y="34"/>
                </a:cxn>
                <a:cxn ang="0">
                  <a:pos x="44" y="23"/>
                </a:cxn>
                <a:cxn ang="0">
                  <a:pos x="53" y="15"/>
                </a:cxn>
                <a:cxn ang="0">
                  <a:pos x="65" y="9"/>
                </a:cxn>
                <a:cxn ang="0">
                  <a:pos x="80" y="4"/>
                </a:cxn>
                <a:cxn ang="0">
                  <a:pos x="97" y="1"/>
                </a:cxn>
                <a:cxn ang="0">
                  <a:pos x="115" y="0"/>
                </a:cxn>
              </a:cxnLst>
              <a:rect l="0" t="0" r="r" b="b"/>
              <a:pathLst>
                <a:path w="177" h="125">
                  <a:moveTo>
                    <a:pt x="125" y="1"/>
                  </a:moveTo>
                  <a:cubicBezTo>
                    <a:pt x="131" y="1"/>
                    <a:pt x="136" y="2"/>
                    <a:pt x="141" y="3"/>
                  </a:cubicBezTo>
                  <a:cubicBezTo>
                    <a:pt x="145" y="4"/>
                    <a:pt x="150" y="5"/>
                    <a:pt x="153" y="6"/>
                  </a:cubicBezTo>
                  <a:cubicBezTo>
                    <a:pt x="157" y="7"/>
                    <a:pt x="160" y="8"/>
                    <a:pt x="163" y="10"/>
                  </a:cubicBezTo>
                  <a:cubicBezTo>
                    <a:pt x="166" y="11"/>
                    <a:pt x="168" y="13"/>
                    <a:pt x="170" y="15"/>
                  </a:cubicBezTo>
                  <a:cubicBezTo>
                    <a:pt x="172" y="16"/>
                    <a:pt x="174" y="18"/>
                    <a:pt x="175" y="20"/>
                  </a:cubicBezTo>
                  <a:cubicBezTo>
                    <a:pt x="176" y="23"/>
                    <a:pt x="177" y="25"/>
                    <a:pt x="177" y="27"/>
                  </a:cubicBezTo>
                  <a:cubicBezTo>
                    <a:pt x="177" y="29"/>
                    <a:pt x="177" y="32"/>
                    <a:pt x="177" y="34"/>
                  </a:cubicBezTo>
                  <a:cubicBezTo>
                    <a:pt x="176" y="37"/>
                    <a:pt x="175" y="39"/>
                    <a:pt x="174" y="42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38"/>
                    <a:pt x="137" y="37"/>
                    <a:pt x="138" y="35"/>
                  </a:cubicBezTo>
                  <a:cubicBezTo>
                    <a:pt x="138" y="34"/>
                    <a:pt x="138" y="33"/>
                    <a:pt x="138" y="32"/>
                  </a:cubicBezTo>
                  <a:cubicBezTo>
                    <a:pt x="137" y="30"/>
                    <a:pt x="137" y="29"/>
                    <a:pt x="136" y="28"/>
                  </a:cubicBezTo>
                  <a:cubicBezTo>
                    <a:pt x="136" y="28"/>
                    <a:pt x="135" y="27"/>
                    <a:pt x="134" y="26"/>
                  </a:cubicBezTo>
                  <a:cubicBezTo>
                    <a:pt x="133" y="25"/>
                    <a:pt x="132" y="24"/>
                    <a:pt x="131" y="24"/>
                  </a:cubicBezTo>
                  <a:cubicBezTo>
                    <a:pt x="130" y="23"/>
                    <a:pt x="128" y="23"/>
                    <a:pt x="126" y="22"/>
                  </a:cubicBezTo>
                  <a:cubicBezTo>
                    <a:pt x="125" y="22"/>
                    <a:pt x="123" y="21"/>
                    <a:pt x="121" y="21"/>
                  </a:cubicBezTo>
                  <a:cubicBezTo>
                    <a:pt x="119" y="21"/>
                    <a:pt x="116" y="20"/>
                    <a:pt x="114" y="20"/>
                  </a:cubicBezTo>
                  <a:cubicBezTo>
                    <a:pt x="111" y="20"/>
                    <a:pt x="108" y="20"/>
                    <a:pt x="106" y="20"/>
                  </a:cubicBezTo>
                  <a:cubicBezTo>
                    <a:pt x="104" y="20"/>
                    <a:pt x="101" y="20"/>
                    <a:pt x="99" y="20"/>
                  </a:cubicBezTo>
                  <a:cubicBezTo>
                    <a:pt x="97" y="20"/>
                    <a:pt x="95" y="20"/>
                    <a:pt x="93" y="21"/>
                  </a:cubicBezTo>
                  <a:cubicBezTo>
                    <a:pt x="90" y="21"/>
                    <a:pt x="88" y="22"/>
                    <a:pt x="87" y="22"/>
                  </a:cubicBezTo>
                  <a:cubicBezTo>
                    <a:pt x="85" y="23"/>
                    <a:pt x="84" y="23"/>
                    <a:pt x="83" y="23"/>
                  </a:cubicBezTo>
                  <a:cubicBezTo>
                    <a:pt x="82" y="24"/>
                    <a:pt x="81" y="24"/>
                    <a:pt x="80" y="25"/>
                  </a:cubicBezTo>
                  <a:cubicBezTo>
                    <a:pt x="79" y="26"/>
                    <a:pt x="79" y="26"/>
                    <a:pt x="78" y="27"/>
                  </a:cubicBezTo>
                  <a:cubicBezTo>
                    <a:pt x="77" y="27"/>
                    <a:pt x="77" y="28"/>
                    <a:pt x="76" y="29"/>
                  </a:cubicBezTo>
                  <a:cubicBezTo>
                    <a:pt x="76" y="30"/>
                    <a:pt x="76" y="30"/>
                    <a:pt x="76" y="31"/>
                  </a:cubicBezTo>
                  <a:cubicBezTo>
                    <a:pt x="75" y="32"/>
                    <a:pt x="75" y="32"/>
                    <a:pt x="75" y="33"/>
                  </a:cubicBezTo>
                  <a:cubicBezTo>
                    <a:pt x="76" y="33"/>
                    <a:pt x="76" y="34"/>
                    <a:pt x="76" y="35"/>
                  </a:cubicBezTo>
                  <a:cubicBezTo>
                    <a:pt x="76" y="35"/>
                    <a:pt x="77" y="36"/>
                    <a:pt x="77" y="36"/>
                  </a:cubicBezTo>
                  <a:cubicBezTo>
                    <a:pt x="78" y="37"/>
                    <a:pt x="79" y="38"/>
                    <a:pt x="81" y="39"/>
                  </a:cubicBezTo>
                  <a:cubicBezTo>
                    <a:pt x="83" y="39"/>
                    <a:pt x="85" y="40"/>
                    <a:pt x="87" y="41"/>
                  </a:cubicBezTo>
                  <a:cubicBezTo>
                    <a:pt x="89" y="42"/>
                    <a:pt x="92" y="43"/>
                    <a:pt x="95" y="44"/>
                  </a:cubicBezTo>
                  <a:cubicBezTo>
                    <a:pt x="99" y="45"/>
                    <a:pt x="102" y="46"/>
                    <a:pt x="106" y="47"/>
                  </a:cubicBezTo>
                  <a:cubicBezTo>
                    <a:pt x="110" y="48"/>
                    <a:pt x="114" y="49"/>
                    <a:pt x="117" y="50"/>
                  </a:cubicBezTo>
                  <a:cubicBezTo>
                    <a:pt x="121" y="51"/>
                    <a:pt x="124" y="52"/>
                    <a:pt x="127" y="53"/>
                  </a:cubicBezTo>
                  <a:cubicBezTo>
                    <a:pt x="130" y="54"/>
                    <a:pt x="132" y="55"/>
                    <a:pt x="135" y="56"/>
                  </a:cubicBezTo>
                  <a:cubicBezTo>
                    <a:pt x="137" y="57"/>
                    <a:pt x="139" y="58"/>
                    <a:pt x="141" y="59"/>
                  </a:cubicBezTo>
                  <a:cubicBezTo>
                    <a:pt x="142" y="60"/>
                    <a:pt x="144" y="61"/>
                    <a:pt x="145" y="62"/>
                  </a:cubicBezTo>
                  <a:cubicBezTo>
                    <a:pt x="147" y="63"/>
                    <a:pt x="148" y="64"/>
                    <a:pt x="149" y="65"/>
                  </a:cubicBezTo>
                  <a:cubicBezTo>
                    <a:pt x="150" y="66"/>
                    <a:pt x="151" y="68"/>
                    <a:pt x="152" y="69"/>
                  </a:cubicBezTo>
                  <a:cubicBezTo>
                    <a:pt x="153" y="70"/>
                    <a:pt x="153" y="72"/>
                    <a:pt x="154" y="73"/>
                  </a:cubicBezTo>
                  <a:cubicBezTo>
                    <a:pt x="154" y="74"/>
                    <a:pt x="155" y="76"/>
                    <a:pt x="155" y="77"/>
                  </a:cubicBezTo>
                  <a:cubicBezTo>
                    <a:pt x="155" y="79"/>
                    <a:pt x="155" y="81"/>
                    <a:pt x="154" y="82"/>
                  </a:cubicBezTo>
                  <a:cubicBezTo>
                    <a:pt x="154" y="84"/>
                    <a:pt x="154" y="86"/>
                    <a:pt x="153" y="87"/>
                  </a:cubicBezTo>
                  <a:cubicBezTo>
                    <a:pt x="152" y="89"/>
                    <a:pt x="151" y="91"/>
                    <a:pt x="150" y="93"/>
                  </a:cubicBezTo>
                  <a:cubicBezTo>
                    <a:pt x="149" y="95"/>
                    <a:pt x="148" y="96"/>
                    <a:pt x="147" y="98"/>
                  </a:cubicBezTo>
                  <a:cubicBezTo>
                    <a:pt x="145" y="100"/>
                    <a:pt x="144" y="101"/>
                    <a:pt x="142" y="103"/>
                  </a:cubicBezTo>
                  <a:cubicBezTo>
                    <a:pt x="140" y="105"/>
                    <a:pt x="139" y="106"/>
                    <a:pt x="137" y="108"/>
                  </a:cubicBezTo>
                  <a:cubicBezTo>
                    <a:pt x="135" y="109"/>
                    <a:pt x="132" y="111"/>
                    <a:pt x="130" y="112"/>
                  </a:cubicBezTo>
                  <a:cubicBezTo>
                    <a:pt x="128" y="113"/>
                    <a:pt x="125" y="115"/>
                    <a:pt x="123" y="116"/>
                  </a:cubicBezTo>
                  <a:cubicBezTo>
                    <a:pt x="120" y="117"/>
                    <a:pt x="117" y="118"/>
                    <a:pt x="115" y="119"/>
                  </a:cubicBezTo>
                  <a:cubicBezTo>
                    <a:pt x="112" y="120"/>
                    <a:pt x="109" y="121"/>
                    <a:pt x="106" y="122"/>
                  </a:cubicBezTo>
                  <a:cubicBezTo>
                    <a:pt x="103" y="122"/>
                    <a:pt x="100" y="123"/>
                    <a:pt x="97" y="124"/>
                  </a:cubicBezTo>
                  <a:cubicBezTo>
                    <a:pt x="94" y="124"/>
                    <a:pt x="90" y="124"/>
                    <a:pt x="87" y="125"/>
                  </a:cubicBezTo>
                  <a:cubicBezTo>
                    <a:pt x="84" y="125"/>
                    <a:pt x="80" y="125"/>
                    <a:pt x="77" y="125"/>
                  </a:cubicBezTo>
                  <a:cubicBezTo>
                    <a:pt x="73" y="125"/>
                    <a:pt x="69" y="125"/>
                    <a:pt x="66" y="125"/>
                  </a:cubicBezTo>
                  <a:cubicBezTo>
                    <a:pt x="62" y="125"/>
                    <a:pt x="58" y="125"/>
                    <a:pt x="54" y="124"/>
                  </a:cubicBezTo>
                  <a:cubicBezTo>
                    <a:pt x="48" y="124"/>
                    <a:pt x="43" y="123"/>
                    <a:pt x="38" y="122"/>
                  </a:cubicBezTo>
                  <a:cubicBezTo>
                    <a:pt x="33" y="121"/>
                    <a:pt x="28" y="120"/>
                    <a:pt x="24" y="119"/>
                  </a:cubicBezTo>
                  <a:cubicBezTo>
                    <a:pt x="21" y="117"/>
                    <a:pt x="17" y="116"/>
                    <a:pt x="14" y="114"/>
                  </a:cubicBezTo>
                  <a:cubicBezTo>
                    <a:pt x="11" y="112"/>
                    <a:pt x="9" y="111"/>
                    <a:pt x="7" y="108"/>
                  </a:cubicBezTo>
                  <a:cubicBezTo>
                    <a:pt x="5" y="106"/>
                    <a:pt x="3" y="104"/>
                    <a:pt x="2" y="102"/>
                  </a:cubicBezTo>
                  <a:cubicBezTo>
                    <a:pt x="1" y="99"/>
                    <a:pt x="0" y="97"/>
                    <a:pt x="0" y="94"/>
                  </a:cubicBezTo>
                  <a:cubicBezTo>
                    <a:pt x="0" y="91"/>
                    <a:pt x="0" y="88"/>
                    <a:pt x="1" y="85"/>
                  </a:cubicBezTo>
                  <a:cubicBezTo>
                    <a:pt x="1" y="82"/>
                    <a:pt x="3" y="79"/>
                    <a:pt x="4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8"/>
                    <a:pt x="40" y="80"/>
                    <a:pt x="40" y="82"/>
                  </a:cubicBezTo>
                  <a:cubicBezTo>
                    <a:pt x="39" y="84"/>
                    <a:pt x="39" y="86"/>
                    <a:pt x="40" y="87"/>
                  </a:cubicBezTo>
                  <a:cubicBezTo>
                    <a:pt x="40" y="89"/>
                    <a:pt x="40" y="90"/>
                    <a:pt x="41" y="91"/>
                  </a:cubicBezTo>
                  <a:cubicBezTo>
                    <a:pt x="41" y="93"/>
                    <a:pt x="42" y="94"/>
                    <a:pt x="43" y="95"/>
                  </a:cubicBezTo>
                  <a:cubicBezTo>
                    <a:pt x="44" y="96"/>
                    <a:pt x="46" y="97"/>
                    <a:pt x="47" y="98"/>
                  </a:cubicBezTo>
                  <a:cubicBezTo>
                    <a:pt x="49" y="99"/>
                    <a:pt x="51" y="100"/>
                    <a:pt x="53" y="100"/>
                  </a:cubicBezTo>
                  <a:cubicBezTo>
                    <a:pt x="54" y="101"/>
                    <a:pt x="57" y="102"/>
                    <a:pt x="59" y="102"/>
                  </a:cubicBezTo>
                  <a:cubicBezTo>
                    <a:pt x="61" y="103"/>
                    <a:pt x="64" y="103"/>
                    <a:pt x="67" y="103"/>
                  </a:cubicBezTo>
                  <a:cubicBezTo>
                    <a:pt x="70" y="103"/>
                    <a:pt x="73" y="104"/>
                    <a:pt x="76" y="104"/>
                  </a:cubicBezTo>
                  <a:cubicBezTo>
                    <a:pt x="78" y="104"/>
                    <a:pt x="81" y="104"/>
                    <a:pt x="83" y="103"/>
                  </a:cubicBezTo>
                  <a:cubicBezTo>
                    <a:pt x="86" y="103"/>
                    <a:pt x="88" y="103"/>
                    <a:pt x="91" y="102"/>
                  </a:cubicBezTo>
                  <a:cubicBezTo>
                    <a:pt x="93" y="102"/>
                    <a:pt x="95" y="101"/>
                    <a:pt x="97" y="101"/>
                  </a:cubicBezTo>
                  <a:cubicBezTo>
                    <a:pt x="99" y="100"/>
                    <a:pt x="101" y="99"/>
                    <a:pt x="103" y="98"/>
                  </a:cubicBezTo>
                  <a:cubicBezTo>
                    <a:pt x="104" y="98"/>
                    <a:pt x="106" y="97"/>
                    <a:pt x="107" y="96"/>
                  </a:cubicBezTo>
                  <a:cubicBezTo>
                    <a:pt x="108" y="95"/>
                    <a:pt x="110" y="94"/>
                    <a:pt x="111" y="93"/>
                  </a:cubicBezTo>
                  <a:cubicBezTo>
                    <a:pt x="112" y="92"/>
                    <a:pt x="112" y="91"/>
                    <a:pt x="113" y="90"/>
                  </a:cubicBezTo>
                  <a:cubicBezTo>
                    <a:pt x="114" y="89"/>
                    <a:pt x="114" y="88"/>
                    <a:pt x="114" y="88"/>
                  </a:cubicBezTo>
                  <a:cubicBezTo>
                    <a:pt x="114" y="87"/>
                    <a:pt x="114" y="86"/>
                    <a:pt x="114" y="86"/>
                  </a:cubicBezTo>
                  <a:cubicBezTo>
                    <a:pt x="115" y="85"/>
                    <a:pt x="114" y="84"/>
                    <a:pt x="114" y="84"/>
                  </a:cubicBezTo>
                  <a:cubicBezTo>
                    <a:pt x="114" y="83"/>
                    <a:pt x="114" y="83"/>
                    <a:pt x="114" y="82"/>
                  </a:cubicBezTo>
                  <a:cubicBezTo>
                    <a:pt x="113" y="81"/>
                    <a:pt x="113" y="81"/>
                    <a:pt x="112" y="80"/>
                  </a:cubicBezTo>
                  <a:cubicBezTo>
                    <a:pt x="112" y="80"/>
                    <a:pt x="111" y="79"/>
                    <a:pt x="110" y="79"/>
                  </a:cubicBezTo>
                  <a:cubicBezTo>
                    <a:pt x="109" y="78"/>
                    <a:pt x="108" y="78"/>
                    <a:pt x="107" y="77"/>
                  </a:cubicBezTo>
                  <a:cubicBezTo>
                    <a:pt x="106" y="77"/>
                    <a:pt x="105" y="76"/>
                    <a:pt x="103" y="76"/>
                  </a:cubicBezTo>
                  <a:cubicBezTo>
                    <a:pt x="102" y="75"/>
                    <a:pt x="101" y="75"/>
                    <a:pt x="100" y="74"/>
                  </a:cubicBezTo>
                  <a:cubicBezTo>
                    <a:pt x="98" y="74"/>
                    <a:pt x="96" y="73"/>
                    <a:pt x="94" y="73"/>
                  </a:cubicBezTo>
                  <a:cubicBezTo>
                    <a:pt x="92" y="72"/>
                    <a:pt x="89" y="71"/>
                    <a:pt x="86" y="70"/>
                  </a:cubicBezTo>
                  <a:cubicBezTo>
                    <a:pt x="83" y="70"/>
                    <a:pt x="80" y="69"/>
                    <a:pt x="77" y="68"/>
                  </a:cubicBezTo>
                  <a:cubicBezTo>
                    <a:pt x="72" y="67"/>
                    <a:pt x="68" y="65"/>
                    <a:pt x="65" y="64"/>
                  </a:cubicBezTo>
                  <a:cubicBezTo>
                    <a:pt x="61" y="63"/>
                    <a:pt x="58" y="61"/>
                    <a:pt x="55" y="60"/>
                  </a:cubicBezTo>
                  <a:cubicBezTo>
                    <a:pt x="52" y="59"/>
                    <a:pt x="50" y="58"/>
                    <a:pt x="48" y="56"/>
                  </a:cubicBezTo>
                  <a:cubicBezTo>
                    <a:pt x="46" y="55"/>
                    <a:pt x="44" y="54"/>
                    <a:pt x="43" y="52"/>
                  </a:cubicBezTo>
                  <a:cubicBezTo>
                    <a:pt x="41" y="51"/>
                    <a:pt x="40" y="49"/>
                    <a:pt x="39" y="47"/>
                  </a:cubicBezTo>
                  <a:cubicBezTo>
                    <a:pt x="38" y="45"/>
                    <a:pt x="37" y="43"/>
                    <a:pt x="37" y="41"/>
                  </a:cubicBezTo>
                  <a:cubicBezTo>
                    <a:pt x="37" y="39"/>
                    <a:pt x="37" y="36"/>
                    <a:pt x="38" y="34"/>
                  </a:cubicBezTo>
                  <a:cubicBezTo>
                    <a:pt x="38" y="32"/>
                    <a:pt x="40" y="30"/>
                    <a:pt x="41" y="28"/>
                  </a:cubicBezTo>
                  <a:cubicBezTo>
                    <a:pt x="42" y="26"/>
                    <a:pt x="43" y="25"/>
                    <a:pt x="44" y="23"/>
                  </a:cubicBezTo>
                  <a:cubicBezTo>
                    <a:pt x="45" y="22"/>
                    <a:pt x="47" y="21"/>
                    <a:pt x="48" y="19"/>
                  </a:cubicBezTo>
                  <a:cubicBezTo>
                    <a:pt x="50" y="18"/>
                    <a:pt x="51" y="17"/>
                    <a:pt x="53" y="15"/>
                  </a:cubicBezTo>
                  <a:cubicBezTo>
                    <a:pt x="55" y="14"/>
                    <a:pt x="57" y="13"/>
                    <a:pt x="59" y="12"/>
                  </a:cubicBezTo>
                  <a:cubicBezTo>
                    <a:pt x="61" y="11"/>
                    <a:pt x="63" y="10"/>
                    <a:pt x="65" y="9"/>
                  </a:cubicBezTo>
                  <a:cubicBezTo>
                    <a:pt x="68" y="8"/>
                    <a:pt x="70" y="7"/>
                    <a:pt x="72" y="6"/>
                  </a:cubicBezTo>
                  <a:cubicBezTo>
                    <a:pt x="75" y="5"/>
                    <a:pt x="77" y="4"/>
                    <a:pt x="80" y="4"/>
                  </a:cubicBezTo>
                  <a:cubicBezTo>
                    <a:pt x="83" y="3"/>
                    <a:pt x="85" y="3"/>
                    <a:pt x="88" y="2"/>
                  </a:cubicBezTo>
                  <a:cubicBezTo>
                    <a:pt x="91" y="2"/>
                    <a:pt x="94" y="1"/>
                    <a:pt x="97" y="1"/>
                  </a:cubicBezTo>
                  <a:cubicBezTo>
                    <a:pt x="100" y="1"/>
                    <a:pt x="103" y="0"/>
                    <a:pt x="106" y="0"/>
                  </a:cubicBezTo>
                  <a:cubicBezTo>
                    <a:pt x="109" y="0"/>
                    <a:pt x="112" y="0"/>
                    <a:pt x="115" y="0"/>
                  </a:cubicBezTo>
                  <a:cubicBezTo>
                    <a:pt x="119" y="0"/>
                    <a:pt x="122" y="1"/>
                    <a:pt x="125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2" name="Freeform 130"/>
            <p:cNvSpPr>
              <a:spLocks/>
            </p:cNvSpPr>
            <p:nvPr/>
          </p:nvSpPr>
          <p:spPr bwMode="auto">
            <a:xfrm>
              <a:off x="4453" y="3316"/>
              <a:ext cx="83" cy="4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3" y="6"/>
                </a:cxn>
                <a:cxn ang="0">
                  <a:pos x="68" y="45"/>
                </a:cxn>
                <a:cxn ang="0">
                  <a:pos x="0" y="38"/>
                </a:cxn>
                <a:cxn ang="0">
                  <a:pos x="14" y="0"/>
                </a:cxn>
              </a:cxnLst>
              <a:rect l="0" t="0" r="r" b="b"/>
              <a:pathLst>
                <a:path w="83" h="45">
                  <a:moveTo>
                    <a:pt x="14" y="0"/>
                  </a:moveTo>
                  <a:lnTo>
                    <a:pt x="83" y="6"/>
                  </a:lnTo>
                  <a:lnTo>
                    <a:pt x="68" y="45"/>
                  </a:lnTo>
                  <a:lnTo>
                    <a:pt x="0" y="3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3" name="Freeform 131"/>
            <p:cNvSpPr>
              <a:spLocks noEditPoints="1"/>
            </p:cNvSpPr>
            <p:nvPr/>
          </p:nvSpPr>
          <p:spPr bwMode="auto">
            <a:xfrm>
              <a:off x="3508" y="3308"/>
              <a:ext cx="264" cy="175"/>
            </a:xfrm>
            <a:custGeom>
              <a:avLst/>
              <a:gdLst/>
              <a:ahLst/>
              <a:cxnLst>
                <a:cxn ang="0">
                  <a:pos x="118" y="88"/>
                </a:cxn>
                <a:cxn ang="0">
                  <a:pos x="118" y="94"/>
                </a:cxn>
                <a:cxn ang="0">
                  <a:pos x="82" y="94"/>
                </a:cxn>
                <a:cxn ang="0">
                  <a:pos x="82" y="91"/>
                </a:cxn>
                <a:cxn ang="0">
                  <a:pos x="82" y="87"/>
                </a:cxn>
                <a:cxn ang="0">
                  <a:pos x="83" y="85"/>
                </a:cxn>
                <a:cxn ang="0">
                  <a:pos x="83" y="84"/>
                </a:cxn>
                <a:cxn ang="0">
                  <a:pos x="70" y="89"/>
                </a:cxn>
                <a:cxn ang="0">
                  <a:pos x="58" y="92"/>
                </a:cxn>
                <a:cxn ang="0">
                  <a:pos x="46" y="93"/>
                </a:cxn>
                <a:cxn ang="0">
                  <a:pos x="34" y="93"/>
                </a:cxn>
                <a:cxn ang="0">
                  <a:pos x="16" y="89"/>
                </a:cxn>
                <a:cxn ang="0">
                  <a:pos x="5" y="82"/>
                </a:cxn>
                <a:cxn ang="0">
                  <a:pos x="0" y="72"/>
                </a:cxn>
                <a:cxn ang="0">
                  <a:pos x="3" y="62"/>
                </a:cxn>
                <a:cxn ang="0">
                  <a:pos x="9" y="55"/>
                </a:cxn>
                <a:cxn ang="0">
                  <a:pos x="16" y="49"/>
                </a:cxn>
                <a:cxn ang="0">
                  <a:pos x="26" y="44"/>
                </a:cxn>
                <a:cxn ang="0">
                  <a:pos x="37" y="41"/>
                </a:cxn>
                <a:cxn ang="0">
                  <a:pos x="50" y="39"/>
                </a:cxn>
                <a:cxn ang="0">
                  <a:pos x="68" y="38"/>
                </a:cxn>
                <a:cxn ang="0">
                  <a:pos x="91" y="37"/>
                </a:cxn>
                <a:cxn ang="0">
                  <a:pos x="106" y="36"/>
                </a:cxn>
                <a:cxn ang="0">
                  <a:pos x="108" y="30"/>
                </a:cxn>
                <a:cxn ang="0">
                  <a:pos x="108" y="25"/>
                </a:cxn>
                <a:cxn ang="0">
                  <a:pos x="105" y="21"/>
                </a:cxn>
                <a:cxn ang="0">
                  <a:pos x="96" y="19"/>
                </a:cxn>
                <a:cxn ang="0">
                  <a:pos x="85" y="18"/>
                </a:cxn>
                <a:cxn ang="0">
                  <a:pos x="77" y="19"/>
                </a:cxn>
                <a:cxn ang="0">
                  <a:pos x="70" y="21"/>
                </a:cxn>
                <a:cxn ang="0">
                  <a:pos x="63" y="25"/>
                </a:cxn>
                <a:cxn ang="0">
                  <a:pos x="30" y="21"/>
                </a:cxn>
                <a:cxn ang="0">
                  <a:pos x="44" y="10"/>
                </a:cxn>
                <a:cxn ang="0">
                  <a:pos x="59" y="4"/>
                </a:cxn>
                <a:cxn ang="0">
                  <a:pos x="78" y="1"/>
                </a:cxn>
                <a:cxn ang="0">
                  <a:pos x="102" y="1"/>
                </a:cxn>
                <a:cxn ang="0">
                  <a:pos x="122" y="4"/>
                </a:cxn>
                <a:cxn ang="0">
                  <a:pos x="135" y="8"/>
                </a:cxn>
                <a:cxn ang="0">
                  <a:pos x="143" y="13"/>
                </a:cxn>
                <a:cxn ang="0">
                  <a:pos x="147" y="18"/>
                </a:cxn>
                <a:cxn ang="0">
                  <a:pos x="146" y="27"/>
                </a:cxn>
                <a:cxn ang="0">
                  <a:pos x="141" y="39"/>
                </a:cxn>
                <a:cxn ang="0">
                  <a:pos x="123" y="73"/>
                </a:cxn>
                <a:cxn ang="0">
                  <a:pos x="119" y="82"/>
                </a:cxn>
                <a:cxn ang="0">
                  <a:pos x="95" y="56"/>
                </a:cxn>
                <a:cxn ang="0">
                  <a:pos x="93" y="51"/>
                </a:cxn>
                <a:cxn ang="0">
                  <a:pos x="81" y="52"/>
                </a:cxn>
                <a:cxn ang="0">
                  <a:pos x="66" y="53"/>
                </a:cxn>
                <a:cxn ang="0">
                  <a:pos x="55" y="54"/>
                </a:cxn>
                <a:cxn ang="0">
                  <a:pos x="48" y="56"/>
                </a:cxn>
                <a:cxn ang="0">
                  <a:pos x="42" y="60"/>
                </a:cxn>
                <a:cxn ang="0">
                  <a:pos x="40" y="65"/>
                </a:cxn>
                <a:cxn ang="0">
                  <a:pos x="40" y="69"/>
                </a:cxn>
                <a:cxn ang="0">
                  <a:pos x="44" y="74"/>
                </a:cxn>
                <a:cxn ang="0">
                  <a:pos x="50" y="76"/>
                </a:cxn>
                <a:cxn ang="0">
                  <a:pos x="59" y="77"/>
                </a:cxn>
                <a:cxn ang="0">
                  <a:pos x="69" y="75"/>
                </a:cxn>
                <a:cxn ang="0">
                  <a:pos x="79" y="73"/>
                </a:cxn>
                <a:cxn ang="0">
                  <a:pos x="85" y="69"/>
                </a:cxn>
                <a:cxn ang="0">
                  <a:pos x="89" y="65"/>
                </a:cxn>
                <a:cxn ang="0">
                  <a:pos x="93" y="59"/>
                </a:cxn>
              </a:cxnLst>
              <a:rect l="0" t="0" r="r" b="b"/>
              <a:pathLst>
                <a:path w="147" h="98">
                  <a:moveTo>
                    <a:pt x="119" y="85"/>
                  </a:moveTo>
                  <a:cubicBezTo>
                    <a:pt x="118" y="86"/>
                    <a:pt x="118" y="87"/>
                    <a:pt x="118" y="88"/>
                  </a:cubicBezTo>
                  <a:cubicBezTo>
                    <a:pt x="118" y="89"/>
                    <a:pt x="118" y="90"/>
                    <a:pt x="118" y="91"/>
                  </a:cubicBezTo>
                  <a:cubicBezTo>
                    <a:pt x="118" y="92"/>
                    <a:pt x="118" y="93"/>
                    <a:pt x="118" y="94"/>
                  </a:cubicBezTo>
                  <a:cubicBezTo>
                    <a:pt x="118" y="96"/>
                    <a:pt x="119" y="97"/>
                    <a:pt x="119" y="98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2" y="94"/>
                    <a:pt x="82" y="94"/>
                    <a:pt x="82" y="93"/>
                  </a:cubicBezTo>
                  <a:cubicBezTo>
                    <a:pt x="82" y="93"/>
                    <a:pt x="82" y="92"/>
                    <a:pt x="82" y="91"/>
                  </a:cubicBezTo>
                  <a:cubicBezTo>
                    <a:pt x="82" y="91"/>
                    <a:pt x="82" y="90"/>
                    <a:pt x="82" y="89"/>
                  </a:cubicBezTo>
                  <a:cubicBezTo>
                    <a:pt x="82" y="89"/>
                    <a:pt x="82" y="88"/>
                    <a:pt x="82" y="87"/>
                  </a:cubicBezTo>
                  <a:cubicBezTo>
                    <a:pt x="82" y="87"/>
                    <a:pt x="82" y="86"/>
                    <a:pt x="82" y="86"/>
                  </a:cubicBezTo>
                  <a:cubicBezTo>
                    <a:pt x="83" y="86"/>
                    <a:pt x="83" y="86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3" y="84"/>
                    <a:pt x="83" y="84"/>
                  </a:cubicBezTo>
                  <a:cubicBezTo>
                    <a:pt x="80" y="85"/>
                    <a:pt x="78" y="86"/>
                    <a:pt x="76" y="87"/>
                  </a:cubicBezTo>
                  <a:cubicBezTo>
                    <a:pt x="74" y="87"/>
                    <a:pt x="72" y="88"/>
                    <a:pt x="70" y="89"/>
                  </a:cubicBezTo>
                  <a:cubicBezTo>
                    <a:pt x="68" y="89"/>
                    <a:pt x="66" y="90"/>
                    <a:pt x="64" y="90"/>
                  </a:cubicBezTo>
                  <a:cubicBezTo>
                    <a:pt x="62" y="91"/>
                    <a:pt x="60" y="91"/>
                    <a:pt x="58" y="92"/>
                  </a:cubicBezTo>
                  <a:cubicBezTo>
                    <a:pt x="56" y="92"/>
                    <a:pt x="54" y="92"/>
                    <a:pt x="52" y="92"/>
                  </a:cubicBezTo>
                  <a:cubicBezTo>
                    <a:pt x="50" y="93"/>
                    <a:pt x="48" y="93"/>
                    <a:pt x="46" y="93"/>
                  </a:cubicBezTo>
                  <a:cubicBezTo>
                    <a:pt x="44" y="93"/>
                    <a:pt x="42" y="93"/>
                    <a:pt x="40" y="93"/>
                  </a:cubicBezTo>
                  <a:cubicBezTo>
                    <a:pt x="38" y="93"/>
                    <a:pt x="36" y="93"/>
                    <a:pt x="34" y="93"/>
                  </a:cubicBezTo>
                  <a:cubicBezTo>
                    <a:pt x="30" y="92"/>
                    <a:pt x="27" y="92"/>
                    <a:pt x="24" y="91"/>
                  </a:cubicBezTo>
                  <a:cubicBezTo>
                    <a:pt x="21" y="91"/>
                    <a:pt x="18" y="90"/>
                    <a:pt x="16" y="89"/>
                  </a:cubicBezTo>
                  <a:cubicBezTo>
                    <a:pt x="13" y="88"/>
                    <a:pt x="11" y="87"/>
                    <a:pt x="9" y="86"/>
                  </a:cubicBezTo>
                  <a:cubicBezTo>
                    <a:pt x="8" y="85"/>
                    <a:pt x="6" y="83"/>
                    <a:pt x="5" y="82"/>
                  </a:cubicBezTo>
                  <a:cubicBezTo>
                    <a:pt x="3" y="80"/>
                    <a:pt x="2" y="79"/>
                    <a:pt x="2" y="77"/>
                  </a:cubicBezTo>
                  <a:cubicBezTo>
                    <a:pt x="1" y="76"/>
                    <a:pt x="1" y="74"/>
                    <a:pt x="0" y="72"/>
                  </a:cubicBezTo>
                  <a:cubicBezTo>
                    <a:pt x="0" y="71"/>
                    <a:pt x="1" y="69"/>
                    <a:pt x="1" y="67"/>
                  </a:cubicBezTo>
                  <a:cubicBezTo>
                    <a:pt x="1" y="65"/>
                    <a:pt x="2" y="64"/>
                    <a:pt x="3" y="62"/>
                  </a:cubicBezTo>
                  <a:cubicBezTo>
                    <a:pt x="4" y="60"/>
                    <a:pt x="5" y="59"/>
                    <a:pt x="6" y="58"/>
                  </a:cubicBezTo>
                  <a:cubicBezTo>
                    <a:pt x="7" y="57"/>
                    <a:pt x="8" y="56"/>
                    <a:pt x="9" y="55"/>
                  </a:cubicBezTo>
                  <a:cubicBezTo>
                    <a:pt x="10" y="54"/>
                    <a:pt x="11" y="53"/>
                    <a:pt x="12" y="52"/>
                  </a:cubicBezTo>
                  <a:cubicBezTo>
                    <a:pt x="14" y="51"/>
                    <a:pt x="15" y="50"/>
                    <a:pt x="16" y="49"/>
                  </a:cubicBezTo>
                  <a:cubicBezTo>
                    <a:pt x="18" y="48"/>
                    <a:pt x="19" y="47"/>
                    <a:pt x="21" y="46"/>
                  </a:cubicBezTo>
                  <a:cubicBezTo>
                    <a:pt x="22" y="45"/>
                    <a:pt x="24" y="45"/>
                    <a:pt x="26" y="44"/>
                  </a:cubicBezTo>
                  <a:cubicBezTo>
                    <a:pt x="27" y="43"/>
                    <a:pt x="29" y="43"/>
                    <a:pt x="31" y="42"/>
                  </a:cubicBezTo>
                  <a:cubicBezTo>
                    <a:pt x="33" y="42"/>
                    <a:pt x="35" y="41"/>
                    <a:pt x="37" y="41"/>
                  </a:cubicBezTo>
                  <a:cubicBezTo>
                    <a:pt x="38" y="41"/>
                    <a:pt x="41" y="40"/>
                    <a:pt x="43" y="40"/>
                  </a:cubicBezTo>
                  <a:cubicBezTo>
                    <a:pt x="45" y="40"/>
                    <a:pt x="48" y="40"/>
                    <a:pt x="50" y="39"/>
                  </a:cubicBezTo>
                  <a:cubicBezTo>
                    <a:pt x="53" y="39"/>
                    <a:pt x="56" y="39"/>
                    <a:pt x="58" y="39"/>
                  </a:cubicBezTo>
                  <a:cubicBezTo>
                    <a:pt x="61" y="38"/>
                    <a:pt x="65" y="38"/>
                    <a:pt x="68" y="38"/>
                  </a:cubicBezTo>
                  <a:cubicBezTo>
                    <a:pt x="72" y="38"/>
                    <a:pt x="76" y="38"/>
                    <a:pt x="80" y="38"/>
                  </a:cubicBezTo>
                  <a:cubicBezTo>
                    <a:pt x="84" y="38"/>
                    <a:pt x="87" y="37"/>
                    <a:pt x="91" y="37"/>
                  </a:cubicBezTo>
                  <a:cubicBezTo>
                    <a:pt x="94" y="37"/>
                    <a:pt x="97" y="37"/>
                    <a:pt x="99" y="36"/>
                  </a:cubicBezTo>
                  <a:cubicBezTo>
                    <a:pt x="102" y="36"/>
                    <a:pt x="104" y="36"/>
                    <a:pt x="106" y="36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7" y="32"/>
                    <a:pt x="108" y="31"/>
                    <a:pt x="108" y="30"/>
                  </a:cubicBezTo>
                  <a:cubicBezTo>
                    <a:pt x="109" y="29"/>
                    <a:pt x="109" y="28"/>
                    <a:pt x="109" y="27"/>
                  </a:cubicBezTo>
                  <a:cubicBezTo>
                    <a:pt x="109" y="26"/>
                    <a:pt x="109" y="25"/>
                    <a:pt x="108" y="25"/>
                  </a:cubicBezTo>
                  <a:cubicBezTo>
                    <a:pt x="108" y="24"/>
                    <a:pt x="108" y="23"/>
                    <a:pt x="107" y="23"/>
                  </a:cubicBezTo>
                  <a:cubicBezTo>
                    <a:pt x="106" y="22"/>
                    <a:pt x="106" y="22"/>
                    <a:pt x="105" y="21"/>
                  </a:cubicBezTo>
                  <a:cubicBezTo>
                    <a:pt x="104" y="21"/>
                    <a:pt x="102" y="20"/>
                    <a:pt x="101" y="20"/>
                  </a:cubicBezTo>
                  <a:cubicBezTo>
                    <a:pt x="99" y="20"/>
                    <a:pt x="98" y="19"/>
                    <a:pt x="96" y="19"/>
                  </a:cubicBezTo>
                  <a:cubicBezTo>
                    <a:pt x="94" y="19"/>
                    <a:pt x="92" y="18"/>
                    <a:pt x="89" y="18"/>
                  </a:cubicBezTo>
                  <a:cubicBezTo>
                    <a:pt x="88" y="18"/>
                    <a:pt x="86" y="18"/>
                    <a:pt x="85" y="18"/>
                  </a:cubicBezTo>
                  <a:cubicBezTo>
                    <a:pt x="83" y="18"/>
                    <a:pt x="82" y="18"/>
                    <a:pt x="80" y="18"/>
                  </a:cubicBezTo>
                  <a:cubicBezTo>
                    <a:pt x="79" y="18"/>
                    <a:pt x="78" y="18"/>
                    <a:pt x="77" y="19"/>
                  </a:cubicBezTo>
                  <a:cubicBezTo>
                    <a:pt x="75" y="19"/>
                    <a:pt x="74" y="19"/>
                    <a:pt x="73" y="19"/>
                  </a:cubicBezTo>
                  <a:cubicBezTo>
                    <a:pt x="72" y="20"/>
                    <a:pt x="71" y="20"/>
                    <a:pt x="70" y="21"/>
                  </a:cubicBezTo>
                  <a:cubicBezTo>
                    <a:pt x="69" y="21"/>
                    <a:pt x="68" y="22"/>
                    <a:pt x="66" y="22"/>
                  </a:cubicBezTo>
                  <a:cubicBezTo>
                    <a:pt x="65" y="23"/>
                    <a:pt x="64" y="24"/>
                    <a:pt x="63" y="25"/>
                  </a:cubicBezTo>
                  <a:cubicBezTo>
                    <a:pt x="62" y="26"/>
                    <a:pt x="61" y="26"/>
                    <a:pt x="60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19"/>
                    <a:pt x="34" y="17"/>
                    <a:pt x="37" y="15"/>
                  </a:cubicBezTo>
                  <a:cubicBezTo>
                    <a:pt x="39" y="13"/>
                    <a:pt x="41" y="12"/>
                    <a:pt x="44" y="10"/>
                  </a:cubicBezTo>
                  <a:cubicBezTo>
                    <a:pt x="46" y="9"/>
                    <a:pt x="49" y="8"/>
                    <a:pt x="51" y="7"/>
                  </a:cubicBezTo>
                  <a:cubicBezTo>
                    <a:pt x="54" y="5"/>
                    <a:pt x="56" y="4"/>
                    <a:pt x="59" y="4"/>
                  </a:cubicBezTo>
                  <a:cubicBezTo>
                    <a:pt x="62" y="3"/>
                    <a:pt x="65" y="2"/>
                    <a:pt x="68" y="2"/>
                  </a:cubicBezTo>
                  <a:cubicBezTo>
                    <a:pt x="71" y="1"/>
                    <a:pt x="74" y="1"/>
                    <a:pt x="78" y="1"/>
                  </a:cubicBezTo>
                  <a:cubicBezTo>
                    <a:pt x="81" y="0"/>
                    <a:pt x="85" y="0"/>
                    <a:pt x="89" y="0"/>
                  </a:cubicBezTo>
                  <a:cubicBezTo>
                    <a:pt x="93" y="0"/>
                    <a:pt x="97" y="1"/>
                    <a:pt x="102" y="1"/>
                  </a:cubicBezTo>
                  <a:cubicBezTo>
                    <a:pt x="106" y="1"/>
                    <a:pt x="109" y="2"/>
                    <a:pt x="113" y="2"/>
                  </a:cubicBezTo>
                  <a:cubicBezTo>
                    <a:pt x="116" y="3"/>
                    <a:pt x="119" y="3"/>
                    <a:pt x="122" y="4"/>
                  </a:cubicBezTo>
                  <a:cubicBezTo>
                    <a:pt x="125" y="4"/>
                    <a:pt x="127" y="5"/>
                    <a:pt x="129" y="5"/>
                  </a:cubicBezTo>
                  <a:cubicBezTo>
                    <a:pt x="131" y="6"/>
                    <a:pt x="133" y="7"/>
                    <a:pt x="135" y="8"/>
                  </a:cubicBezTo>
                  <a:cubicBezTo>
                    <a:pt x="137" y="8"/>
                    <a:pt x="138" y="9"/>
                    <a:pt x="139" y="10"/>
                  </a:cubicBezTo>
                  <a:cubicBezTo>
                    <a:pt x="141" y="11"/>
                    <a:pt x="142" y="12"/>
                    <a:pt x="143" y="13"/>
                  </a:cubicBezTo>
                  <a:cubicBezTo>
                    <a:pt x="144" y="13"/>
                    <a:pt x="145" y="14"/>
                    <a:pt x="145" y="15"/>
                  </a:cubicBezTo>
                  <a:cubicBezTo>
                    <a:pt x="146" y="16"/>
                    <a:pt x="146" y="17"/>
                    <a:pt x="147" y="18"/>
                  </a:cubicBezTo>
                  <a:cubicBezTo>
                    <a:pt x="147" y="19"/>
                    <a:pt x="147" y="20"/>
                    <a:pt x="147" y="22"/>
                  </a:cubicBezTo>
                  <a:cubicBezTo>
                    <a:pt x="147" y="23"/>
                    <a:pt x="147" y="25"/>
                    <a:pt x="146" y="27"/>
                  </a:cubicBezTo>
                  <a:cubicBezTo>
                    <a:pt x="146" y="28"/>
                    <a:pt x="145" y="30"/>
                    <a:pt x="144" y="32"/>
                  </a:cubicBezTo>
                  <a:cubicBezTo>
                    <a:pt x="143" y="35"/>
                    <a:pt x="142" y="37"/>
                    <a:pt x="141" y="39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5" y="69"/>
                    <a:pt x="124" y="71"/>
                    <a:pt x="123" y="73"/>
                  </a:cubicBezTo>
                  <a:cubicBezTo>
                    <a:pt x="122" y="74"/>
                    <a:pt x="122" y="76"/>
                    <a:pt x="121" y="78"/>
                  </a:cubicBezTo>
                  <a:cubicBezTo>
                    <a:pt x="120" y="79"/>
                    <a:pt x="120" y="80"/>
                    <a:pt x="119" y="82"/>
                  </a:cubicBezTo>
                  <a:cubicBezTo>
                    <a:pt x="119" y="83"/>
                    <a:pt x="119" y="84"/>
                    <a:pt x="119" y="85"/>
                  </a:cubicBezTo>
                  <a:close/>
                  <a:moveTo>
                    <a:pt x="95" y="56"/>
                  </a:moveTo>
                  <a:cubicBezTo>
                    <a:pt x="97" y="51"/>
                    <a:pt x="97" y="51"/>
                    <a:pt x="97" y="51"/>
                  </a:cubicBezTo>
                  <a:cubicBezTo>
                    <a:pt x="96" y="51"/>
                    <a:pt x="95" y="51"/>
                    <a:pt x="93" y="51"/>
                  </a:cubicBezTo>
                  <a:cubicBezTo>
                    <a:pt x="91" y="51"/>
                    <a:pt x="90" y="52"/>
                    <a:pt x="88" y="52"/>
                  </a:cubicBezTo>
                  <a:cubicBezTo>
                    <a:pt x="86" y="52"/>
                    <a:pt x="84" y="52"/>
                    <a:pt x="81" y="52"/>
                  </a:cubicBezTo>
                  <a:cubicBezTo>
                    <a:pt x="79" y="52"/>
                    <a:pt x="76" y="52"/>
                    <a:pt x="74" y="52"/>
                  </a:cubicBezTo>
                  <a:cubicBezTo>
                    <a:pt x="71" y="53"/>
                    <a:pt x="69" y="53"/>
                    <a:pt x="66" y="53"/>
                  </a:cubicBezTo>
                  <a:cubicBezTo>
                    <a:pt x="64" y="53"/>
                    <a:pt x="62" y="53"/>
                    <a:pt x="60" y="53"/>
                  </a:cubicBezTo>
                  <a:cubicBezTo>
                    <a:pt x="58" y="54"/>
                    <a:pt x="57" y="54"/>
                    <a:pt x="55" y="54"/>
                  </a:cubicBezTo>
                  <a:cubicBezTo>
                    <a:pt x="54" y="54"/>
                    <a:pt x="53" y="55"/>
                    <a:pt x="52" y="55"/>
                  </a:cubicBezTo>
                  <a:cubicBezTo>
                    <a:pt x="51" y="55"/>
                    <a:pt x="49" y="56"/>
                    <a:pt x="48" y="56"/>
                  </a:cubicBezTo>
                  <a:cubicBezTo>
                    <a:pt x="47" y="57"/>
                    <a:pt x="46" y="57"/>
                    <a:pt x="45" y="58"/>
                  </a:cubicBezTo>
                  <a:cubicBezTo>
                    <a:pt x="44" y="59"/>
                    <a:pt x="43" y="59"/>
                    <a:pt x="42" y="60"/>
                  </a:cubicBezTo>
                  <a:cubicBezTo>
                    <a:pt x="42" y="61"/>
                    <a:pt x="41" y="62"/>
                    <a:pt x="40" y="62"/>
                  </a:cubicBezTo>
                  <a:cubicBezTo>
                    <a:pt x="40" y="63"/>
                    <a:pt x="40" y="64"/>
                    <a:pt x="40" y="65"/>
                  </a:cubicBezTo>
                  <a:cubicBezTo>
                    <a:pt x="39" y="66"/>
                    <a:pt x="39" y="67"/>
                    <a:pt x="39" y="67"/>
                  </a:cubicBezTo>
                  <a:cubicBezTo>
                    <a:pt x="39" y="68"/>
                    <a:pt x="40" y="69"/>
                    <a:pt x="40" y="69"/>
                  </a:cubicBezTo>
                  <a:cubicBezTo>
                    <a:pt x="40" y="70"/>
                    <a:pt x="41" y="71"/>
                    <a:pt x="41" y="72"/>
                  </a:cubicBezTo>
                  <a:cubicBezTo>
                    <a:pt x="42" y="72"/>
                    <a:pt x="43" y="73"/>
                    <a:pt x="44" y="74"/>
                  </a:cubicBezTo>
                  <a:cubicBezTo>
                    <a:pt x="44" y="74"/>
                    <a:pt x="45" y="75"/>
                    <a:pt x="46" y="75"/>
                  </a:cubicBezTo>
                  <a:cubicBezTo>
                    <a:pt x="47" y="75"/>
                    <a:pt x="48" y="76"/>
                    <a:pt x="50" y="76"/>
                  </a:cubicBezTo>
                  <a:cubicBezTo>
                    <a:pt x="51" y="76"/>
                    <a:pt x="52" y="76"/>
                    <a:pt x="54" y="77"/>
                  </a:cubicBezTo>
                  <a:cubicBezTo>
                    <a:pt x="55" y="77"/>
                    <a:pt x="57" y="77"/>
                    <a:pt x="59" y="77"/>
                  </a:cubicBezTo>
                  <a:cubicBezTo>
                    <a:pt x="60" y="77"/>
                    <a:pt x="62" y="77"/>
                    <a:pt x="64" y="76"/>
                  </a:cubicBezTo>
                  <a:cubicBezTo>
                    <a:pt x="66" y="76"/>
                    <a:pt x="67" y="76"/>
                    <a:pt x="69" y="75"/>
                  </a:cubicBezTo>
                  <a:cubicBezTo>
                    <a:pt x="71" y="75"/>
                    <a:pt x="73" y="75"/>
                    <a:pt x="75" y="74"/>
                  </a:cubicBezTo>
                  <a:cubicBezTo>
                    <a:pt x="76" y="74"/>
                    <a:pt x="77" y="73"/>
                    <a:pt x="79" y="73"/>
                  </a:cubicBezTo>
                  <a:cubicBezTo>
                    <a:pt x="80" y="72"/>
                    <a:pt x="81" y="72"/>
                    <a:pt x="82" y="71"/>
                  </a:cubicBezTo>
                  <a:cubicBezTo>
                    <a:pt x="83" y="70"/>
                    <a:pt x="84" y="70"/>
                    <a:pt x="85" y="69"/>
                  </a:cubicBezTo>
                  <a:cubicBezTo>
                    <a:pt x="86" y="68"/>
                    <a:pt x="87" y="68"/>
                    <a:pt x="87" y="67"/>
                  </a:cubicBezTo>
                  <a:cubicBezTo>
                    <a:pt x="88" y="66"/>
                    <a:pt x="89" y="66"/>
                    <a:pt x="89" y="65"/>
                  </a:cubicBezTo>
                  <a:cubicBezTo>
                    <a:pt x="90" y="64"/>
                    <a:pt x="90" y="64"/>
                    <a:pt x="91" y="63"/>
                  </a:cubicBezTo>
                  <a:cubicBezTo>
                    <a:pt x="91" y="62"/>
                    <a:pt x="92" y="61"/>
                    <a:pt x="93" y="59"/>
                  </a:cubicBezTo>
                  <a:cubicBezTo>
                    <a:pt x="94" y="58"/>
                    <a:pt x="94" y="57"/>
                    <a:pt x="95" y="5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4" name="Freeform 132"/>
            <p:cNvSpPr>
              <a:spLocks/>
            </p:cNvSpPr>
            <p:nvPr/>
          </p:nvSpPr>
          <p:spPr bwMode="auto">
            <a:xfrm>
              <a:off x="3772" y="3268"/>
              <a:ext cx="174" cy="226"/>
            </a:xfrm>
            <a:custGeom>
              <a:avLst/>
              <a:gdLst/>
              <a:ahLst/>
              <a:cxnLst>
                <a:cxn ang="0">
                  <a:pos x="174" y="5"/>
                </a:cxn>
                <a:cxn ang="0">
                  <a:pos x="66" y="226"/>
                </a:cxn>
                <a:cxn ang="0">
                  <a:pos x="0" y="221"/>
                </a:cxn>
                <a:cxn ang="0">
                  <a:pos x="111" y="0"/>
                </a:cxn>
                <a:cxn ang="0">
                  <a:pos x="174" y="5"/>
                </a:cxn>
              </a:cxnLst>
              <a:rect l="0" t="0" r="r" b="b"/>
              <a:pathLst>
                <a:path w="174" h="226">
                  <a:moveTo>
                    <a:pt x="174" y="5"/>
                  </a:moveTo>
                  <a:lnTo>
                    <a:pt x="66" y="226"/>
                  </a:lnTo>
                  <a:lnTo>
                    <a:pt x="0" y="221"/>
                  </a:lnTo>
                  <a:lnTo>
                    <a:pt x="111" y="0"/>
                  </a:lnTo>
                  <a:lnTo>
                    <a:pt x="174" y="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5" name="Freeform 133"/>
            <p:cNvSpPr>
              <a:spLocks noEditPoints="1"/>
            </p:cNvSpPr>
            <p:nvPr/>
          </p:nvSpPr>
          <p:spPr bwMode="auto">
            <a:xfrm>
              <a:off x="3908" y="3342"/>
              <a:ext cx="264" cy="179"/>
            </a:xfrm>
            <a:custGeom>
              <a:avLst/>
              <a:gdLst/>
              <a:ahLst/>
              <a:cxnLst>
                <a:cxn ang="0">
                  <a:pos x="123" y="90"/>
                </a:cxn>
                <a:cxn ang="0">
                  <a:pos x="123" y="97"/>
                </a:cxn>
                <a:cxn ang="0">
                  <a:pos x="86" y="97"/>
                </a:cxn>
                <a:cxn ang="0">
                  <a:pos x="86" y="93"/>
                </a:cxn>
                <a:cxn ang="0">
                  <a:pos x="86" y="89"/>
                </a:cxn>
                <a:cxn ang="0">
                  <a:pos x="86" y="87"/>
                </a:cxn>
                <a:cxn ang="0">
                  <a:pos x="86" y="86"/>
                </a:cxn>
                <a:cxn ang="0">
                  <a:pos x="73" y="91"/>
                </a:cxn>
                <a:cxn ang="0">
                  <a:pos x="61" y="94"/>
                </a:cxn>
                <a:cxn ang="0">
                  <a:pos x="48" y="95"/>
                </a:cxn>
                <a:cxn ang="0">
                  <a:pos x="36" y="95"/>
                </a:cxn>
                <a:cxn ang="0">
                  <a:pos x="17" y="91"/>
                </a:cxn>
                <a:cxn ang="0">
                  <a:pos x="5" y="84"/>
                </a:cxn>
                <a:cxn ang="0">
                  <a:pos x="0" y="74"/>
                </a:cxn>
                <a:cxn ang="0">
                  <a:pos x="2" y="63"/>
                </a:cxn>
                <a:cxn ang="0">
                  <a:pos x="7" y="56"/>
                </a:cxn>
                <a:cxn ang="0">
                  <a:pos x="14" y="50"/>
                </a:cxn>
                <a:cxn ang="0">
                  <a:pos x="23" y="45"/>
                </a:cxn>
                <a:cxn ang="0">
                  <a:pos x="34" y="42"/>
                </a:cxn>
                <a:cxn ang="0">
                  <a:pos x="48" y="40"/>
                </a:cxn>
                <a:cxn ang="0">
                  <a:pos x="66" y="39"/>
                </a:cxn>
                <a:cxn ang="0">
                  <a:pos x="90" y="38"/>
                </a:cxn>
                <a:cxn ang="0">
                  <a:pos x="105" y="36"/>
                </a:cxn>
                <a:cxn ang="0">
                  <a:pos x="107" y="30"/>
                </a:cxn>
                <a:cxn ang="0">
                  <a:pos x="107" y="25"/>
                </a:cxn>
                <a:cxn ang="0">
                  <a:pos x="103" y="21"/>
                </a:cxn>
                <a:cxn ang="0">
                  <a:pos x="93" y="19"/>
                </a:cxn>
                <a:cxn ang="0">
                  <a:pos x="82" y="18"/>
                </a:cxn>
                <a:cxn ang="0">
                  <a:pos x="74" y="19"/>
                </a:cxn>
                <a:cxn ang="0">
                  <a:pos x="67" y="21"/>
                </a:cxn>
                <a:cxn ang="0">
                  <a:pos x="60" y="25"/>
                </a:cxn>
                <a:cxn ang="0">
                  <a:pos x="26" y="21"/>
                </a:cxn>
                <a:cxn ang="0">
                  <a:pos x="39" y="10"/>
                </a:cxn>
                <a:cxn ang="0">
                  <a:pos x="54" y="3"/>
                </a:cxn>
                <a:cxn ang="0">
                  <a:pos x="73" y="0"/>
                </a:cxn>
                <a:cxn ang="0">
                  <a:pos x="98" y="1"/>
                </a:cxn>
                <a:cxn ang="0">
                  <a:pos x="119" y="3"/>
                </a:cxn>
                <a:cxn ang="0">
                  <a:pos x="133" y="7"/>
                </a:cxn>
                <a:cxn ang="0">
                  <a:pos x="141" y="12"/>
                </a:cxn>
                <a:cxn ang="0">
                  <a:pos x="146" y="18"/>
                </a:cxn>
                <a:cxn ang="0">
                  <a:pos x="146" y="27"/>
                </a:cxn>
                <a:cxn ang="0">
                  <a:pos x="142" y="40"/>
                </a:cxn>
                <a:cxn ang="0">
                  <a:pos x="126" y="74"/>
                </a:cxn>
                <a:cxn ang="0">
                  <a:pos x="123" y="83"/>
                </a:cxn>
                <a:cxn ang="0">
                  <a:pos x="96" y="57"/>
                </a:cxn>
                <a:cxn ang="0">
                  <a:pos x="94" y="52"/>
                </a:cxn>
                <a:cxn ang="0">
                  <a:pos x="81" y="53"/>
                </a:cxn>
                <a:cxn ang="0">
                  <a:pos x="66" y="54"/>
                </a:cxn>
                <a:cxn ang="0">
                  <a:pos x="55" y="55"/>
                </a:cxn>
                <a:cxn ang="0">
                  <a:pos x="47" y="57"/>
                </a:cxn>
                <a:cxn ang="0">
                  <a:pos x="42" y="61"/>
                </a:cxn>
                <a:cxn ang="0">
                  <a:pos x="39" y="66"/>
                </a:cxn>
                <a:cxn ang="0">
                  <a:pos x="40" y="71"/>
                </a:cxn>
                <a:cxn ang="0">
                  <a:pos x="44" y="75"/>
                </a:cxn>
                <a:cxn ang="0">
                  <a:pos x="51" y="78"/>
                </a:cxn>
                <a:cxn ang="0">
                  <a:pos x="60" y="78"/>
                </a:cxn>
                <a:cxn ang="0">
                  <a:pos x="71" y="77"/>
                </a:cxn>
                <a:cxn ang="0">
                  <a:pos x="80" y="74"/>
                </a:cxn>
                <a:cxn ang="0">
                  <a:pos x="87" y="71"/>
                </a:cxn>
                <a:cxn ang="0">
                  <a:pos x="91" y="66"/>
                </a:cxn>
                <a:cxn ang="0">
                  <a:pos x="94" y="61"/>
                </a:cxn>
              </a:cxnLst>
              <a:rect l="0" t="0" r="r" b="b"/>
              <a:pathLst>
                <a:path w="147" h="100">
                  <a:moveTo>
                    <a:pt x="123" y="87"/>
                  </a:moveTo>
                  <a:cubicBezTo>
                    <a:pt x="123" y="88"/>
                    <a:pt x="123" y="89"/>
                    <a:pt x="123" y="90"/>
                  </a:cubicBezTo>
                  <a:cubicBezTo>
                    <a:pt x="123" y="91"/>
                    <a:pt x="123" y="92"/>
                    <a:pt x="123" y="93"/>
                  </a:cubicBezTo>
                  <a:cubicBezTo>
                    <a:pt x="123" y="94"/>
                    <a:pt x="123" y="95"/>
                    <a:pt x="123" y="97"/>
                  </a:cubicBezTo>
                  <a:cubicBezTo>
                    <a:pt x="124" y="98"/>
                    <a:pt x="124" y="99"/>
                    <a:pt x="124" y="100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86" y="96"/>
                    <a:pt x="86" y="96"/>
                    <a:pt x="86" y="95"/>
                  </a:cubicBezTo>
                  <a:cubicBezTo>
                    <a:pt x="86" y="95"/>
                    <a:pt x="86" y="94"/>
                    <a:pt x="86" y="93"/>
                  </a:cubicBezTo>
                  <a:cubicBezTo>
                    <a:pt x="86" y="93"/>
                    <a:pt x="86" y="92"/>
                    <a:pt x="86" y="91"/>
                  </a:cubicBezTo>
                  <a:cubicBezTo>
                    <a:pt x="86" y="91"/>
                    <a:pt x="86" y="90"/>
                    <a:pt x="86" y="89"/>
                  </a:cubicBezTo>
                  <a:cubicBezTo>
                    <a:pt x="86" y="89"/>
                    <a:pt x="86" y="88"/>
                    <a:pt x="86" y="88"/>
                  </a:cubicBezTo>
                  <a:cubicBezTo>
                    <a:pt x="86" y="88"/>
                    <a:pt x="86" y="88"/>
                    <a:pt x="86" y="87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4" y="87"/>
                    <a:pt x="81" y="88"/>
                    <a:pt x="79" y="89"/>
                  </a:cubicBezTo>
                  <a:cubicBezTo>
                    <a:pt x="77" y="89"/>
                    <a:pt x="75" y="90"/>
                    <a:pt x="73" y="91"/>
                  </a:cubicBezTo>
                  <a:cubicBezTo>
                    <a:pt x="71" y="91"/>
                    <a:pt x="69" y="92"/>
                    <a:pt x="67" y="92"/>
                  </a:cubicBezTo>
                  <a:cubicBezTo>
                    <a:pt x="65" y="93"/>
                    <a:pt x="63" y="93"/>
                    <a:pt x="61" y="94"/>
                  </a:cubicBezTo>
                  <a:cubicBezTo>
                    <a:pt x="59" y="94"/>
                    <a:pt x="57" y="94"/>
                    <a:pt x="54" y="95"/>
                  </a:cubicBezTo>
                  <a:cubicBezTo>
                    <a:pt x="52" y="95"/>
                    <a:pt x="50" y="95"/>
                    <a:pt x="48" y="95"/>
                  </a:cubicBezTo>
                  <a:cubicBezTo>
                    <a:pt x="46" y="95"/>
                    <a:pt x="44" y="95"/>
                    <a:pt x="42" y="95"/>
                  </a:cubicBezTo>
                  <a:cubicBezTo>
                    <a:pt x="40" y="95"/>
                    <a:pt x="38" y="95"/>
                    <a:pt x="36" y="95"/>
                  </a:cubicBezTo>
                  <a:cubicBezTo>
                    <a:pt x="32" y="94"/>
                    <a:pt x="29" y="94"/>
                    <a:pt x="26" y="93"/>
                  </a:cubicBezTo>
                  <a:cubicBezTo>
                    <a:pt x="23" y="93"/>
                    <a:pt x="20" y="92"/>
                    <a:pt x="17" y="91"/>
                  </a:cubicBezTo>
                  <a:cubicBezTo>
                    <a:pt x="15" y="90"/>
                    <a:pt x="12" y="89"/>
                    <a:pt x="10" y="88"/>
                  </a:cubicBezTo>
                  <a:cubicBezTo>
                    <a:pt x="8" y="86"/>
                    <a:pt x="6" y="85"/>
                    <a:pt x="5" y="84"/>
                  </a:cubicBezTo>
                  <a:cubicBezTo>
                    <a:pt x="4" y="82"/>
                    <a:pt x="2" y="81"/>
                    <a:pt x="2" y="79"/>
                  </a:cubicBezTo>
                  <a:cubicBezTo>
                    <a:pt x="1" y="77"/>
                    <a:pt x="0" y="76"/>
                    <a:pt x="0" y="74"/>
                  </a:cubicBezTo>
                  <a:cubicBezTo>
                    <a:pt x="0" y="72"/>
                    <a:pt x="0" y="70"/>
                    <a:pt x="0" y="69"/>
                  </a:cubicBezTo>
                  <a:cubicBezTo>
                    <a:pt x="0" y="67"/>
                    <a:pt x="1" y="65"/>
                    <a:pt x="2" y="63"/>
                  </a:cubicBezTo>
                  <a:cubicBezTo>
                    <a:pt x="2" y="62"/>
                    <a:pt x="3" y="60"/>
                    <a:pt x="4" y="59"/>
                  </a:cubicBezTo>
                  <a:cubicBezTo>
                    <a:pt x="5" y="58"/>
                    <a:pt x="6" y="57"/>
                    <a:pt x="7" y="56"/>
                  </a:cubicBezTo>
                  <a:cubicBezTo>
                    <a:pt x="8" y="55"/>
                    <a:pt x="9" y="53"/>
                    <a:pt x="10" y="52"/>
                  </a:cubicBezTo>
                  <a:cubicBezTo>
                    <a:pt x="11" y="51"/>
                    <a:pt x="13" y="50"/>
                    <a:pt x="14" y="50"/>
                  </a:cubicBezTo>
                  <a:cubicBezTo>
                    <a:pt x="16" y="49"/>
                    <a:pt x="17" y="48"/>
                    <a:pt x="19" y="47"/>
                  </a:cubicBezTo>
                  <a:cubicBezTo>
                    <a:pt x="20" y="46"/>
                    <a:pt x="22" y="45"/>
                    <a:pt x="23" y="45"/>
                  </a:cubicBezTo>
                  <a:cubicBezTo>
                    <a:pt x="25" y="44"/>
                    <a:pt x="27" y="44"/>
                    <a:pt x="29" y="43"/>
                  </a:cubicBezTo>
                  <a:cubicBezTo>
                    <a:pt x="30" y="43"/>
                    <a:pt x="32" y="42"/>
                    <a:pt x="34" y="42"/>
                  </a:cubicBezTo>
                  <a:cubicBezTo>
                    <a:pt x="36" y="41"/>
                    <a:pt x="38" y="41"/>
                    <a:pt x="41" y="41"/>
                  </a:cubicBezTo>
                  <a:cubicBezTo>
                    <a:pt x="43" y="40"/>
                    <a:pt x="45" y="40"/>
                    <a:pt x="48" y="40"/>
                  </a:cubicBezTo>
                  <a:cubicBezTo>
                    <a:pt x="51" y="40"/>
                    <a:pt x="54" y="39"/>
                    <a:pt x="57" y="39"/>
                  </a:cubicBezTo>
                  <a:cubicBezTo>
                    <a:pt x="60" y="39"/>
                    <a:pt x="63" y="39"/>
                    <a:pt x="66" y="39"/>
                  </a:cubicBezTo>
                  <a:cubicBezTo>
                    <a:pt x="71" y="39"/>
                    <a:pt x="75" y="38"/>
                    <a:pt x="79" y="38"/>
                  </a:cubicBezTo>
                  <a:cubicBezTo>
                    <a:pt x="83" y="38"/>
                    <a:pt x="87" y="38"/>
                    <a:pt x="90" y="38"/>
                  </a:cubicBezTo>
                  <a:cubicBezTo>
                    <a:pt x="93" y="37"/>
                    <a:pt x="96" y="37"/>
                    <a:pt x="98" y="37"/>
                  </a:cubicBezTo>
                  <a:cubicBezTo>
                    <a:pt x="101" y="37"/>
                    <a:pt x="103" y="36"/>
                    <a:pt x="105" y="36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7" y="32"/>
                    <a:pt x="107" y="31"/>
                    <a:pt x="107" y="30"/>
                  </a:cubicBezTo>
                  <a:cubicBezTo>
                    <a:pt x="108" y="29"/>
                    <a:pt x="108" y="28"/>
                    <a:pt x="108" y="27"/>
                  </a:cubicBezTo>
                  <a:cubicBezTo>
                    <a:pt x="107" y="27"/>
                    <a:pt x="107" y="26"/>
                    <a:pt x="107" y="25"/>
                  </a:cubicBezTo>
                  <a:cubicBezTo>
                    <a:pt x="107" y="24"/>
                    <a:pt x="106" y="24"/>
                    <a:pt x="105" y="23"/>
                  </a:cubicBezTo>
                  <a:cubicBezTo>
                    <a:pt x="105" y="22"/>
                    <a:pt x="104" y="22"/>
                    <a:pt x="103" y="21"/>
                  </a:cubicBezTo>
                  <a:cubicBezTo>
                    <a:pt x="102" y="21"/>
                    <a:pt x="100" y="21"/>
                    <a:pt x="99" y="20"/>
                  </a:cubicBezTo>
                  <a:cubicBezTo>
                    <a:pt x="97" y="20"/>
                    <a:pt x="95" y="19"/>
                    <a:pt x="93" y="19"/>
                  </a:cubicBezTo>
                  <a:cubicBezTo>
                    <a:pt x="91" y="19"/>
                    <a:pt x="89" y="19"/>
                    <a:pt x="87" y="18"/>
                  </a:cubicBezTo>
                  <a:cubicBezTo>
                    <a:pt x="85" y="18"/>
                    <a:pt x="84" y="18"/>
                    <a:pt x="82" y="18"/>
                  </a:cubicBezTo>
                  <a:cubicBezTo>
                    <a:pt x="80" y="18"/>
                    <a:pt x="79" y="18"/>
                    <a:pt x="78" y="18"/>
                  </a:cubicBezTo>
                  <a:cubicBezTo>
                    <a:pt x="76" y="18"/>
                    <a:pt x="75" y="18"/>
                    <a:pt x="74" y="19"/>
                  </a:cubicBezTo>
                  <a:cubicBezTo>
                    <a:pt x="72" y="19"/>
                    <a:pt x="71" y="19"/>
                    <a:pt x="70" y="20"/>
                  </a:cubicBezTo>
                  <a:cubicBezTo>
                    <a:pt x="69" y="20"/>
                    <a:pt x="68" y="20"/>
                    <a:pt x="67" y="21"/>
                  </a:cubicBezTo>
                  <a:cubicBezTo>
                    <a:pt x="66" y="21"/>
                    <a:pt x="65" y="22"/>
                    <a:pt x="63" y="23"/>
                  </a:cubicBezTo>
                  <a:cubicBezTo>
                    <a:pt x="62" y="23"/>
                    <a:pt x="61" y="24"/>
                    <a:pt x="60" y="25"/>
                  </a:cubicBezTo>
                  <a:cubicBezTo>
                    <a:pt x="59" y="26"/>
                    <a:pt x="58" y="27"/>
                    <a:pt x="57" y="28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8" y="19"/>
                    <a:pt x="30" y="17"/>
                    <a:pt x="32" y="15"/>
                  </a:cubicBezTo>
                  <a:cubicBezTo>
                    <a:pt x="34" y="13"/>
                    <a:pt x="37" y="12"/>
                    <a:pt x="39" y="10"/>
                  </a:cubicBezTo>
                  <a:cubicBezTo>
                    <a:pt x="41" y="9"/>
                    <a:pt x="44" y="7"/>
                    <a:pt x="46" y="6"/>
                  </a:cubicBezTo>
                  <a:cubicBezTo>
                    <a:pt x="49" y="5"/>
                    <a:pt x="52" y="4"/>
                    <a:pt x="54" y="3"/>
                  </a:cubicBezTo>
                  <a:cubicBezTo>
                    <a:pt x="57" y="2"/>
                    <a:pt x="60" y="2"/>
                    <a:pt x="63" y="1"/>
                  </a:cubicBezTo>
                  <a:cubicBezTo>
                    <a:pt x="66" y="1"/>
                    <a:pt x="70" y="0"/>
                    <a:pt x="73" y="0"/>
                  </a:cubicBezTo>
                  <a:cubicBezTo>
                    <a:pt x="77" y="0"/>
                    <a:pt x="81" y="0"/>
                    <a:pt x="85" y="0"/>
                  </a:cubicBezTo>
                  <a:cubicBezTo>
                    <a:pt x="89" y="0"/>
                    <a:pt x="93" y="0"/>
                    <a:pt x="98" y="1"/>
                  </a:cubicBezTo>
                  <a:cubicBezTo>
                    <a:pt x="102" y="1"/>
                    <a:pt x="106" y="1"/>
                    <a:pt x="109" y="2"/>
                  </a:cubicBezTo>
                  <a:cubicBezTo>
                    <a:pt x="113" y="2"/>
                    <a:pt x="116" y="3"/>
                    <a:pt x="119" y="3"/>
                  </a:cubicBezTo>
                  <a:cubicBezTo>
                    <a:pt x="122" y="4"/>
                    <a:pt x="124" y="4"/>
                    <a:pt x="127" y="5"/>
                  </a:cubicBezTo>
                  <a:cubicBezTo>
                    <a:pt x="129" y="6"/>
                    <a:pt x="131" y="7"/>
                    <a:pt x="133" y="7"/>
                  </a:cubicBezTo>
                  <a:cubicBezTo>
                    <a:pt x="135" y="8"/>
                    <a:pt x="136" y="9"/>
                    <a:pt x="138" y="10"/>
                  </a:cubicBezTo>
                  <a:cubicBezTo>
                    <a:pt x="139" y="11"/>
                    <a:pt x="140" y="12"/>
                    <a:pt x="141" y="12"/>
                  </a:cubicBezTo>
                  <a:cubicBezTo>
                    <a:pt x="143" y="13"/>
                    <a:pt x="143" y="14"/>
                    <a:pt x="144" y="15"/>
                  </a:cubicBezTo>
                  <a:cubicBezTo>
                    <a:pt x="145" y="16"/>
                    <a:pt x="145" y="17"/>
                    <a:pt x="146" y="18"/>
                  </a:cubicBezTo>
                  <a:cubicBezTo>
                    <a:pt x="146" y="19"/>
                    <a:pt x="147" y="21"/>
                    <a:pt x="147" y="22"/>
                  </a:cubicBezTo>
                  <a:cubicBezTo>
                    <a:pt x="147" y="23"/>
                    <a:pt x="146" y="25"/>
                    <a:pt x="146" y="27"/>
                  </a:cubicBezTo>
                  <a:cubicBezTo>
                    <a:pt x="146" y="29"/>
                    <a:pt x="145" y="31"/>
                    <a:pt x="144" y="33"/>
                  </a:cubicBezTo>
                  <a:cubicBezTo>
                    <a:pt x="144" y="35"/>
                    <a:pt x="143" y="38"/>
                    <a:pt x="142" y="40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28" y="71"/>
                    <a:pt x="127" y="72"/>
                    <a:pt x="126" y="74"/>
                  </a:cubicBezTo>
                  <a:cubicBezTo>
                    <a:pt x="126" y="76"/>
                    <a:pt x="125" y="78"/>
                    <a:pt x="125" y="79"/>
                  </a:cubicBezTo>
                  <a:cubicBezTo>
                    <a:pt x="124" y="81"/>
                    <a:pt x="124" y="82"/>
                    <a:pt x="123" y="83"/>
                  </a:cubicBezTo>
                  <a:cubicBezTo>
                    <a:pt x="123" y="85"/>
                    <a:pt x="123" y="86"/>
                    <a:pt x="123" y="87"/>
                  </a:cubicBezTo>
                  <a:close/>
                  <a:moveTo>
                    <a:pt x="96" y="57"/>
                  </a:moveTo>
                  <a:cubicBezTo>
                    <a:pt x="98" y="52"/>
                    <a:pt x="98" y="52"/>
                    <a:pt x="98" y="52"/>
                  </a:cubicBezTo>
                  <a:cubicBezTo>
                    <a:pt x="97" y="52"/>
                    <a:pt x="95" y="52"/>
                    <a:pt x="94" y="52"/>
                  </a:cubicBezTo>
                  <a:cubicBezTo>
                    <a:pt x="92" y="52"/>
                    <a:pt x="90" y="53"/>
                    <a:pt x="88" y="53"/>
                  </a:cubicBezTo>
                  <a:cubicBezTo>
                    <a:pt x="86" y="53"/>
                    <a:pt x="84" y="53"/>
                    <a:pt x="81" y="53"/>
                  </a:cubicBezTo>
                  <a:cubicBezTo>
                    <a:pt x="79" y="53"/>
                    <a:pt x="76" y="53"/>
                    <a:pt x="74" y="53"/>
                  </a:cubicBezTo>
                  <a:cubicBezTo>
                    <a:pt x="71" y="54"/>
                    <a:pt x="68" y="54"/>
                    <a:pt x="66" y="54"/>
                  </a:cubicBezTo>
                  <a:cubicBezTo>
                    <a:pt x="64" y="54"/>
                    <a:pt x="62" y="54"/>
                    <a:pt x="60" y="54"/>
                  </a:cubicBezTo>
                  <a:cubicBezTo>
                    <a:pt x="58" y="55"/>
                    <a:pt x="56" y="55"/>
                    <a:pt x="55" y="55"/>
                  </a:cubicBezTo>
                  <a:cubicBezTo>
                    <a:pt x="54" y="55"/>
                    <a:pt x="52" y="56"/>
                    <a:pt x="51" y="56"/>
                  </a:cubicBezTo>
                  <a:cubicBezTo>
                    <a:pt x="50" y="56"/>
                    <a:pt x="49" y="57"/>
                    <a:pt x="47" y="57"/>
                  </a:cubicBezTo>
                  <a:cubicBezTo>
                    <a:pt x="46" y="58"/>
                    <a:pt x="45" y="59"/>
                    <a:pt x="44" y="59"/>
                  </a:cubicBezTo>
                  <a:cubicBezTo>
                    <a:pt x="43" y="60"/>
                    <a:pt x="43" y="61"/>
                    <a:pt x="42" y="61"/>
                  </a:cubicBezTo>
                  <a:cubicBezTo>
                    <a:pt x="41" y="62"/>
                    <a:pt x="41" y="63"/>
                    <a:pt x="40" y="64"/>
                  </a:cubicBezTo>
                  <a:cubicBezTo>
                    <a:pt x="40" y="65"/>
                    <a:pt x="40" y="65"/>
                    <a:pt x="39" y="66"/>
                  </a:cubicBezTo>
                  <a:cubicBezTo>
                    <a:pt x="39" y="67"/>
                    <a:pt x="39" y="68"/>
                    <a:pt x="39" y="69"/>
                  </a:cubicBezTo>
                  <a:cubicBezTo>
                    <a:pt x="40" y="69"/>
                    <a:pt x="40" y="70"/>
                    <a:pt x="40" y="71"/>
                  </a:cubicBezTo>
                  <a:cubicBezTo>
                    <a:pt x="41" y="72"/>
                    <a:pt x="41" y="72"/>
                    <a:pt x="42" y="73"/>
                  </a:cubicBezTo>
                  <a:cubicBezTo>
                    <a:pt x="43" y="74"/>
                    <a:pt x="43" y="74"/>
                    <a:pt x="44" y="75"/>
                  </a:cubicBezTo>
                  <a:cubicBezTo>
                    <a:pt x="45" y="76"/>
                    <a:pt x="46" y="76"/>
                    <a:pt x="47" y="77"/>
                  </a:cubicBezTo>
                  <a:cubicBezTo>
                    <a:pt x="48" y="77"/>
                    <a:pt x="50" y="77"/>
                    <a:pt x="51" y="78"/>
                  </a:cubicBezTo>
                  <a:cubicBezTo>
                    <a:pt x="52" y="78"/>
                    <a:pt x="54" y="78"/>
                    <a:pt x="55" y="78"/>
                  </a:cubicBezTo>
                  <a:cubicBezTo>
                    <a:pt x="57" y="78"/>
                    <a:pt x="59" y="78"/>
                    <a:pt x="60" y="78"/>
                  </a:cubicBezTo>
                  <a:cubicBezTo>
                    <a:pt x="62" y="78"/>
                    <a:pt x="64" y="78"/>
                    <a:pt x="66" y="78"/>
                  </a:cubicBezTo>
                  <a:cubicBezTo>
                    <a:pt x="67" y="78"/>
                    <a:pt x="69" y="78"/>
                    <a:pt x="71" y="77"/>
                  </a:cubicBezTo>
                  <a:cubicBezTo>
                    <a:pt x="73" y="77"/>
                    <a:pt x="75" y="76"/>
                    <a:pt x="77" y="76"/>
                  </a:cubicBezTo>
                  <a:cubicBezTo>
                    <a:pt x="78" y="75"/>
                    <a:pt x="79" y="75"/>
                    <a:pt x="80" y="74"/>
                  </a:cubicBezTo>
                  <a:cubicBezTo>
                    <a:pt x="82" y="74"/>
                    <a:pt x="83" y="73"/>
                    <a:pt x="84" y="72"/>
                  </a:cubicBezTo>
                  <a:cubicBezTo>
                    <a:pt x="85" y="72"/>
                    <a:pt x="86" y="71"/>
                    <a:pt x="87" y="71"/>
                  </a:cubicBezTo>
                  <a:cubicBezTo>
                    <a:pt x="88" y="70"/>
                    <a:pt x="88" y="69"/>
                    <a:pt x="89" y="68"/>
                  </a:cubicBezTo>
                  <a:cubicBezTo>
                    <a:pt x="90" y="68"/>
                    <a:pt x="90" y="67"/>
                    <a:pt x="91" y="66"/>
                  </a:cubicBezTo>
                  <a:cubicBezTo>
                    <a:pt x="91" y="66"/>
                    <a:pt x="92" y="65"/>
                    <a:pt x="92" y="64"/>
                  </a:cubicBezTo>
                  <a:cubicBezTo>
                    <a:pt x="93" y="63"/>
                    <a:pt x="93" y="62"/>
                    <a:pt x="94" y="61"/>
                  </a:cubicBezTo>
                  <a:cubicBezTo>
                    <a:pt x="95" y="59"/>
                    <a:pt x="95" y="58"/>
                    <a:pt x="96" y="5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6" name="Freeform 134"/>
            <p:cNvSpPr>
              <a:spLocks/>
            </p:cNvSpPr>
            <p:nvPr/>
          </p:nvSpPr>
          <p:spPr bwMode="auto">
            <a:xfrm>
              <a:off x="4182" y="3360"/>
              <a:ext cx="232" cy="172"/>
            </a:xfrm>
            <a:custGeom>
              <a:avLst/>
              <a:gdLst/>
              <a:ahLst/>
              <a:cxnLst>
                <a:cxn ang="0">
                  <a:pos x="106" y="4"/>
                </a:cxn>
                <a:cxn ang="0">
                  <a:pos x="112" y="5"/>
                </a:cxn>
                <a:cxn ang="0">
                  <a:pos x="118" y="6"/>
                </a:cxn>
                <a:cxn ang="0">
                  <a:pos x="124" y="8"/>
                </a:cxn>
                <a:cxn ang="0">
                  <a:pos x="129" y="11"/>
                </a:cxn>
                <a:cxn ang="0">
                  <a:pos x="109" y="31"/>
                </a:cxn>
                <a:cxn ang="0">
                  <a:pos x="105" y="29"/>
                </a:cxn>
                <a:cxn ang="0">
                  <a:pos x="101" y="27"/>
                </a:cxn>
                <a:cxn ang="0">
                  <a:pos x="97" y="26"/>
                </a:cxn>
                <a:cxn ang="0">
                  <a:pos x="93" y="25"/>
                </a:cxn>
                <a:cxn ang="0">
                  <a:pos x="89" y="25"/>
                </a:cxn>
                <a:cxn ang="0">
                  <a:pos x="85" y="25"/>
                </a:cxn>
                <a:cxn ang="0">
                  <a:pos x="82" y="26"/>
                </a:cxn>
                <a:cxn ang="0">
                  <a:pos x="79" y="27"/>
                </a:cxn>
                <a:cxn ang="0">
                  <a:pos x="75" y="28"/>
                </a:cxn>
                <a:cxn ang="0">
                  <a:pos x="72" y="30"/>
                </a:cxn>
                <a:cxn ang="0">
                  <a:pos x="69" y="33"/>
                </a:cxn>
                <a:cxn ang="0">
                  <a:pos x="66" y="36"/>
                </a:cxn>
                <a:cxn ang="0">
                  <a:pos x="63" y="41"/>
                </a:cxn>
                <a:cxn ang="0">
                  <a:pos x="59" y="48"/>
                </a:cxn>
                <a:cxn ang="0">
                  <a:pos x="55" y="56"/>
                </a:cxn>
                <a:cxn ang="0">
                  <a:pos x="50" y="67"/>
                </a:cxn>
                <a:cxn ang="0">
                  <a:pos x="38" y="96"/>
                </a:cxn>
                <a:cxn ang="0">
                  <a:pos x="0" y="93"/>
                </a:cxn>
                <a:cxn ang="0">
                  <a:pos x="38" y="0"/>
                </a:cxn>
                <a:cxn ang="0">
                  <a:pos x="74" y="3"/>
                </a:cxn>
                <a:cxn ang="0">
                  <a:pos x="68" y="16"/>
                </a:cxn>
                <a:cxn ang="0">
                  <a:pos x="74" y="12"/>
                </a:cxn>
                <a:cxn ang="0">
                  <a:pos x="80" y="9"/>
                </a:cxn>
                <a:cxn ang="0">
                  <a:pos x="85" y="7"/>
                </a:cxn>
                <a:cxn ang="0">
                  <a:pos x="89" y="6"/>
                </a:cxn>
                <a:cxn ang="0">
                  <a:pos x="93" y="5"/>
                </a:cxn>
                <a:cxn ang="0">
                  <a:pos x="97" y="4"/>
                </a:cxn>
                <a:cxn ang="0">
                  <a:pos x="102" y="4"/>
                </a:cxn>
                <a:cxn ang="0">
                  <a:pos x="106" y="4"/>
                </a:cxn>
              </a:cxnLst>
              <a:rect l="0" t="0" r="r" b="b"/>
              <a:pathLst>
                <a:path w="129" h="96">
                  <a:moveTo>
                    <a:pt x="106" y="4"/>
                  </a:moveTo>
                  <a:cubicBezTo>
                    <a:pt x="108" y="4"/>
                    <a:pt x="110" y="5"/>
                    <a:pt x="112" y="5"/>
                  </a:cubicBezTo>
                  <a:cubicBezTo>
                    <a:pt x="114" y="5"/>
                    <a:pt x="116" y="6"/>
                    <a:pt x="118" y="6"/>
                  </a:cubicBezTo>
                  <a:cubicBezTo>
                    <a:pt x="120" y="7"/>
                    <a:pt x="122" y="8"/>
                    <a:pt x="124" y="8"/>
                  </a:cubicBezTo>
                  <a:cubicBezTo>
                    <a:pt x="126" y="9"/>
                    <a:pt x="127" y="10"/>
                    <a:pt x="129" y="1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8" y="30"/>
                    <a:pt x="106" y="29"/>
                    <a:pt x="105" y="29"/>
                  </a:cubicBezTo>
                  <a:cubicBezTo>
                    <a:pt x="104" y="28"/>
                    <a:pt x="102" y="27"/>
                    <a:pt x="101" y="27"/>
                  </a:cubicBezTo>
                  <a:cubicBezTo>
                    <a:pt x="100" y="27"/>
                    <a:pt x="98" y="26"/>
                    <a:pt x="97" y="26"/>
                  </a:cubicBezTo>
                  <a:cubicBezTo>
                    <a:pt x="96" y="26"/>
                    <a:pt x="94" y="25"/>
                    <a:pt x="93" y="25"/>
                  </a:cubicBezTo>
                  <a:cubicBezTo>
                    <a:pt x="92" y="25"/>
                    <a:pt x="90" y="25"/>
                    <a:pt x="89" y="25"/>
                  </a:cubicBezTo>
                  <a:cubicBezTo>
                    <a:pt x="88" y="25"/>
                    <a:pt x="87" y="25"/>
                    <a:pt x="85" y="25"/>
                  </a:cubicBezTo>
                  <a:cubicBezTo>
                    <a:pt x="84" y="25"/>
                    <a:pt x="83" y="26"/>
                    <a:pt x="82" y="26"/>
                  </a:cubicBezTo>
                  <a:cubicBezTo>
                    <a:pt x="81" y="26"/>
                    <a:pt x="80" y="27"/>
                    <a:pt x="79" y="27"/>
                  </a:cubicBezTo>
                  <a:cubicBezTo>
                    <a:pt x="77" y="27"/>
                    <a:pt x="76" y="28"/>
                    <a:pt x="75" y="28"/>
                  </a:cubicBezTo>
                  <a:cubicBezTo>
                    <a:pt x="74" y="29"/>
                    <a:pt x="73" y="30"/>
                    <a:pt x="72" y="30"/>
                  </a:cubicBezTo>
                  <a:cubicBezTo>
                    <a:pt x="71" y="31"/>
                    <a:pt x="70" y="32"/>
                    <a:pt x="69" y="33"/>
                  </a:cubicBezTo>
                  <a:cubicBezTo>
                    <a:pt x="68" y="34"/>
                    <a:pt x="67" y="35"/>
                    <a:pt x="66" y="36"/>
                  </a:cubicBezTo>
                  <a:cubicBezTo>
                    <a:pt x="65" y="37"/>
                    <a:pt x="64" y="39"/>
                    <a:pt x="63" y="41"/>
                  </a:cubicBezTo>
                  <a:cubicBezTo>
                    <a:pt x="61" y="43"/>
                    <a:pt x="60" y="45"/>
                    <a:pt x="59" y="48"/>
                  </a:cubicBezTo>
                  <a:cubicBezTo>
                    <a:pt x="58" y="50"/>
                    <a:pt x="56" y="53"/>
                    <a:pt x="55" y="56"/>
                  </a:cubicBezTo>
                  <a:cubicBezTo>
                    <a:pt x="53" y="60"/>
                    <a:pt x="52" y="63"/>
                    <a:pt x="50" y="67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0" y="15"/>
                    <a:pt x="72" y="13"/>
                    <a:pt x="74" y="12"/>
                  </a:cubicBezTo>
                  <a:cubicBezTo>
                    <a:pt x="76" y="11"/>
                    <a:pt x="78" y="10"/>
                    <a:pt x="80" y="9"/>
                  </a:cubicBezTo>
                  <a:cubicBezTo>
                    <a:pt x="82" y="8"/>
                    <a:pt x="83" y="8"/>
                    <a:pt x="85" y="7"/>
                  </a:cubicBezTo>
                  <a:cubicBezTo>
                    <a:pt x="86" y="6"/>
                    <a:pt x="88" y="6"/>
                    <a:pt x="89" y="6"/>
                  </a:cubicBezTo>
                  <a:cubicBezTo>
                    <a:pt x="90" y="5"/>
                    <a:pt x="92" y="5"/>
                    <a:pt x="93" y="5"/>
                  </a:cubicBezTo>
                  <a:cubicBezTo>
                    <a:pt x="95" y="4"/>
                    <a:pt x="96" y="4"/>
                    <a:pt x="97" y="4"/>
                  </a:cubicBezTo>
                  <a:cubicBezTo>
                    <a:pt x="99" y="4"/>
                    <a:pt x="100" y="4"/>
                    <a:pt x="102" y="4"/>
                  </a:cubicBezTo>
                  <a:cubicBezTo>
                    <a:pt x="103" y="4"/>
                    <a:pt x="105" y="4"/>
                    <a:pt x="106" y="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7" name="Freeform 135"/>
            <p:cNvSpPr>
              <a:spLocks/>
            </p:cNvSpPr>
            <p:nvPr/>
          </p:nvSpPr>
          <p:spPr bwMode="auto">
            <a:xfrm>
              <a:off x="4381" y="3377"/>
              <a:ext cx="133" cy="174"/>
            </a:xfrm>
            <a:custGeom>
              <a:avLst/>
              <a:gdLst/>
              <a:ahLst/>
              <a:cxnLst>
                <a:cxn ang="0">
                  <a:pos x="0" y="167"/>
                </a:cxn>
                <a:cxn ang="0">
                  <a:pos x="63" y="0"/>
                </a:cxn>
                <a:cxn ang="0">
                  <a:pos x="133" y="6"/>
                </a:cxn>
                <a:cxn ang="0">
                  <a:pos x="70" y="174"/>
                </a:cxn>
                <a:cxn ang="0">
                  <a:pos x="0" y="167"/>
                </a:cxn>
              </a:cxnLst>
              <a:rect l="0" t="0" r="r" b="b"/>
              <a:pathLst>
                <a:path w="133" h="174">
                  <a:moveTo>
                    <a:pt x="0" y="167"/>
                  </a:moveTo>
                  <a:lnTo>
                    <a:pt x="63" y="0"/>
                  </a:lnTo>
                  <a:lnTo>
                    <a:pt x="133" y="6"/>
                  </a:lnTo>
                  <a:lnTo>
                    <a:pt x="70" y="17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8" name="Freeform 136"/>
            <p:cNvSpPr>
              <a:spLocks noEditPoints="1"/>
            </p:cNvSpPr>
            <p:nvPr/>
          </p:nvSpPr>
          <p:spPr bwMode="auto">
            <a:xfrm>
              <a:off x="4528" y="3392"/>
              <a:ext cx="260" cy="183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144" y="50"/>
                </a:cxn>
                <a:cxn ang="0">
                  <a:pos x="41" y="55"/>
                </a:cxn>
                <a:cxn ang="0">
                  <a:pos x="41" y="65"/>
                </a:cxn>
                <a:cxn ang="0">
                  <a:pos x="45" y="73"/>
                </a:cxn>
                <a:cxn ang="0">
                  <a:pos x="54" y="79"/>
                </a:cxn>
                <a:cxn ang="0">
                  <a:pos x="66" y="82"/>
                </a:cxn>
                <a:cxn ang="0">
                  <a:pos x="75" y="82"/>
                </a:cxn>
                <a:cxn ang="0">
                  <a:pos x="82" y="80"/>
                </a:cxn>
                <a:cxn ang="0">
                  <a:pos x="89" y="76"/>
                </a:cxn>
                <a:cxn ang="0">
                  <a:pos x="95" y="70"/>
                </a:cxn>
                <a:cxn ang="0">
                  <a:pos x="128" y="85"/>
                </a:cxn>
                <a:cxn ang="0">
                  <a:pos x="112" y="94"/>
                </a:cxn>
                <a:cxn ang="0">
                  <a:pos x="93" y="100"/>
                </a:cxn>
                <a:cxn ang="0">
                  <a:pos x="71" y="102"/>
                </a:cxn>
                <a:cxn ang="0">
                  <a:pos x="41" y="98"/>
                </a:cxn>
                <a:cxn ang="0">
                  <a:pos x="15" y="87"/>
                </a:cxn>
                <a:cxn ang="0">
                  <a:pos x="3" y="71"/>
                </a:cxn>
                <a:cxn ang="0">
                  <a:pos x="1" y="54"/>
                </a:cxn>
                <a:cxn ang="0">
                  <a:pos x="9" y="34"/>
                </a:cxn>
                <a:cxn ang="0">
                  <a:pos x="25" y="16"/>
                </a:cxn>
                <a:cxn ang="0">
                  <a:pos x="47" y="5"/>
                </a:cxn>
                <a:cxn ang="0">
                  <a:pos x="74" y="1"/>
                </a:cxn>
                <a:cxn ang="0">
                  <a:pos x="103" y="3"/>
                </a:cxn>
                <a:cxn ang="0">
                  <a:pos x="127" y="12"/>
                </a:cxn>
                <a:cxn ang="0">
                  <a:pos x="47" y="40"/>
                </a:cxn>
                <a:cxn ang="0">
                  <a:pos x="107" y="40"/>
                </a:cxn>
                <a:cxn ang="0">
                  <a:pos x="105" y="31"/>
                </a:cxn>
                <a:cxn ang="0">
                  <a:pos x="99" y="25"/>
                </a:cxn>
                <a:cxn ang="0">
                  <a:pos x="90" y="21"/>
                </a:cxn>
                <a:cxn ang="0">
                  <a:pos x="78" y="20"/>
                </a:cxn>
                <a:cxn ang="0">
                  <a:pos x="66" y="22"/>
                </a:cxn>
                <a:cxn ang="0">
                  <a:pos x="56" y="27"/>
                </a:cxn>
                <a:cxn ang="0">
                  <a:pos x="49" y="35"/>
                </a:cxn>
              </a:cxnLst>
              <a:rect l="0" t="0" r="r" b="b"/>
              <a:pathLst>
                <a:path w="145" h="102">
                  <a:moveTo>
                    <a:pt x="136" y="19"/>
                  </a:moveTo>
                  <a:cubicBezTo>
                    <a:pt x="138" y="22"/>
                    <a:pt x="140" y="25"/>
                    <a:pt x="141" y="28"/>
                  </a:cubicBezTo>
                  <a:cubicBezTo>
                    <a:pt x="143" y="31"/>
                    <a:pt x="144" y="34"/>
                    <a:pt x="144" y="38"/>
                  </a:cubicBezTo>
                  <a:cubicBezTo>
                    <a:pt x="145" y="42"/>
                    <a:pt x="145" y="46"/>
                    <a:pt x="144" y="50"/>
                  </a:cubicBezTo>
                  <a:cubicBezTo>
                    <a:pt x="144" y="54"/>
                    <a:pt x="142" y="59"/>
                    <a:pt x="141" y="64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7"/>
                    <a:pt x="40" y="59"/>
                    <a:pt x="40" y="60"/>
                  </a:cubicBezTo>
                  <a:cubicBezTo>
                    <a:pt x="40" y="62"/>
                    <a:pt x="40" y="64"/>
                    <a:pt x="41" y="65"/>
                  </a:cubicBezTo>
                  <a:cubicBezTo>
                    <a:pt x="41" y="67"/>
                    <a:pt x="41" y="68"/>
                    <a:pt x="42" y="70"/>
                  </a:cubicBezTo>
                  <a:cubicBezTo>
                    <a:pt x="43" y="71"/>
                    <a:pt x="44" y="72"/>
                    <a:pt x="45" y="73"/>
                  </a:cubicBezTo>
                  <a:cubicBezTo>
                    <a:pt x="46" y="75"/>
                    <a:pt x="47" y="76"/>
                    <a:pt x="49" y="77"/>
                  </a:cubicBezTo>
                  <a:cubicBezTo>
                    <a:pt x="50" y="78"/>
                    <a:pt x="52" y="78"/>
                    <a:pt x="54" y="79"/>
                  </a:cubicBezTo>
                  <a:cubicBezTo>
                    <a:pt x="55" y="80"/>
                    <a:pt x="57" y="80"/>
                    <a:pt x="59" y="81"/>
                  </a:cubicBezTo>
                  <a:cubicBezTo>
                    <a:pt x="61" y="81"/>
                    <a:pt x="63" y="82"/>
                    <a:pt x="66" y="82"/>
                  </a:cubicBezTo>
                  <a:cubicBezTo>
                    <a:pt x="67" y="82"/>
                    <a:pt x="69" y="82"/>
                    <a:pt x="70" y="82"/>
                  </a:cubicBezTo>
                  <a:cubicBezTo>
                    <a:pt x="72" y="82"/>
                    <a:pt x="73" y="82"/>
                    <a:pt x="75" y="82"/>
                  </a:cubicBezTo>
                  <a:cubicBezTo>
                    <a:pt x="76" y="82"/>
                    <a:pt x="77" y="82"/>
                    <a:pt x="79" y="81"/>
                  </a:cubicBezTo>
                  <a:cubicBezTo>
                    <a:pt x="80" y="81"/>
                    <a:pt x="81" y="81"/>
                    <a:pt x="82" y="80"/>
                  </a:cubicBezTo>
                  <a:cubicBezTo>
                    <a:pt x="84" y="80"/>
                    <a:pt x="85" y="79"/>
                    <a:pt x="86" y="79"/>
                  </a:cubicBezTo>
                  <a:cubicBezTo>
                    <a:pt x="87" y="78"/>
                    <a:pt x="88" y="77"/>
                    <a:pt x="89" y="76"/>
                  </a:cubicBezTo>
                  <a:cubicBezTo>
                    <a:pt x="91" y="76"/>
                    <a:pt x="92" y="75"/>
                    <a:pt x="93" y="74"/>
                  </a:cubicBezTo>
                  <a:cubicBezTo>
                    <a:pt x="94" y="73"/>
                    <a:pt x="95" y="72"/>
                    <a:pt x="95" y="70"/>
                  </a:cubicBezTo>
                  <a:cubicBezTo>
                    <a:pt x="134" y="78"/>
                    <a:pt x="134" y="78"/>
                    <a:pt x="134" y="78"/>
                  </a:cubicBezTo>
                  <a:cubicBezTo>
                    <a:pt x="132" y="81"/>
                    <a:pt x="130" y="83"/>
                    <a:pt x="128" y="85"/>
                  </a:cubicBezTo>
                  <a:cubicBezTo>
                    <a:pt x="125" y="86"/>
                    <a:pt x="123" y="88"/>
                    <a:pt x="120" y="90"/>
                  </a:cubicBezTo>
                  <a:cubicBezTo>
                    <a:pt x="118" y="91"/>
                    <a:pt x="115" y="93"/>
                    <a:pt x="112" y="94"/>
                  </a:cubicBezTo>
                  <a:cubicBezTo>
                    <a:pt x="109" y="95"/>
                    <a:pt x="106" y="97"/>
                    <a:pt x="103" y="98"/>
                  </a:cubicBezTo>
                  <a:cubicBezTo>
                    <a:pt x="100" y="99"/>
                    <a:pt x="97" y="99"/>
                    <a:pt x="93" y="100"/>
                  </a:cubicBezTo>
                  <a:cubicBezTo>
                    <a:pt x="90" y="101"/>
                    <a:pt x="86" y="101"/>
                    <a:pt x="83" y="101"/>
                  </a:cubicBezTo>
                  <a:cubicBezTo>
                    <a:pt x="79" y="102"/>
                    <a:pt x="75" y="102"/>
                    <a:pt x="71" y="102"/>
                  </a:cubicBezTo>
                  <a:cubicBezTo>
                    <a:pt x="67" y="102"/>
                    <a:pt x="63" y="102"/>
                    <a:pt x="59" y="101"/>
                  </a:cubicBezTo>
                  <a:cubicBezTo>
                    <a:pt x="52" y="101"/>
                    <a:pt x="46" y="100"/>
                    <a:pt x="41" y="98"/>
                  </a:cubicBezTo>
                  <a:cubicBezTo>
                    <a:pt x="35" y="97"/>
                    <a:pt x="30" y="96"/>
                    <a:pt x="26" y="94"/>
                  </a:cubicBezTo>
                  <a:cubicBezTo>
                    <a:pt x="22" y="92"/>
                    <a:pt x="18" y="90"/>
                    <a:pt x="15" y="87"/>
                  </a:cubicBezTo>
                  <a:cubicBezTo>
                    <a:pt x="11" y="85"/>
                    <a:pt x="9" y="82"/>
                    <a:pt x="7" y="79"/>
                  </a:cubicBezTo>
                  <a:cubicBezTo>
                    <a:pt x="5" y="77"/>
                    <a:pt x="4" y="74"/>
                    <a:pt x="3" y="71"/>
                  </a:cubicBezTo>
                  <a:cubicBezTo>
                    <a:pt x="2" y="69"/>
                    <a:pt x="1" y="66"/>
                    <a:pt x="1" y="63"/>
                  </a:cubicBezTo>
                  <a:cubicBezTo>
                    <a:pt x="0" y="60"/>
                    <a:pt x="1" y="57"/>
                    <a:pt x="1" y="54"/>
                  </a:cubicBezTo>
                  <a:cubicBezTo>
                    <a:pt x="1" y="51"/>
                    <a:pt x="2" y="48"/>
                    <a:pt x="3" y="45"/>
                  </a:cubicBezTo>
                  <a:cubicBezTo>
                    <a:pt x="5" y="41"/>
                    <a:pt x="7" y="37"/>
                    <a:pt x="9" y="34"/>
                  </a:cubicBezTo>
                  <a:cubicBezTo>
                    <a:pt x="11" y="30"/>
                    <a:pt x="13" y="27"/>
                    <a:pt x="16" y="24"/>
                  </a:cubicBezTo>
                  <a:cubicBezTo>
                    <a:pt x="18" y="21"/>
                    <a:pt x="21" y="19"/>
                    <a:pt x="25" y="16"/>
                  </a:cubicBezTo>
                  <a:cubicBezTo>
                    <a:pt x="28" y="14"/>
                    <a:pt x="31" y="12"/>
                    <a:pt x="35" y="10"/>
                  </a:cubicBezTo>
                  <a:cubicBezTo>
                    <a:pt x="39" y="8"/>
                    <a:pt x="43" y="6"/>
                    <a:pt x="47" y="5"/>
                  </a:cubicBezTo>
                  <a:cubicBezTo>
                    <a:pt x="52" y="4"/>
                    <a:pt x="56" y="3"/>
                    <a:pt x="60" y="2"/>
                  </a:cubicBezTo>
                  <a:cubicBezTo>
                    <a:pt x="65" y="1"/>
                    <a:pt x="69" y="1"/>
                    <a:pt x="74" y="1"/>
                  </a:cubicBezTo>
                  <a:cubicBezTo>
                    <a:pt x="78" y="0"/>
                    <a:pt x="83" y="1"/>
                    <a:pt x="88" y="1"/>
                  </a:cubicBezTo>
                  <a:cubicBezTo>
                    <a:pt x="93" y="1"/>
                    <a:pt x="98" y="2"/>
                    <a:pt x="103" y="3"/>
                  </a:cubicBezTo>
                  <a:cubicBezTo>
                    <a:pt x="108" y="4"/>
                    <a:pt x="112" y="5"/>
                    <a:pt x="116" y="7"/>
                  </a:cubicBezTo>
                  <a:cubicBezTo>
                    <a:pt x="120" y="8"/>
                    <a:pt x="124" y="10"/>
                    <a:pt x="127" y="12"/>
                  </a:cubicBezTo>
                  <a:cubicBezTo>
                    <a:pt x="130" y="14"/>
                    <a:pt x="133" y="17"/>
                    <a:pt x="136" y="19"/>
                  </a:cubicBezTo>
                  <a:close/>
                  <a:moveTo>
                    <a:pt x="47" y="40"/>
                  </a:moveTo>
                  <a:cubicBezTo>
                    <a:pt x="106" y="45"/>
                    <a:pt x="106" y="45"/>
                    <a:pt x="106" y="45"/>
                  </a:cubicBezTo>
                  <a:cubicBezTo>
                    <a:pt x="106" y="43"/>
                    <a:pt x="107" y="41"/>
                    <a:pt x="107" y="40"/>
                  </a:cubicBezTo>
                  <a:cubicBezTo>
                    <a:pt x="107" y="38"/>
                    <a:pt x="107" y="36"/>
                    <a:pt x="106" y="35"/>
                  </a:cubicBezTo>
                  <a:cubicBezTo>
                    <a:pt x="106" y="33"/>
                    <a:pt x="106" y="32"/>
                    <a:pt x="105" y="31"/>
                  </a:cubicBezTo>
                  <a:cubicBezTo>
                    <a:pt x="104" y="30"/>
                    <a:pt x="103" y="28"/>
                    <a:pt x="102" y="27"/>
                  </a:cubicBezTo>
                  <a:cubicBezTo>
                    <a:pt x="101" y="26"/>
                    <a:pt x="100" y="25"/>
                    <a:pt x="99" y="25"/>
                  </a:cubicBezTo>
                  <a:cubicBezTo>
                    <a:pt x="97" y="24"/>
                    <a:pt x="96" y="23"/>
                    <a:pt x="94" y="22"/>
                  </a:cubicBezTo>
                  <a:cubicBezTo>
                    <a:pt x="93" y="22"/>
                    <a:pt x="91" y="21"/>
                    <a:pt x="90" y="21"/>
                  </a:cubicBezTo>
                  <a:cubicBezTo>
                    <a:pt x="88" y="20"/>
                    <a:pt x="86" y="20"/>
                    <a:pt x="84" y="20"/>
                  </a:cubicBezTo>
                  <a:cubicBezTo>
                    <a:pt x="82" y="20"/>
                    <a:pt x="80" y="20"/>
                    <a:pt x="78" y="20"/>
                  </a:cubicBezTo>
                  <a:cubicBezTo>
                    <a:pt x="76" y="20"/>
                    <a:pt x="74" y="20"/>
                    <a:pt x="72" y="20"/>
                  </a:cubicBezTo>
                  <a:cubicBezTo>
                    <a:pt x="70" y="21"/>
                    <a:pt x="68" y="21"/>
                    <a:pt x="66" y="22"/>
                  </a:cubicBezTo>
                  <a:cubicBezTo>
                    <a:pt x="64" y="22"/>
                    <a:pt x="63" y="23"/>
                    <a:pt x="61" y="24"/>
                  </a:cubicBezTo>
                  <a:cubicBezTo>
                    <a:pt x="59" y="25"/>
                    <a:pt x="58" y="26"/>
                    <a:pt x="56" y="27"/>
                  </a:cubicBezTo>
                  <a:cubicBezTo>
                    <a:pt x="55" y="28"/>
                    <a:pt x="54" y="29"/>
                    <a:pt x="52" y="31"/>
                  </a:cubicBezTo>
                  <a:cubicBezTo>
                    <a:pt x="51" y="32"/>
                    <a:pt x="50" y="33"/>
                    <a:pt x="49" y="35"/>
                  </a:cubicBezTo>
                  <a:cubicBezTo>
                    <a:pt x="49" y="36"/>
                    <a:pt x="48" y="38"/>
                    <a:pt x="47" y="4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29" name="Freeform 137"/>
            <p:cNvSpPr>
              <a:spLocks/>
            </p:cNvSpPr>
            <p:nvPr/>
          </p:nvSpPr>
          <p:spPr bwMode="auto">
            <a:xfrm>
              <a:off x="4808" y="3417"/>
              <a:ext cx="269" cy="185"/>
            </a:xfrm>
            <a:custGeom>
              <a:avLst/>
              <a:gdLst/>
              <a:ahLst/>
              <a:cxnLst>
                <a:cxn ang="0">
                  <a:pos x="103" y="2"/>
                </a:cxn>
                <a:cxn ang="0">
                  <a:pos x="126" y="7"/>
                </a:cxn>
                <a:cxn ang="0">
                  <a:pos x="140" y="15"/>
                </a:cxn>
                <a:cxn ang="0">
                  <a:pos x="148" y="25"/>
                </a:cxn>
                <a:cxn ang="0">
                  <a:pos x="110" y="32"/>
                </a:cxn>
                <a:cxn ang="0">
                  <a:pos x="108" y="27"/>
                </a:cxn>
                <a:cxn ang="0">
                  <a:pos x="103" y="23"/>
                </a:cxn>
                <a:cxn ang="0">
                  <a:pos x="96" y="20"/>
                </a:cxn>
                <a:cxn ang="0">
                  <a:pos x="85" y="18"/>
                </a:cxn>
                <a:cxn ang="0">
                  <a:pos x="71" y="17"/>
                </a:cxn>
                <a:cxn ang="0">
                  <a:pos x="62" y="19"/>
                </a:cxn>
                <a:cxn ang="0">
                  <a:pos x="58" y="21"/>
                </a:cxn>
                <a:cxn ang="0">
                  <a:pos x="56" y="24"/>
                </a:cxn>
                <a:cxn ang="0">
                  <a:pos x="56" y="26"/>
                </a:cxn>
                <a:cxn ang="0">
                  <a:pos x="58" y="29"/>
                </a:cxn>
                <a:cxn ang="0">
                  <a:pos x="70" y="33"/>
                </a:cxn>
                <a:cxn ang="0">
                  <a:pos x="94" y="39"/>
                </a:cxn>
                <a:cxn ang="0">
                  <a:pos x="120" y="47"/>
                </a:cxn>
                <a:cxn ang="0">
                  <a:pos x="136" y="55"/>
                </a:cxn>
                <a:cxn ang="0">
                  <a:pos x="144" y="64"/>
                </a:cxn>
                <a:cxn ang="0">
                  <a:pos x="145" y="75"/>
                </a:cxn>
                <a:cxn ang="0">
                  <a:pos x="137" y="88"/>
                </a:cxn>
                <a:cxn ang="0">
                  <a:pos x="121" y="97"/>
                </a:cxn>
                <a:cxn ang="0">
                  <a:pos x="96" y="103"/>
                </a:cxn>
                <a:cxn ang="0">
                  <a:pos x="65" y="102"/>
                </a:cxn>
                <a:cxn ang="0">
                  <a:pos x="37" y="98"/>
                </a:cxn>
                <a:cxn ang="0">
                  <a:pos x="17" y="89"/>
                </a:cxn>
                <a:cxn ang="0">
                  <a:pos x="5" y="78"/>
                </a:cxn>
                <a:cxn ang="0">
                  <a:pos x="0" y="65"/>
                </a:cxn>
                <a:cxn ang="0">
                  <a:pos x="42" y="69"/>
                </a:cxn>
                <a:cxn ang="0">
                  <a:pos x="46" y="75"/>
                </a:cxn>
                <a:cxn ang="0">
                  <a:pos x="53" y="79"/>
                </a:cxn>
                <a:cxn ang="0">
                  <a:pos x="63" y="82"/>
                </a:cxn>
                <a:cxn ang="0">
                  <a:pos x="78" y="84"/>
                </a:cxn>
                <a:cxn ang="0">
                  <a:pos x="90" y="83"/>
                </a:cxn>
                <a:cxn ang="0">
                  <a:pos x="98" y="81"/>
                </a:cxn>
                <a:cxn ang="0">
                  <a:pos x="101" y="77"/>
                </a:cxn>
                <a:cxn ang="0">
                  <a:pos x="103" y="74"/>
                </a:cxn>
                <a:cxn ang="0">
                  <a:pos x="102" y="71"/>
                </a:cxn>
                <a:cxn ang="0">
                  <a:pos x="99" y="69"/>
                </a:cxn>
                <a:cxn ang="0">
                  <a:pos x="93" y="66"/>
                </a:cxn>
                <a:cxn ang="0">
                  <a:pos x="66" y="60"/>
                </a:cxn>
                <a:cxn ang="0">
                  <a:pos x="37" y="51"/>
                </a:cxn>
                <a:cxn ang="0">
                  <a:pos x="22" y="42"/>
                </a:cxn>
                <a:cxn ang="0">
                  <a:pos x="16" y="30"/>
                </a:cxn>
                <a:cxn ang="0">
                  <a:pos x="20" y="18"/>
                </a:cxn>
                <a:cxn ang="0">
                  <a:pos x="31" y="8"/>
                </a:cxn>
                <a:cxn ang="0">
                  <a:pos x="48" y="2"/>
                </a:cxn>
                <a:cxn ang="0">
                  <a:pos x="74" y="0"/>
                </a:cxn>
              </a:cxnLst>
              <a:rect l="0" t="0" r="r" b="b"/>
              <a:pathLst>
                <a:path w="150" h="103">
                  <a:moveTo>
                    <a:pt x="89" y="0"/>
                  </a:moveTo>
                  <a:cubicBezTo>
                    <a:pt x="94" y="1"/>
                    <a:pt x="99" y="1"/>
                    <a:pt x="103" y="2"/>
                  </a:cubicBezTo>
                  <a:cubicBezTo>
                    <a:pt x="108" y="3"/>
                    <a:pt x="112" y="3"/>
                    <a:pt x="116" y="4"/>
                  </a:cubicBezTo>
                  <a:cubicBezTo>
                    <a:pt x="119" y="5"/>
                    <a:pt x="123" y="6"/>
                    <a:pt x="126" y="7"/>
                  </a:cubicBezTo>
                  <a:cubicBezTo>
                    <a:pt x="129" y="8"/>
                    <a:pt x="131" y="9"/>
                    <a:pt x="134" y="10"/>
                  </a:cubicBezTo>
                  <a:cubicBezTo>
                    <a:pt x="136" y="12"/>
                    <a:pt x="138" y="13"/>
                    <a:pt x="140" y="15"/>
                  </a:cubicBezTo>
                  <a:cubicBezTo>
                    <a:pt x="142" y="16"/>
                    <a:pt x="143" y="18"/>
                    <a:pt x="145" y="19"/>
                  </a:cubicBezTo>
                  <a:cubicBezTo>
                    <a:pt x="146" y="21"/>
                    <a:pt x="147" y="23"/>
                    <a:pt x="148" y="25"/>
                  </a:cubicBezTo>
                  <a:cubicBezTo>
                    <a:pt x="149" y="27"/>
                    <a:pt x="150" y="29"/>
                    <a:pt x="150" y="31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110" y="31"/>
                    <a:pt x="110" y="30"/>
                    <a:pt x="110" y="29"/>
                  </a:cubicBezTo>
                  <a:cubicBezTo>
                    <a:pt x="109" y="28"/>
                    <a:pt x="109" y="27"/>
                    <a:pt x="108" y="27"/>
                  </a:cubicBezTo>
                  <a:cubicBezTo>
                    <a:pt x="108" y="26"/>
                    <a:pt x="107" y="25"/>
                    <a:pt x="106" y="24"/>
                  </a:cubicBezTo>
                  <a:cubicBezTo>
                    <a:pt x="105" y="24"/>
                    <a:pt x="104" y="23"/>
                    <a:pt x="103" y="23"/>
                  </a:cubicBezTo>
                  <a:cubicBezTo>
                    <a:pt x="102" y="22"/>
                    <a:pt x="101" y="21"/>
                    <a:pt x="100" y="21"/>
                  </a:cubicBezTo>
                  <a:cubicBezTo>
                    <a:pt x="99" y="20"/>
                    <a:pt x="97" y="20"/>
                    <a:pt x="96" y="20"/>
                  </a:cubicBezTo>
                  <a:cubicBezTo>
                    <a:pt x="94" y="19"/>
                    <a:pt x="93" y="19"/>
                    <a:pt x="91" y="19"/>
                  </a:cubicBezTo>
                  <a:cubicBezTo>
                    <a:pt x="89" y="18"/>
                    <a:pt x="87" y="18"/>
                    <a:pt x="85" y="18"/>
                  </a:cubicBezTo>
                  <a:cubicBezTo>
                    <a:pt x="82" y="18"/>
                    <a:pt x="80" y="18"/>
                    <a:pt x="78" y="17"/>
                  </a:cubicBezTo>
                  <a:cubicBezTo>
                    <a:pt x="75" y="17"/>
                    <a:pt x="73" y="17"/>
                    <a:pt x="71" y="17"/>
                  </a:cubicBezTo>
                  <a:cubicBezTo>
                    <a:pt x="69" y="18"/>
                    <a:pt x="68" y="18"/>
                    <a:pt x="66" y="18"/>
                  </a:cubicBezTo>
                  <a:cubicBezTo>
                    <a:pt x="64" y="18"/>
                    <a:pt x="63" y="18"/>
                    <a:pt x="62" y="19"/>
                  </a:cubicBezTo>
                  <a:cubicBezTo>
                    <a:pt x="61" y="19"/>
                    <a:pt x="60" y="19"/>
                    <a:pt x="59" y="20"/>
                  </a:cubicBezTo>
                  <a:cubicBezTo>
                    <a:pt x="59" y="20"/>
                    <a:pt x="58" y="20"/>
                    <a:pt x="58" y="21"/>
                  </a:cubicBezTo>
                  <a:cubicBezTo>
                    <a:pt x="57" y="21"/>
                    <a:pt x="57" y="22"/>
                    <a:pt x="56" y="22"/>
                  </a:cubicBezTo>
                  <a:cubicBezTo>
                    <a:pt x="56" y="22"/>
                    <a:pt x="56" y="23"/>
                    <a:pt x="56" y="24"/>
                  </a:cubicBezTo>
                  <a:cubicBezTo>
                    <a:pt x="55" y="24"/>
                    <a:pt x="55" y="24"/>
                    <a:pt x="55" y="25"/>
                  </a:cubicBezTo>
                  <a:cubicBezTo>
                    <a:pt x="56" y="25"/>
                    <a:pt x="56" y="26"/>
                    <a:pt x="56" y="26"/>
                  </a:cubicBezTo>
                  <a:cubicBezTo>
                    <a:pt x="56" y="27"/>
                    <a:pt x="56" y="27"/>
                    <a:pt x="57" y="27"/>
                  </a:cubicBezTo>
                  <a:cubicBezTo>
                    <a:pt x="57" y="28"/>
                    <a:pt x="58" y="28"/>
                    <a:pt x="58" y="29"/>
                  </a:cubicBezTo>
                  <a:cubicBezTo>
                    <a:pt x="59" y="29"/>
                    <a:pt x="60" y="30"/>
                    <a:pt x="62" y="30"/>
                  </a:cubicBezTo>
                  <a:cubicBezTo>
                    <a:pt x="64" y="31"/>
                    <a:pt x="67" y="32"/>
                    <a:pt x="70" y="33"/>
                  </a:cubicBezTo>
                  <a:cubicBezTo>
                    <a:pt x="73" y="34"/>
                    <a:pt x="76" y="34"/>
                    <a:pt x="80" y="36"/>
                  </a:cubicBezTo>
                  <a:cubicBezTo>
                    <a:pt x="84" y="37"/>
                    <a:pt x="89" y="38"/>
                    <a:pt x="94" y="39"/>
                  </a:cubicBezTo>
                  <a:cubicBezTo>
                    <a:pt x="99" y="40"/>
                    <a:pt x="104" y="42"/>
                    <a:pt x="108" y="43"/>
                  </a:cubicBezTo>
                  <a:cubicBezTo>
                    <a:pt x="113" y="44"/>
                    <a:pt x="117" y="45"/>
                    <a:pt x="120" y="47"/>
                  </a:cubicBezTo>
                  <a:cubicBezTo>
                    <a:pt x="124" y="48"/>
                    <a:pt x="127" y="49"/>
                    <a:pt x="130" y="51"/>
                  </a:cubicBezTo>
                  <a:cubicBezTo>
                    <a:pt x="132" y="52"/>
                    <a:pt x="135" y="53"/>
                    <a:pt x="136" y="55"/>
                  </a:cubicBezTo>
                  <a:cubicBezTo>
                    <a:pt x="138" y="56"/>
                    <a:pt x="140" y="57"/>
                    <a:pt x="141" y="59"/>
                  </a:cubicBezTo>
                  <a:cubicBezTo>
                    <a:pt x="142" y="60"/>
                    <a:pt x="143" y="62"/>
                    <a:pt x="144" y="64"/>
                  </a:cubicBezTo>
                  <a:cubicBezTo>
                    <a:pt x="145" y="65"/>
                    <a:pt x="145" y="67"/>
                    <a:pt x="145" y="69"/>
                  </a:cubicBezTo>
                  <a:cubicBezTo>
                    <a:pt x="145" y="71"/>
                    <a:pt x="145" y="73"/>
                    <a:pt x="145" y="75"/>
                  </a:cubicBezTo>
                  <a:cubicBezTo>
                    <a:pt x="144" y="77"/>
                    <a:pt x="143" y="80"/>
                    <a:pt x="142" y="82"/>
                  </a:cubicBezTo>
                  <a:cubicBezTo>
                    <a:pt x="141" y="84"/>
                    <a:pt x="139" y="86"/>
                    <a:pt x="137" y="88"/>
                  </a:cubicBezTo>
                  <a:cubicBezTo>
                    <a:pt x="135" y="89"/>
                    <a:pt x="133" y="91"/>
                    <a:pt x="130" y="93"/>
                  </a:cubicBezTo>
                  <a:cubicBezTo>
                    <a:pt x="127" y="94"/>
                    <a:pt x="124" y="96"/>
                    <a:pt x="121" y="97"/>
                  </a:cubicBezTo>
                  <a:cubicBezTo>
                    <a:pt x="117" y="99"/>
                    <a:pt x="114" y="100"/>
                    <a:pt x="109" y="101"/>
                  </a:cubicBezTo>
                  <a:cubicBezTo>
                    <a:pt x="105" y="102"/>
                    <a:pt x="101" y="102"/>
                    <a:pt x="96" y="103"/>
                  </a:cubicBezTo>
                  <a:cubicBezTo>
                    <a:pt x="92" y="103"/>
                    <a:pt x="87" y="103"/>
                    <a:pt x="82" y="103"/>
                  </a:cubicBezTo>
                  <a:cubicBezTo>
                    <a:pt x="76" y="103"/>
                    <a:pt x="71" y="103"/>
                    <a:pt x="65" y="102"/>
                  </a:cubicBezTo>
                  <a:cubicBezTo>
                    <a:pt x="60" y="102"/>
                    <a:pt x="55" y="101"/>
                    <a:pt x="50" y="100"/>
                  </a:cubicBezTo>
                  <a:cubicBezTo>
                    <a:pt x="45" y="100"/>
                    <a:pt x="41" y="99"/>
                    <a:pt x="37" y="98"/>
                  </a:cubicBezTo>
                  <a:cubicBezTo>
                    <a:pt x="33" y="96"/>
                    <a:pt x="29" y="95"/>
                    <a:pt x="26" y="94"/>
                  </a:cubicBezTo>
                  <a:cubicBezTo>
                    <a:pt x="23" y="93"/>
                    <a:pt x="20" y="91"/>
                    <a:pt x="17" y="89"/>
                  </a:cubicBezTo>
                  <a:cubicBezTo>
                    <a:pt x="14" y="88"/>
                    <a:pt x="12" y="86"/>
                    <a:pt x="10" y="84"/>
                  </a:cubicBezTo>
                  <a:cubicBezTo>
                    <a:pt x="8" y="82"/>
                    <a:pt x="6" y="80"/>
                    <a:pt x="5" y="78"/>
                  </a:cubicBezTo>
                  <a:cubicBezTo>
                    <a:pt x="3" y="76"/>
                    <a:pt x="2" y="74"/>
                    <a:pt x="1" y="72"/>
                  </a:cubicBezTo>
                  <a:cubicBezTo>
                    <a:pt x="0" y="70"/>
                    <a:pt x="0" y="68"/>
                    <a:pt x="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6"/>
                    <a:pt x="42" y="68"/>
                    <a:pt x="42" y="69"/>
                  </a:cubicBezTo>
                  <a:cubicBezTo>
                    <a:pt x="42" y="70"/>
                    <a:pt x="43" y="71"/>
                    <a:pt x="43" y="72"/>
                  </a:cubicBezTo>
                  <a:cubicBezTo>
                    <a:pt x="44" y="73"/>
                    <a:pt x="45" y="74"/>
                    <a:pt x="46" y="75"/>
                  </a:cubicBezTo>
                  <a:cubicBezTo>
                    <a:pt x="46" y="76"/>
                    <a:pt x="48" y="77"/>
                    <a:pt x="49" y="77"/>
                  </a:cubicBezTo>
                  <a:cubicBezTo>
                    <a:pt x="50" y="78"/>
                    <a:pt x="51" y="79"/>
                    <a:pt x="53" y="79"/>
                  </a:cubicBezTo>
                  <a:cubicBezTo>
                    <a:pt x="54" y="80"/>
                    <a:pt x="56" y="81"/>
                    <a:pt x="57" y="81"/>
                  </a:cubicBezTo>
                  <a:cubicBezTo>
                    <a:pt x="59" y="82"/>
                    <a:pt x="61" y="82"/>
                    <a:pt x="63" y="82"/>
                  </a:cubicBezTo>
                  <a:cubicBezTo>
                    <a:pt x="65" y="83"/>
                    <a:pt x="68" y="83"/>
                    <a:pt x="70" y="83"/>
                  </a:cubicBezTo>
                  <a:cubicBezTo>
                    <a:pt x="73" y="84"/>
                    <a:pt x="75" y="84"/>
                    <a:pt x="78" y="84"/>
                  </a:cubicBezTo>
                  <a:cubicBezTo>
                    <a:pt x="80" y="84"/>
                    <a:pt x="82" y="84"/>
                    <a:pt x="84" y="84"/>
                  </a:cubicBezTo>
                  <a:cubicBezTo>
                    <a:pt x="86" y="84"/>
                    <a:pt x="88" y="83"/>
                    <a:pt x="90" y="83"/>
                  </a:cubicBezTo>
                  <a:cubicBezTo>
                    <a:pt x="92" y="83"/>
                    <a:pt x="94" y="82"/>
                    <a:pt x="95" y="82"/>
                  </a:cubicBezTo>
                  <a:cubicBezTo>
                    <a:pt x="96" y="81"/>
                    <a:pt x="97" y="81"/>
                    <a:pt x="98" y="81"/>
                  </a:cubicBezTo>
                  <a:cubicBezTo>
                    <a:pt x="99" y="80"/>
                    <a:pt x="99" y="80"/>
                    <a:pt x="100" y="79"/>
                  </a:cubicBezTo>
                  <a:cubicBezTo>
                    <a:pt x="101" y="79"/>
                    <a:pt x="101" y="78"/>
                    <a:pt x="101" y="77"/>
                  </a:cubicBezTo>
                  <a:cubicBezTo>
                    <a:pt x="102" y="77"/>
                    <a:pt x="102" y="76"/>
                    <a:pt x="102" y="75"/>
                  </a:cubicBezTo>
                  <a:cubicBezTo>
                    <a:pt x="103" y="75"/>
                    <a:pt x="103" y="74"/>
                    <a:pt x="103" y="74"/>
                  </a:cubicBezTo>
                  <a:cubicBezTo>
                    <a:pt x="103" y="73"/>
                    <a:pt x="102" y="73"/>
                    <a:pt x="102" y="72"/>
                  </a:cubicBezTo>
                  <a:cubicBezTo>
                    <a:pt x="102" y="72"/>
                    <a:pt x="102" y="72"/>
                    <a:pt x="102" y="71"/>
                  </a:cubicBezTo>
                  <a:cubicBezTo>
                    <a:pt x="101" y="71"/>
                    <a:pt x="101" y="70"/>
                    <a:pt x="101" y="70"/>
                  </a:cubicBezTo>
                  <a:cubicBezTo>
                    <a:pt x="100" y="70"/>
                    <a:pt x="100" y="69"/>
                    <a:pt x="99" y="69"/>
                  </a:cubicBezTo>
                  <a:cubicBezTo>
                    <a:pt x="98" y="68"/>
                    <a:pt x="97" y="68"/>
                    <a:pt x="96" y="68"/>
                  </a:cubicBezTo>
                  <a:cubicBezTo>
                    <a:pt x="95" y="67"/>
                    <a:pt x="94" y="67"/>
                    <a:pt x="93" y="66"/>
                  </a:cubicBezTo>
                  <a:cubicBezTo>
                    <a:pt x="91" y="66"/>
                    <a:pt x="90" y="66"/>
                    <a:pt x="88" y="65"/>
                  </a:cubicBezTo>
                  <a:cubicBezTo>
                    <a:pt x="80" y="63"/>
                    <a:pt x="73" y="61"/>
                    <a:pt x="66" y="60"/>
                  </a:cubicBezTo>
                  <a:cubicBezTo>
                    <a:pt x="60" y="58"/>
                    <a:pt x="54" y="56"/>
                    <a:pt x="49" y="55"/>
                  </a:cubicBezTo>
                  <a:cubicBezTo>
                    <a:pt x="44" y="53"/>
                    <a:pt x="40" y="52"/>
                    <a:pt x="37" y="51"/>
                  </a:cubicBezTo>
                  <a:cubicBezTo>
                    <a:pt x="33" y="49"/>
                    <a:pt x="31" y="48"/>
                    <a:pt x="29" y="47"/>
                  </a:cubicBezTo>
                  <a:cubicBezTo>
                    <a:pt x="26" y="45"/>
                    <a:pt x="24" y="44"/>
                    <a:pt x="22" y="42"/>
                  </a:cubicBezTo>
                  <a:cubicBezTo>
                    <a:pt x="20" y="40"/>
                    <a:pt x="19" y="38"/>
                    <a:pt x="18" y="36"/>
                  </a:cubicBezTo>
                  <a:cubicBezTo>
                    <a:pt x="17" y="35"/>
                    <a:pt x="17" y="33"/>
                    <a:pt x="16" y="30"/>
                  </a:cubicBezTo>
                  <a:cubicBezTo>
                    <a:pt x="16" y="28"/>
                    <a:pt x="17" y="26"/>
                    <a:pt x="17" y="24"/>
                  </a:cubicBezTo>
                  <a:cubicBezTo>
                    <a:pt x="18" y="22"/>
                    <a:pt x="19" y="20"/>
                    <a:pt x="20" y="18"/>
                  </a:cubicBezTo>
                  <a:cubicBezTo>
                    <a:pt x="21" y="16"/>
                    <a:pt x="23" y="14"/>
                    <a:pt x="24" y="13"/>
                  </a:cubicBezTo>
                  <a:cubicBezTo>
                    <a:pt x="26" y="11"/>
                    <a:pt x="28" y="10"/>
                    <a:pt x="31" y="8"/>
                  </a:cubicBezTo>
                  <a:cubicBezTo>
                    <a:pt x="33" y="7"/>
                    <a:pt x="36" y="6"/>
                    <a:pt x="39" y="5"/>
                  </a:cubicBezTo>
                  <a:cubicBezTo>
                    <a:pt x="42" y="3"/>
                    <a:pt x="45" y="2"/>
                    <a:pt x="48" y="2"/>
                  </a:cubicBezTo>
                  <a:cubicBezTo>
                    <a:pt x="52" y="1"/>
                    <a:pt x="56" y="0"/>
                    <a:pt x="60" y="0"/>
                  </a:cubicBezTo>
                  <a:cubicBezTo>
                    <a:pt x="64" y="0"/>
                    <a:pt x="69" y="0"/>
                    <a:pt x="74" y="0"/>
                  </a:cubicBezTo>
                  <a:cubicBezTo>
                    <a:pt x="78" y="0"/>
                    <a:pt x="84" y="0"/>
                    <a:pt x="8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18" name="Group 126"/>
          <p:cNvGrpSpPr>
            <a:grpSpLocks/>
          </p:cNvGrpSpPr>
          <p:nvPr/>
        </p:nvGrpSpPr>
        <p:grpSpPr bwMode="auto">
          <a:xfrm>
            <a:off x="4376738" y="5059363"/>
            <a:ext cx="4595812" cy="752475"/>
            <a:chOff x="2757" y="3187"/>
            <a:chExt cx="2895" cy="474"/>
          </a:xfrm>
        </p:grpSpPr>
        <p:sp>
          <p:nvSpPr>
            <p:cNvPr id="8305" name="Freeform 113"/>
            <p:cNvSpPr>
              <a:spLocks noEditPoints="1"/>
            </p:cNvSpPr>
            <p:nvPr/>
          </p:nvSpPr>
          <p:spPr bwMode="auto">
            <a:xfrm>
              <a:off x="2757" y="3187"/>
              <a:ext cx="368" cy="232"/>
            </a:xfrm>
            <a:custGeom>
              <a:avLst/>
              <a:gdLst/>
              <a:ahLst/>
              <a:cxnLst>
                <a:cxn ang="0">
                  <a:pos x="158" y="129"/>
                </a:cxn>
                <a:cxn ang="0">
                  <a:pos x="107" y="97"/>
                </a:cxn>
                <a:cxn ang="0">
                  <a:pos x="103" y="84"/>
                </a:cxn>
                <a:cxn ang="0">
                  <a:pos x="100" y="78"/>
                </a:cxn>
                <a:cxn ang="0">
                  <a:pos x="97" y="74"/>
                </a:cxn>
                <a:cxn ang="0">
                  <a:pos x="93" y="72"/>
                </a:cxn>
                <a:cxn ang="0">
                  <a:pos x="87" y="70"/>
                </a:cxn>
                <a:cxn ang="0">
                  <a:pos x="76" y="69"/>
                </a:cxn>
                <a:cxn ang="0">
                  <a:pos x="35" y="118"/>
                </a:cxn>
                <a:cxn ang="0">
                  <a:pos x="82" y="0"/>
                </a:cxn>
                <a:cxn ang="0">
                  <a:pos x="166" y="7"/>
                </a:cxn>
                <a:cxn ang="0">
                  <a:pos x="185" y="10"/>
                </a:cxn>
                <a:cxn ang="0">
                  <a:pos x="196" y="14"/>
                </a:cxn>
                <a:cxn ang="0">
                  <a:pos x="202" y="20"/>
                </a:cxn>
                <a:cxn ang="0">
                  <a:pos x="205" y="29"/>
                </a:cxn>
                <a:cxn ang="0">
                  <a:pos x="202" y="38"/>
                </a:cxn>
                <a:cxn ang="0">
                  <a:pos x="195" y="49"/>
                </a:cxn>
                <a:cxn ang="0">
                  <a:pos x="182" y="59"/>
                </a:cxn>
                <a:cxn ang="0">
                  <a:pos x="165" y="67"/>
                </a:cxn>
                <a:cxn ang="0">
                  <a:pos x="144" y="71"/>
                </a:cxn>
                <a:cxn ang="0">
                  <a:pos x="136" y="74"/>
                </a:cxn>
                <a:cxn ang="0">
                  <a:pos x="142" y="80"/>
                </a:cxn>
                <a:cxn ang="0">
                  <a:pos x="146" y="86"/>
                </a:cxn>
                <a:cxn ang="0">
                  <a:pos x="150" y="97"/>
                </a:cxn>
                <a:cxn ang="0">
                  <a:pos x="108" y="52"/>
                </a:cxn>
                <a:cxn ang="0">
                  <a:pos x="128" y="54"/>
                </a:cxn>
                <a:cxn ang="0">
                  <a:pos x="140" y="54"/>
                </a:cxn>
                <a:cxn ang="0">
                  <a:pos x="147" y="52"/>
                </a:cxn>
                <a:cxn ang="0">
                  <a:pos x="153" y="50"/>
                </a:cxn>
                <a:cxn ang="0">
                  <a:pos x="158" y="46"/>
                </a:cxn>
                <a:cxn ang="0">
                  <a:pos x="162" y="41"/>
                </a:cxn>
                <a:cxn ang="0">
                  <a:pos x="165" y="36"/>
                </a:cxn>
                <a:cxn ang="0">
                  <a:pos x="164" y="32"/>
                </a:cxn>
                <a:cxn ang="0">
                  <a:pos x="161" y="28"/>
                </a:cxn>
                <a:cxn ang="0">
                  <a:pos x="154" y="26"/>
                </a:cxn>
                <a:cxn ang="0">
                  <a:pos x="146" y="25"/>
                </a:cxn>
                <a:cxn ang="0">
                  <a:pos x="129" y="24"/>
                </a:cxn>
                <a:cxn ang="0">
                  <a:pos x="82" y="50"/>
                </a:cxn>
              </a:cxnLst>
              <a:rect l="0" t="0" r="r" b="b"/>
              <a:pathLst>
                <a:path w="205" h="129">
                  <a:moveTo>
                    <a:pt x="152" y="104"/>
                  </a:moveTo>
                  <a:cubicBezTo>
                    <a:pt x="158" y="129"/>
                    <a:pt x="158" y="129"/>
                    <a:pt x="158" y="129"/>
                  </a:cubicBezTo>
                  <a:cubicBezTo>
                    <a:pt x="115" y="125"/>
                    <a:pt x="115" y="125"/>
                    <a:pt x="115" y="125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6" y="94"/>
                    <a:pt x="106" y="92"/>
                    <a:pt x="105" y="90"/>
                  </a:cubicBezTo>
                  <a:cubicBezTo>
                    <a:pt x="104" y="88"/>
                    <a:pt x="104" y="86"/>
                    <a:pt x="103" y="84"/>
                  </a:cubicBezTo>
                  <a:cubicBezTo>
                    <a:pt x="103" y="83"/>
                    <a:pt x="102" y="82"/>
                    <a:pt x="102" y="80"/>
                  </a:cubicBezTo>
                  <a:cubicBezTo>
                    <a:pt x="101" y="79"/>
                    <a:pt x="101" y="78"/>
                    <a:pt x="100" y="78"/>
                  </a:cubicBezTo>
                  <a:cubicBezTo>
                    <a:pt x="100" y="77"/>
                    <a:pt x="99" y="76"/>
                    <a:pt x="99" y="76"/>
                  </a:cubicBezTo>
                  <a:cubicBezTo>
                    <a:pt x="98" y="75"/>
                    <a:pt x="98" y="75"/>
                    <a:pt x="97" y="74"/>
                  </a:cubicBezTo>
                  <a:cubicBezTo>
                    <a:pt x="97" y="74"/>
                    <a:pt x="96" y="73"/>
                    <a:pt x="95" y="73"/>
                  </a:cubicBezTo>
                  <a:cubicBezTo>
                    <a:pt x="95" y="73"/>
                    <a:pt x="94" y="72"/>
                    <a:pt x="93" y="72"/>
                  </a:cubicBezTo>
                  <a:cubicBezTo>
                    <a:pt x="92" y="72"/>
                    <a:pt x="91" y="71"/>
                    <a:pt x="90" y="71"/>
                  </a:cubicBezTo>
                  <a:cubicBezTo>
                    <a:pt x="89" y="71"/>
                    <a:pt x="88" y="71"/>
                    <a:pt x="87" y="70"/>
                  </a:cubicBezTo>
                  <a:cubicBezTo>
                    <a:pt x="85" y="70"/>
                    <a:pt x="84" y="70"/>
                    <a:pt x="82" y="70"/>
                  </a:cubicBezTo>
                  <a:cubicBezTo>
                    <a:pt x="80" y="69"/>
                    <a:pt x="78" y="69"/>
                    <a:pt x="76" y="69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8" y="6"/>
                    <a:pt x="162" y="7"/>
                    <a:pt x="166" y="7"/>
                  </a:cubicBezTo>
                  <a:cubicBezTo>
                    <a:pt x="170" y="7"/>
                    <a:pt x="174" y="8"/>
                    <a:pt x="177" y="8"/>
                  </a:cubicBezTo>
                  <a:cubicBezTo>
                    <a:pt x="180" y="9"/>
                    <a:pt x="183" y="10"/>
                    <a:pt x="185" y="10"/>
                  </a:cubicBezTo>
                  <a:cubicBezTo>
                    <a:pt x="187" y="11"/>
                    <a:pt x="190" y="11"/>
                    <a:pt x="191" y="12"/>
                  </a:cubicBezTo>
                  <a:cubicBezTo>
                    <a:pt x="193" y="13"/>
                    <a:pt x="195" y="13"/>
                    <a:pt x="196" y="14"/>
                  </a:cubicBezTo>
                  <a:cubicBezTo>
                    <a:pt x="197" y="15"/>
                    <a:pt x="199" y="16"/>
                    <a:pt x="200" y="17"/>
                  </a:cubicBezTo>
                  <a:cubicBezTo>
                    <a:pt x="201" y="18"/>
                    <a:pt x="202" y="19"/>
                    <a:pt x="202" y="20"/>
                  </a:cubicBezTo>
                  <a:cubicBezTo>
                    <a:pt x="203" y="22"/>
                    <a:pt x="204" y="23"/>
                    <a:pt x="204" y="24"/>
                  </a:cubicBezTo>
                  <a:cubicBezTo>
                    <a:pt x="204" y="26"/>
                    <a:pt x="205" y="27"/>
                    <a:pt x="205" y="29"/>
                  </a:cubicBezTo>
                  <a:cubicBezTo>
                    <a:pt x="205" y="30"/>
                    <a:pt x="204" y="32"/>
                    <a:pt x="204" y="33"/>
                  </a:cubicBezTo>
                  <a:cubicBezTo>
                    <a:pt x="204" y="35"/>
                    <a:pt x="203" y="36"/>
                    <a:pt x="202" y="38"/>
                  </a:cubicBezTo>
                  <a:cubicBezTo>
                    <a:pt x="202" y="40"/>
                    <a:pt x="201" y="41"/>
                    <a:pt x="200" y="43"/>
                  </a:cubicBezTo>
                  <a:cubicBezTo>
                    <a:pt x="198" y="45"/>
                    <a:pt x="197" y="47"/>
                    <a:pt x="195" y="49"/>
                  </a:cubicBezTo>
                  <a:cubicBezTo>
                    <a:pt x="193" y="51"/>
                    <a:pt x="191" y="53"/>
                    <a:pt x="189" y="54"/>
                  </a:cubicBezTo>
                  <a:cubicBezTo>
                    <a:pt x="187" y="56"/>
                    <a:pt x="184" y="58"/>
                    <a:pt x="182" y="59"/>
                  </a:cubicBezTo>
                  <a:cubicBezTo>
                    <a:pt x="179" y="61"/>
                    <a:pt x="177" y="62"/>
                    <a:pt x="174" y="63"/>
                  </a:cubicBezTo>
                  <a:cubicBezTo>
                    <a:pt x="171" y="65"/>
                    <a:pt x="168" y="66"/>
                    <a:pt x="165" y="67"/>
                  </a:cubicBezTo>
                  <a:cubicBezTo>
                    <a:pt x="162" y="68"/>
                    <a:pt x="158" y="68"/>
                    <a:pt x="155" y="69"/>
                  </a:cubicBezTo>
                  <a:cubicBezTo>
                    <a:pt x="151" y="70"/>
                    <a:pt x="148" y="70"/>
                    <a:pt x="144" y="71"/>
                  </a:cubicBezTo>
                  <a:cubicBezTo>
                    <a:pt x="140" y="71"/>
                    <a:pt x="136" y="71"/>
                    <a:pt x="132" y="71"/>
                  </a:cubicBezTo>
                  <a:cubicBezTo>
                    <a:pt x="134" y="72"/>
                    <a:pt x="135" y="73"/>
                    <a:pt x="136" y="74"/>
                  </a:cubicBezTo>
                  <a:cubicBezTo>
                    <a:pt x="137" y="75"/>
                    <a:pt x="138" y="76"/>
                    <a:pt x="139" y="77"/>
                  </a:cubicBezTo>
                  <a:cubicBezTo>
                    <a:pt x="140" y="78"/>
                    <a:pt x="141" y="79"/>
                    <a:pt x="142" y="80"/>
                  </a:cubicBezTo>
                  <a:cubicBezTo>
                    <a:pt x="143" y="81"/>
                    <a:pt x="144" y="82"/>
                    <a:pt x="144" y="83"/>
                  </a:cubicBezTo>
                  <a:cubicBezTo>
                    <a:pt x="145" y="84"/>
                    <a:pt x="146" y="85"/>
                    <a:pt x="146" y="86"/>
                  </a:cubicBezTo>
                  <a:cubicBezTo>
                    <a:pt x="147" y="87"/>
                    <a:pt x="147" y="89"/>
                    <a:pt x="148" y="91"/>
                  </a:cubicBezTo>
                  <a:cubicBezTo>
                    <a:pt x="149" y="93"/>
                    <a:pt x="149" y="94"/>
                    <a:pt x="150" y="97"/>
                  </a:cubicBezTo>
                  <a:cubicBezTo>
                    <a:pt x="150" y="99"/>
                    <a:pt x="151" y="101"/>
                    <a:pt x="152" y="104"/>
                  </a:cubicBezTo>
                  <a:close/>
                  <a:moveTo>
                    <a:pt x="108" y="52"/>
                  </a:moveTo>
                  <a:cubicBezTo>
                    <a:pt x="112" y="53"/>
                    <a:pt x="116" y="53"/>
                    <a:pt x="119" y="53"/>
                  </a:cubicBezTo>
                  <a:cubicBezTo>
                    <a:pt x="123" y="54"/>
                    <a:pt x="126" y="54"/>
                    <a:pt x="128" y="54"/>
                  </a:cubicBezTo>
                  <a:cubicBezTo>
                    <a:pt x="131" y="54"/>
                    <a:pt x="133" y="54"/>
                    <a:pt x="135" y="54"/>
                  </a:cubicBezTo>
                  <a:cubicBezTo>
                    <a:pt x="137" y="54"/>
                    <a:pt x="139" y="54"/>
                    <a:pt x="140" y="54"/>
                  </a:cubicBezTo>
                  <a:cubicBezTo>
                    <a:pt x="141" y="54"/>
                    <a:pt x="142" y="53"/>
                    <a:pt x="143" y="53"/>
                  </a:cubicBezTo>
                  <a:cubicBezTo>
                    <a:pt x="145" y="53"/>
                    <a:pt x="146" y="53"/>
                    <a:pt x="147" y="52"/>
                  </a:cubicBezTo>
                  <a:cubicBezTo>
                    <a:pt x="148" y="52"/>
                    <a:pt x="149" y="52"/>
                    <a:pt x="150" y="51"/>
                  </a:cubicBezTo>
                  <a:cubicBezTo>
                    <a:pt x="151" y="51"/>
                    <a:pt x="152" y="50"/>
                    <a:pt x="153" y="50"/>
                  </a:cubicBezTo>
                  <a:cubicBezTo>
                    <a:pt x="154" y="49"/>
                    <a:pt x="155" y="49"/>
                    <a:pt x="156" y="48"/>
                  </a:cubicBezTo>
                  <a:cubicBezTo>
                    <a:pt x="157" y="47"/>
                    <a:pt x="158" y="47"/>
                    <a:pt x="158" y="46"/>
                  </a:cubicBezTo>
                  <a:cubicBezTo>
                    <a:pt x="159" y="45"/>
                    <a:pt x="160" y="45"/>
                    <a:pt x="161" y="44"/>
                  </a:cubicBezTo>
                  <a:cubicBezTo>
                    <a:pt x="161" y="43"/>
                    <a:pt x="162" y="42"/>
                    <a:pt x="162" y="41"/>
                  </a:cubicBezTo>
                  <a:cubicBezTo>
                    <a:pt x="163" y="40"/>
                    <a:pt x="164" y="39"/>
                    <a:pt x="164" y="39"/>
                  </a:cubicBezTo>
                  <a:cubicBezTo>
                    <a:pt x="164" y="38"/>
                    <a:pt x="165" y="37"/>
                    <a:pt x="165" y="36"/>
                  </a:cubicBezTo>
                  <a:cubicBezTo>
                    <a:pt x="165" y="35"/>
                    <a:pt x="165" y="34"/>
                    <a:pt x="165" y="34"/>
                  </a:cubicBezTo>
                  <a:cubicBezTo>
                    <a:pt x="165" y="33"/>
                    <a:pt x="164" y="32"/>
                    <a:pt x="164" y="32"/>
                  </a:cubicBezTo>
                  <a:cubicBezTo>
                    <a:pt x="164" y="31"/>
                    <a:pt x="163" y="30"/>
                    <a:pt x="163" y="30"/>
                  </a:cubicBezTo>
                  <a:cubicBezTo>
                    <a:pt x="162" y="29"/>
                    <a:pt x="161" y="29"/>
                    <a:pt x="161" y="28"/>
                  </a:cubicBezTo>
                  <a:cubicBezTo>
                    <a:pt x="160" y="28"/>
                    <a:pt x="159" y="27"/>
                    <a:pt x="158" y="27"/>
                  </a:cubicBezTo>
                  <a:cubicBezTo>
                    <a:pt x="157" y="27"/>
                    <a:pt x="155" y="26"/>
                    <a:pt x="154" y="26"/>
                  </a:cubicBezTo>
                  <a:cubicBezTo>
                    <a:pt x="154" y="26"/>
                    <a:pt x="153" y="26"/>
                    <a:pt x="151" y="26"/>
                  </a:cubicBezTo>
                  <a:cubicBezTo>
                    <a:pt x="150" y="26"/>
                    <a:pt x="148" y="25"/>
                    <a:pt x="146" y="25"/>
                  </a:cubicBezTo>
                  <a:cubicBezTo>
                    <a:pt x="144" y="25"/>
                    <a:pt x="142" y="25"/>
                    <a:pt x="139" y="24"/>
                  </a:cubicBezTo>
                  <a:cubicBezTo>
                    <a:pt x="136" y="24"/>
                    <a:pt x="133" y="24"/>
                    <a:pt x="129" y="24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108" y="52"/>
                    <a:pt x="108" y="52"/>
                    <a:pt x="108" y="5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6" name="Freeform 114"/>
            <p:cNvSpPr>
              <a:spLocks noEditPoints="1"/>
            </p:cNvSpPr>
            <p:nvPr/>
          </p:nvSpPr>
          <p:spPr bwMode="auto">
            <a:xfrm>
              <a:off x="3092" y="3272"/>
              <a:ext cx="246" cy="165"/>
            </a:xfrm>
            <a:custGeom>
              <a:avLst/>
              <a:gdLst/>
              <a:ahLst/>
              <a:cxnLst>
                <a:cxn ang="0">
                  <a:pos x="136" y="25"/>
                </a:cxn>
                <a:cxn ang="0">
                  <a:pos x="132" y="45"/>
                </a:cxn>
                <a:cxn ang="0">
                  <a:pos x="39" y="49"/>
                </a:cxn>
                <a:cxn ang="0">
                  <a:pos x="36" y="59"/>
                </a:cxn>
                <a:cxn ang="0">
                  <a:pos x="37" y="66"/>
                </a:cxn>
                <a:cxn ang="0">
                  <a:pos x="44" y="71"/>
                </a:cxn>
                <a:cxn ang="0">
                  <a:pos x="53" y="74"/>
                </a:cxn>
                <a:cxn ang="0">
                  <a:pos x="61" y="74"/>
                </a:cxn>
                <a:cxn ang="0">
                  <a:pos x="69" y="72"/>
                </a:cxn>
                <a:cxn ang="0">
                  <a:pos x="76" y="69"/>
                </a:cxn>
                <a:cxn ang="0">
                  <a:pos x="83" y="63"/>
                </a:cxn>
                <a:cxn ang="0">
                  <a:pos x="108" y="76"/>
                </a:cxn>
                <a:cxn ang="0">
                  <a:pos x="92" y="85"/>
                </a:cxn>
                <a:cxn ang="0">
                  <a:pos x="73" y="90"/>
                </a:cxn>
                <a:cxn ang="0">
                  <a:pos x="53" y="92"/>
                </a:cxn>
                <a:cxn ang="0">
                  <a:pos x="27" y="89"/>
                </a:cxn>
                <a:cxn ang="0">
                  <a:pos x="6" y="79"/>
                </a:cxn>
                <a:cxn ang="0">
                  <a:pos x="0" y="65"/>
                </a:cxn>
                <a:cxn ang="0">
                  <a:pos x="4" y="49"/>
                </a:cxn>
                <a:cxn ang="0">
                  <a:pos x="16" y="30"/>
                </a:cxn>
                <a:cxn ang="0">
                  <a:pos x="35" y="15"/>
                </a:cxn>
                <a:cxn ang="0">
                  <a:pos x="59" y="4"/>
                </a:cxn>
                <a:cxn ang="0">
                  <a:pos x="83" y="0"/>
                </a:cxn>
                <a:cxn ang="0">
                  <a:pos x="109" y="2"/>
                </a:cxn>
                <a:cxn ang="0">
                  <a:pos x="128" y="11"/>
                </a:cxn>
                <a:cxn ang="0">
                  <a:pos x="49" y="36"/>
                </a:cxn>
                <a:cxn ang="0">
                  <a:pos x="102" y="35"/>
                </a:cxn>
                <a:cxn ang="0">
                  <a:pos x="103" y="27"/>
                </a:cxn>
                <a:cxn ang="0">
                  <a:pos x="99" y="22"/>
                </a:cxn>
                <a:cxn ang="0">
                  <a:pos x="92" y="18"/>
                </a:cxn>
                <a:cxn ang="0">
                  <a:pos x="82" y="18"/>
                </a:cxn>
                <a:cxn ang="0">
                  <a:pos x="71" y="19"/>
                </a:cxn>
                <a:cxn ang="0">
                  <a:pos x="60" y="24"/>
                </a:cxn>
                <a:cxn ang="0">
                  <a:pos x="52" y="31"/>
                </a:cxn>
              </a:cxnLst>
              <a:rect l="0" t="0" r="r" b="b"/>
              <a:pathLst>
                <a:path w="137" h="92">
                  <a:moveTo>
                    <a:pt x="133" y="17"/>
                  </a:moveTo>
                  <a:cubicBezTo>
                    <a:pt x="135" y="19"/>
                    <a:pt x="136" y="22"/>
                    <a:pt x="136" y="25"/>
                  </a:cubicBezTo>
                  <a:cubicBezTo>
                    <a:pt x="137" y="27"/>
                    <a:pt x="137" y="30"/>
                    <a:pt x="136" y="34"/>
                  </a:cubicBezTo>
                  <a:cubicBezTo>
                    <a:pt x="135" y="37"/>
                    <a:pt x="134" y="41"/>
                    <a:pt x="132" y="45"/>
                  </a:cubicBezTo>
                  <a:cubicBezTo>
                    <a:pt x="131" y="49"/>
                    <a:pt x="128" y="53"/>
                    <a:pt x="125" y="57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8" y="51"/>
                    <a:pt x="38" y="53"/>
                    <a:pt x="37" y="54"/>
                  </a:cubicBezTo>
                  <a:cubicBezTo>
                    <a:pt x="36" y="56"/>
                    <a:pt x="36" y="57"/>
                    <a:pt x="36" y="59"/>
                  </a:cubicBezTo>
                  <a:cubicBezTo>
                    <a:pt x="36" y="60"/>
                    <a:pt x="36" y="62"/>
                    <a:pt x="36" y="63"/>
                  </a:cubicBezTo>
                  <a:cubicBezTo>
                    <a:pt x="36" y="64"/>
                    <a:pt x="37" y="65"/>
                    <a:pt x="37" y="66"/>
                  </a:cubicBezTo>
                  <a:cubicBezTo>
                    <a:pt x="38" y="67"/>
                    <a:pt x="39" y="68"/>
                    <a:pt x="40" y="69"/>
                  </a:cubicBezTo>
                  <a:cubicBezTo>
                    <a:pt x="41" y="70"/>
                    <a:pt x="42" y="71"/>
                    <a:pt x="44" y="71"/>
                  </a:cubicBezTo>
                  <a:cubicBezTo>
                    <a:pt x="45" y="72"/>
                    <a:pt x="46" y="73"/>
                    <a:pt x="48" y="73"/>
                  </a:cubicBezTo>
                  <a:cubicBezTo>
                    <a:pt x="50" y="73"/>
                    <a:pt x="51" y="74"/>
                    <a:pt x="53" y="74"/>
                  </a:cubicBezTo>
                  <a:cubicBezTo>
                    <a:pt x="55" y="74"/>
                    <a:pt x="56" y="74"/>
                    <a:pt x="57" y="74"/>
                  </a:cubicBezTo>
                  <a:cubicBezTo>
                    <a:pt x="59" y="74"/>
                    <a:pt x="60" y="74"/>
                    <a:pt x="61" y="74"/>
                  </a:cubicBezTo>
                  <a:cubicBezTo>
                    <a:pt x="63" y="74"/>
                    <a:pt x="64" y="73"/>
                    <a:pt x="65" y="73"/>
                  </a:cubicBezTo>
                  <a:cubicBezTo>
                    <a:pt x="66" y="73"/>
                    <a:pt x="68" y="73"/>
                    <a:pt x="69" y="72"/>
                  </a:cubicBezTo>
                  <a:cubicBezTo>
                    <a:pt x="70" y="72"/>
                    <a:pt x="71" y="71"/>
                    <a:pt x="73" y="71"/>
                  </a:cubicBezTo>
                  <a:cubicBezTo>
                    <a:pt x="74" y="70"/>
                    <a:pt x="75" y="69"/>
                    <a:pt x="76" y="69"/>
                  </a:cubicBezTo>
                  <a:cubicBezTo>
                    <a:pt x="77" y="68"/>
                    <a:pt x="79" y="67"/>
                    <a:pt x="80" y="66"/>
                  </a:cubicBezTo>
                  <a:cubicBezTo>
                    <a:pt x="81" y="65"/>
                    <a:pt x="82" y="64"/>
                    <a:pt x="83" y="63"/>
                  </a:cubicBezTo>
                  <a:cubicBezTo>
                    <a:pt x="116" y="70"/>
                    <a:pt x="116" y="70"/>
                    <a:pt x="116" y="70"/>
                  </a:cubicBezTo>
                  <a:cubicBezTo>
                    <a:pt x="113" y="72"/>
                    <a:pt x="111" y="74"/>
                    <a:pt x="108" y="76"/>
                  </a:cubicBezTo>
                  <a:cubicBezTo>
                    <a:pt x="105" y="78"/>
                    <a:pt x="103" y="79"/>
                    <a:pt x="100" y="81"/>
                  </a:cubicBezTo>
                  <a:cubicBezTo>
                    <a:pt x="97" y="82"/>
                    <a:pt x="94" y="84"/>
                    <a:pt x="92" y="85"/>
                  </a:cubicBezTo>
                  <a:cubicBezTo>
                    <a:pt x="89" y="86"/>
                    <a:pt x="86" y="87"/>
                    <a:pt x="82" y="88"/>
                  </a:cubicBezTo>
                  <a:cubicBezTo>
                    <a:pt x="79" y="89"/>
                    <a:pt x="76" y="90"/>
                    <a:pt x="73" y="90"/>
                  </a:cubicBezTo>
                  <a:cubicBezTo>
                    <a:pt x="70" y="91"/>
                    <a:pt x="66" y="91"/>
                    <a:pt x="63" y="91"/>
                  </a:cubicBezTo>
                  <a:cubicBezTo>
                    <a:pt x="60" y="92"/>
                    <a:pt x="56" y="92"/>
                    <a:pt x="53" y="92"/>
                  </a:cubicBezTo>
                  <a:cubicBezTo>
                    <a:pt x="49" y="92"/>
                    <a:pt x="46" y="92"/>
                    <a:pt x="42" y="91"/>
                  </a:cubicBezTo>
                  <a:cubicBezTo>
                    <a:pt x="36" y="91"/>
                    <a:pt x="31" y="90"/>
                    <a:pt x="27" y="89"/>
                  </a:cubicBezTo>
                  <a:cubicBezTo>
                    <a:pt x="22" y="88"/>
                    <a:pt x="18" y="86"/>
                    <a:pt x="15" y="85"/>
                  </a:cubicBezTo>
                  <a:cubicBezTo>
                    <a:pt x="12" y="83"/>
                    <a:pt x="9" y="81"/>
                    <a:pt x="6" y="79"/>
                  </a:cubicBezTo>
                  <a:cubicBezTo>
                    <a:pt x="4" y="77"/>
                    <a:pt x="3" y="74"/>
                    <a:pt x="2" y="71"/>
                  </a:cubicBezTo>
                  <a:cubicBezTo>
                    <a:pt x="1" y="69"/>
                    <a:pt x="0" y="67"/>
                    <a:pt x="0" y="65"/>
                  </a:cubicBezTo>
                  <a:cubicBezTo>
                    <a:pt x="0" y="62"/>
                    <a:pt x="0" y="60"/>
                    <a:pt x="1" y="57"/>
                  </a:cubicBezTo>
                  <a:cubicBezTo>
                    <a:pt x="1" y="54"/>
                    <a:pt x="2" y="52"/>
                    <a:pt x="4" y="49"/>
                  </a:cubicBezTo>
                  <a:cubicBezTo>
                    <a:pt x="5" y="46"/>
                    <a:pt x="6" y="43"/>
                    <a:pt x="8" y="40"/>
                  </a:cubicBezTo>
                  <a:cubicBezTo>
                    <a:pt x="11" y="37"/>
                    <a:pt x="13" y="33"/>
                    <a:pt x="16" y="30"/>
                  </a:cubicBezTo>
                  <a:cubicBezTo>
                    <a:pt x="19" y="27"/>
                    <a:pt x="22" y="24"/>
                    <a:pt x="25" y="22"/>
                  </a:cubicBezTo>
                  <a:cubicBezTo>
                    <a:pt x="28" y="19"/>
                    <a:pt x="32" y="17"/>
                    <a:pt x="35" y="15"/>
                  </a:cubicBezTo>
                  <a:cubicBezTo>
                    <a:pt x="39" y="12"/>
                    <a:pt x="43" y="10"/>
                    <a:pt x="47" y="9"/>
                  </a:cubicBezTo>
                  <a:cubicBezTo>
                    <a:pt x="51" y="7"/>
                    <a:pt x="55" y="6"/>
                    <a:pt x="59" y="4"/>
                  </a:cubicBezTo>
                  <a:cubicBezTo>
                    <a:pt x="63" y="3"/>
                    <a:pt x="67" y="2"/>
                    <a:pt x="71" y="1"/>
                  </a:cubicBezTo>
                  <a:cubicBezTo>
                    <a:pt x="75" y="1"/>
                    <a:pt x="79" y="0"/>
                    <a:pt x="83" y="0"/>
                  </a:cubicBezTo>
                  <a:cubicBezTo>
                    <a:pt x="88" y="0"/>
                    <a:pt x="92" y="0"/>
                    <a:pt x="96" y="0"/>
                  </a:cubicBezTo>
                  <a:cubicBezTo>
                    <a:pt x="101" y="1"/>
                    <a:pt x="105" y="2"/>
                    <a:pt x="109" y="2"/>
                  </a:cubicBezTo>
                  <a:cubicBezTo>
                    <a:pt x="113" y="3"/>
                    <a:pt x="116" y="4"/>
                    <a:pt x="120" y="6"/>
                  </a:cubicBezTo>
                  <a:cubicBezTo>
                    <a:pt x="123" y="7"/>
                    <a:pt x="125" y="9"/>
                    <a:pt x="128" y="11"/>
                  </a:cubicBezTo>
                  <a:cubicBezTo>
                    <a:pt x="130" y="12"/>
                    <a:pt x="132" y="14"/>
                    <a:pt x="133" y="17"/>
                  </a:cubicBezTo>
                  <a:close/>
                  <a:moveTo>
                    <a:pt x="49" y="36"/>
                  </a:moveTo>
                  <a:cubicBezTo>
                    <a:pt x="100" y="40"/>
                    <a:pt x="100" y="40"/>
                    <a:pt x="100" y="40"/>
                  </a:cubicBezTo>
                  <a:cubicBezTo>
                    <a:pt x="101" y="38"/>
                    <a:pt x="101" y="37"/>
                    <a:pt x="102" y="35"/>
                  </a:cubicBezTo>
                  <a:cubicBezTo>
                    <a:pt x="103" y="34"/>
                    <a:pt x="103" y="32"/>
                    <a:pt x="103" y="31"/>
                  </a:cubicBezTo>
                  <a:cubicBezTo>
                    <a:pt x="103" y="30"/>
                    <a:pt x="103" y="29"/>
                    <a:pt x="103" y="27"/>
                  </a:cubicBezTo>
                  <a:cubicBezTo>
                    <a:pt x="103" y="26"/>
                    <a:pt x="102" y="25"/>
                    <a:pt x="101" y="24"/>
                  </a:cubicBezTo>
                  <a:cubicBezTo>
                    <a:pt x="101" y="23"/>
                    <a:pt x="100" y="22"/>
                    <a:pt x="99" y="22"/>
                  </a:cubicBezTo>
                  <a:cubicBezTo>
                    <a:pt x="98" y="21"/>
                    <a:pt x="97" y="20"/>
                    <a:pt x="96" y="20"/>
                  </a:cubicBezTo>
                  <a:cubicBezTo>
                    <a:pt x="95" y="19"/>
                    <a:pt x="93" y="19"/>
                    <a:pt x="92" y="18"/>
                  </a:cubicBezTo>
                  <a:cubicBezTo>
                    <a:pt x="90" y="18"/>
                    <a:pt x="89" y="18"/>
                    <a:pt x="87" y="18"/>
                  </a:cubicBezTo>
                  <a:cubicBezTo>
                    <a:pt x="85" y="18"/>
                    <a:pt x="83" y="17"/>
                    <a:pt x="82" y="18"/>
                  </a:cubicBezTo>
                  <a:cubicBezTo>
                    <a:pt x="80" y="18"/>
                    <a:pt x="78" y="18"/>
                    <a:pt x="76" y="18"/>
                  </a:cubicBezTo>
                  <a:cubicBezTo>
                    <a:pt x="74" y="18"/>
                    <a:pt x="73" y="19"/>
                    <a:pt x="71" y="19"/>
                  </a:cubicBezTo>
                  <a:cubicBezTo>
                    <a:pt x="69" y="20"/>
                    <a:pt x="67" y="21"/>
                    <a:pt x="65" y="21"/>
                  </a:cubicBezTo>
                  <a:cubicBezTo>
                    <a:pt x="64" y="22"/>
                    <a:pt x="62" y="23"/>
                    <a:pt x="60" y="24"/>
                  </a:cubicBezTo>
                  <a:cubicBezTo>
                    <a:pt x="59" y="25"/>
                    <a:pt x="57" y="26"/>
                    <a:pt x="56" y="27"/>
                  </a:cubicBezTo>
                  <a:cubicBezTo>
                    <a:pt x="55" y="29"/>
                    <a:pt x="53" y="30"/>
                    <a:pt x="52" y="31"/>
                  </a:cubicBezTo>
                  <a:cubicBezTo>
                    <a:pt x="51" y="33"/>
                    <a:pt x="50" y="34"/>
                    <a:pt x="49" y="3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7" name="Freeform 115"/>
            <p:cNvSpPr>
              <a:spLocks/>
            </p:cNvSpPr>
            <p:nvPr/>
          </p:nvSpPr>
          <p:spPr bwMode="auto">
            <a:xfrm>
              <a:off x="4157" y="3291"/>
              <a:ext cx="83" cy="4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83" y="6"/>
                </a:cxn>
                <a:cxn ang="0">
                  <a:pos x="65" y="43"/>
                </a:cxn>
                <a:cxn ang="0">
                  <a:pos x="0" y="38"/>
                </a:cxn>
                <a:cxn ang="0">
                  <a:pos x="16" y="0"/>
                </a:cxn>
              </a:cxnLst>
              <a:rect l="0" t="0" r="r" b="b"/>
              <a:pathLst>
                <a:path w="83" h="43">
                  <a:moveTo>
                    <a:pt x="16" y="0"/>
                  </a:moveTo>
                  <a:lnTo>
                    <a:pt x="83" y="6"/>
                  </a:lnTo>
                  <a:lnTo>
                    <a:pt x="65" y="43"/>
                  </a:lnTo>
                  <a:lnTo>
                    <a:pt x="0" y="3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8" name="Freeform 116"/>
            <p:cNvSpPr>
              <a:spLocks/>
            </p:cNvSpPr>
            <p:nvPr/>
          </p:nvSpPr>
          <p:spPr bwMode="auto">
            <a:xfrm>
              <a:off x="3349" y="3293"/>
              <a:ext cx="254" cy="167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26" y="7"/>
                </a:cxn>
                <a:cxn ang="0">
                  <a:pos x="137" y="15"/>
                </a:cxn>
                <a:cxn ang="0">
                  <a:pos x="142" y="26"/>
                </a:cxn>
                <a:cxn ang="0">
                  <a:pos x="104" y="34"/>
                </a:cxn>
                <a:cxn ang="0">
                  <a:pos x="105" y="28"/>
                </a:cxn>
                <a:cxn ang="0">
                  <a:pos x="102" y="23"/>
                </a:cxn>
                <a:cxn ang="0">
                  <a:pos x="97" y="20"/>
                </a:cxn>
                <a:cxn ang="0">
                  <a:pos x="88" y="18"/>
                </a:cxn>
                <a:cxn ang="0">
                  <a:pos x="76" y="19"/>
                </a:cxn>
                <a:cxn ang="0">
                  <a:pos x="64" y="23"/>
                </a:cxn>
                <a:cxn ang="0">
                  <a:pos x="54" y="30"/>
                </a:cxn>
                <a:cxn ang="0">
                  <a:pos x="45" y="42"/>
                </a:cxn>
                <a:cxn ang="0">
                  <a:pos x="39" y="55"/>
                </a:cxn>
                <a:cxn ang="0">
                  <a:pos x="39" y="65"/>
                </a:cxn>
                <a:cxn ang="0">
                  <a:pos x="46" y="71"/>
                </a:cxn>
                <a:cxn ang="0">
                  <a:pos x="57" y="73"/>
                </a:cxn>
                <a:cxn ang="0">
                  <a:pos x="67" y="73"/>
                </a:cxn>
                <a:cxn ang="0">
                  <a:pos x="76" y="71"/>
                </a:cxn>
                <a:cxn ang="0">
                  <a:pos x="84" y="66"/>
                </a:cxn>
                <a:cxn ang="0">
                  <a:pos x="92" y="59"/>
                </a:cxn>
                <a:cxn ang="0">
                  <a:pos x="118" y="73"/>
                </a:cxn>
                <a:cxn ang="0">
                  <a:pos x="100" y="84"/>
                </a:cxn>
                <a:cxn ang="0">
                  <a:pos x="80" y="91"/>
                </a:cxn>
                <a:cxn ang="0">
                  <a:pos x="57" y="93"/>
                </a:cxn>
                <a:cxn ang="0">
                  <a:pos x="31" y="91"/>
                </a:cxn>
                <a:cxn ang="0">
                  <a:pos x="11" y="82"/>
                </a:cxn>
                <a:cxn ang="0">
                  <a:pos x="1" y="68"/>
                </a:cxn>
                <a:cxn ang="0">
                  <a:pos x="3" y="51"/>
                </a:cxn>
                <a:cxn ang="0">
                  <a:pos x="15" y="30"/>
                </a:cxn>
                <a:cxn ang="0">
                  <a:pos x="34" y="14"/>
                </a:cxn>
                <a:cxn ang="0">
                  <a:pos x="57" y="4"/>
                </a:cxn>
                <a:cxn ang="0">
                  <a:pos x="84" y="0"/>
                </a:cxn>
              </a:cxnLst>
              <a:rect l="0" t="0" r="r" b="b"/>
              <a:pathLst>
                <a:path w="142" h="93">
                  <a:moveTo>
                    <a:pt x="98" y="1"/>
                  </a:moveTo>
                  <a:cubicBezTo>
                    <a:pt x="102" y="1"/>
                    <a:pt x="106" y="2"/>
                    <a:pt x="109" y="2"/>
                  </a:cubicBezTo>
                  <a:cubicBezTo>
                    <a:pt x="113" y="3"/>
                    <a:pt x="116" y="3"/>
                    <a:pt x="119" y="4"/>
                  </a:cubicBezTo>
                  <a:cubicBezTo>
                    <a:pt x="121" y="5"/>
                    <a:pt x="124" y="6"/>
                    <a:pt x="126" y="7"/>
                  </a:cubicBezTo>
                  <a:cubicBezTo>
                    <a:pt x="129" y="8"/>
                    <a:pt x="131" y="9"/>
                    <a:pt x="132" y="11"/>
                  </a:cubicBezTo>
                  <a:cubicBezTo>
                    <a:pt x="134" y="12"/>
                    <a:pt x="136" y="13"/>
                    <a:pt x="137" y="15"/>
                  </a:cubicBezTo>
                  <a:cubicBezTo>
                    <a:pt x="138" y="17"/>
                    <a:pt x="139" y="18"/>
                    <a:pt x="140" y="20"/>
                  </a:cubicBezTo>
                  <a:cubicBezTo>
                    <a:pt x="141" y="22"/>
                    <a:pt x="141" y="24"/>
                    <a:pt x="142" y="26"/>
                  </a:cubicBezTo>
                  <a:cubicBezTo>
                    <a:pt x="142" y="28"/>
                    <a:pt x="142" y="31"/>
                    <a:pt x="142" y="33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5" y="33"/>
                    <a:pt x="105" y="32"/>
                    <a:pt x="105" y="31"/>
                  </a:cubicBezTo>
                  <a:cubicBezTo>
                    <a:pt x="105" y="30"/>
                    <a:pt x="105" y="29"/>
                    <a:pt x="105" y="28"/>
                  </a:cubicBezTo>
                  <a:cubicBezTo>
                    <a:pt x="105" y="27"/>
                    <a:pt x="104" y="26"/>
                    <a:pt x="104" y="25"/>
                  </a:cubicBezTo>
                  <a:cubicBezTo>
                    <a:pt x="104" y="25"/>
                    <a:pt x="103" y="24"/>
                    <a:pt x="102" y="23"/>
                  </a:cubicBezTo>
                  <a:cubicBezTo>
                    <a:pt x="102" y="23"/>
                    <a:pt x="101" y="22"/>
                    <a:pt x="100" y="21"/>
                  </a:cubicBezTo>
                  <a:cubicBezTo>
                    <a:pt x="99" y="21"/>
                    <a:pt x="98" y="20"/>
                    <a:pt x="97" y="20"/>
                  </a:cubicBezTo>
                  <a:cubicBezTo>
                    <a:pt x="95" y="20"/>
                    <a:pt x="94" y="19"/>
                    <a:pt x="93" y="19"/>
                  </a:cubicBezTo>
                  <a:cubicBezTo>
                    <a:pt x="91" y="19"/>
                    <a:pt x="90" y="19"/>
                    <a:pt x="88" y="18"/>
                  </a:cubicBezTo>
                  <a:cubicBezTo>
                    <a:pt x="86" y="18"/>
                    <a:pt x="84" y="18"/>
                    <a:pt x="82" y="18"/>
                  </a:cubicBezTo>
                  <a:cubicBezTo>
                    <a:pt x="80" y="18"/>
                    <a:pt x="78" y="19"/>
                    <a:pt x="76" y="19"/>
                  </a:cubicBezTo>
                  <a:cubicBezTo>
                    <a:pt x="74" y="19"/>
                    <a:pt x="72" y="20"/>
                    <a:pt x="70" y="20"/>
                  </a:cubicBezTo>
                  <a:cubicBezTo>
                    <a:pt x="68" y="21"/>
                    <a:pt x="66" y="22"/>
                    <a:pt x="64" y="23"/>
                  </a:cubicBezTo>
                  <a:cubicBezTo>
                    <a:pt x="62" y="23"/>
                    <a:pt x="60" y="24"/>
                    <a:pt x="59" y="26"/>
                  </a:cubicBezTo>
                  <a:cubicBezTo>
                    <a:pt x="57" y="27"/>
                    <a:pt x="55" y="28"/>
                    <a:pt x="54" y="30"/>
                  </a:cubicBezTo>
                  <a:cubicBezTo>
                    <a:pt x="52" y="32"/>
                    <a:pt x="50" y="33"/>
                    <a:pt x="49" y="35"/>
                  </a:cubicBezTo>
                  <a:cubicBezTo>
                    <a:pt x="47" y="37"/>
                    <a:pt x="46" y="39"/>
                    <a:pt x="45" y="42"/>
                  </a:cubicBezTo>
                  <a:cubicBezTo>
                    <a:pt x="43" y="44"/>
                    <a:pt x="42" y="47"/>
                    <a:pt x="41" y="49"/>
                  </a:cubicBezTo>
                  <a:cubicBezTo>
                    <a:pt x="40" y="51"/>
                    <a:pt x="39" y="54"/>
                    <a:pt x="39" y="55"/>
                  </a:cubicBezTo>
                  <a:cubicBezTo>
                    <a:pt x="38" y="57"/>
                    <a:pt x="38" y="59"/>
                    <a:pt x="38" y="61"/>
                  </a:cubicBezTo>
                  <a:cubicBezTo>
                    <a:pt x="38" y="62"/>
                    <a:pt x="39" y="64"/>
                    <a:pt x="39" y="65"/>
                  </a:cubicBezTo>
                  <a:cubicBezTo>
                    <a:pt x="40" y="66"/>
                    <a:pt x="41" y="67"/>
                    <a:pt x="42" y="68"/>
                  </a:cubicBezTo>
                  <a:cubicBezTo>
                    <a:pt x="43" y="69"/>
                    <a:pt x="44" y="70"/>
                    <a:pt x="46" y="71"/>
                  </a:cubicBezTo>
                  <a:cubicBezTo>
                    <a:pt x="47" y="71"/>
                    <a:pt x="49" y="72"/>
                    <a:pt x="51" y="72"/>
                  </a:cubicBezTo>
                  <a:cubicBezTo>
                    <a:pt x="53" y="73"/>
                    <a:pt x="55" y="73"/>
                    <a:pt x="57" y="73"/>
                  </a:cubicBezTo>
                  <a:cubicBezTo>
                    <a:pt x="59" y="74"/>
                    <a:pt x="60" y="74"/>
                    <a:pt x="62" y="74"/>
                  </a:cubicBezTo>
                  <a:cubicBezTo>
                    <a:pt x="64" y="74"/>
                    <a:pt x="65" y="73"/>
                    <a:pt x="67" y="73"/>
                  </a:cubicBezTo>
                  <a:cubicBezTo>
                    <a:pt x="68" y="73"/>
                    <a:pt x="70" y="73"/>
                    <a:pt x="71" y="72"/>
                  </a:cubicBezTo>
                  <a:cubicBezTo>
                    <a:pt x="73" y="72"/>
                    <a:pt x="74" y="72"/>
                    <a:pt x="76" y="71"/>
                  </a:cubicBezTo>
                  <a:cubicBezTo>
                    <a:pt x="77" y="70"/>
                    <a:pt x="79" y="70"/>
                    <a:pt x="80" y="69"/>
                  </a:cubicBezTo>
                  <a:cubicBezTo>
                    <a:pt x="81" y="68"/>
                    <a:pt x="83" y="67"/>
                    <a:pt x="84" y="66"/>
                  </a:cubicBezTo>
                  <a:cubicBezTo>
                    <a:pt x="86" y="65"/>
                    <a:pt x="87" y="64"/>
                    <a:pt x="88" y="63"/>
                  </a:cubicBezTo>
                  <a:cubicBezTo>
                    <a:pt x="90" y="61"/>
                    <a:pt x="91" y="60"/>
                    <a:pt x="92" y="59"/>
                  </a:cubicBezTo>
                  <a:cubicBezTo>
                    <a:pt x="125" y="66"/>
                    <a:pt x="125" y="66"/>
                    <a:pt x="125" y="66"/>
                  </a:cubicBezTo>
                  <a:cubicBezTo>
                    <a:pt x="123" y="68"/>
                    <a:pt x="120" y="71"/>
                    <a:pt x="118" y="73"/>
                  </a:cubicBezTo>
                  <a:cubicBezTo>
                    <a:pt x="115" y="75"/>
                    <a:pt x="112" y="77"/>
                    <a:pt x="109" y="79"/>
                  </a:cubicBezTo>
                  <a:cubicBezTo>
                    <a:pt x="107" y="81"/>
                    <a:pt x="103" y="83"/>
                    <a:pt x="100" y="84"/>
                  </a:cubicBezTo>
                  <a:cubicBezTo>
                    <a:pt x="97" y="86"/>
                    <a:pt x="94" y="87"/>
                    <a:pt x="91" y="88"/>
                  </a:cubicBezTo>
                  <a:cubicBezTo>
                    <a:pt x="87" y="89"/>
                    <a:pt x="84" y="90"/>
                    <a:pt x="80" y="91"/>
                  </a:cubicBezTo>
                  <a:cubicBezTo>
                    <a:pt x="76" y="92"/>
                    <a:pt x="73" y="92"/>
                    <a:pt x="69" y="93"/>
                  </a:cubicBezTo>
                  <a:cubicBezTo>
                    <a:pt x="65" y="93"/>
                    <a:pt x="61" y="93"/>
                    <a:pt x="57" y="93"/>
                  </a:cubicBezTo>
                  <a:cubicBezTo>
                    <a:pt x="53" y="93"/>
                    <a:pt x="49" y="93"/>
                    <a:pt x="44" y="93"/>
                  </a:cubicBezTo>
                  <a:cubicBezTo>
                    <a:pt x="39" y="92"/>
                    <a:pt x="35" y="92"/>
                    <a:pt x="31" y="91"/>
                  </a:cubicBezTo>
                  <a:cubicBezTo>
                    <a:pt x="27" y="90"/>
                    <a:pt x="23" y="89"/>
                    <a:pt x="20" y="87"/>
                  </a:cubicBezTo>
                  <a:cubicBezTo>
                    <a:pt x="16" y="86"/>
                    <a:pt x="13" y="84"/>
                    <a:pt x="11" y="82"/>
                  </a:cubicBezTo>
                  <a:cubicBezTo>
                    <a:pt x="8" y="80"/>
                    <a:pt x="6" y="78"/>
                    <a:pt x="5" y="76"/>
                  </a:cubicBezTo>
                  <a:cubicBezTo>
                    <a:pt x="3" y="74"/>
                    <a:pt x="2" y="71"/>
                    <a:pt x="1" y="68"/>
                  </a:cubicBezTo>
                  <a:cubicBezTo>
                    <a:pt x="0" y="66"/>
                    <a:pt x="0" y="63"/>
                    <a:pt x="1" y="60"/>
                  </a:cubicBezTo>
                  <a:cubicBezTo>
                    <a:pt x="1" y="57"/>
                    <a:pt x="2" y="54"/>
                    <a:pt x="3" y="51"/>
                  </a:cubicBezTo>
                  <a:cubicBezTo>
                    <a:pt x="4" y="47"/>
                    <a:pt x="6" y="44"/>
                    <a:pt x="8" y="40"/>
                  </a:cubicBezTo>
                  <a:cubicBezTo>
                    <a:pt x="10" y="37"/>
                    <a:pt x="12" y="33"/>
                    <a:pt x="15" y="30"/>
                  </a:cubicBezTo>
                  <a:cubicBezTo>
                    <a:pt x="18" y="27"/>
                    <a:pt x="20" y="24"/>
                    <a:pt x="24" y="22"/>
                  </a:cubicBezTo>
                  <a:cubicBezTo>
                    <a:pt x="27" y="19"/>
                    <a:pt x="30" y="17"/>
                    <a:pt x="34" y="14"/>
                  </a:cubicBezTo>
                  <a:cubicBezTo>
                    <a:pt x="37" y="12"/>
                    <a:pt x="41" y="10"/>
                    <a:pt x="45" y="9"/>
                  </a:cubicBezTo>
                  <a:cubicBezTo>
                    <a:pt x="49" y="7"/>
                    <a:pt x="53" y="5"/>
                    <a:pt x="57" y="4"/>
                  </a:cubicBezTo>
                  <a:cubicBezTo>
                    <a:pt x="61" y="3"/>
                    <a:pt x="66" y="2"/>
                    <a:pt x="70" y="1"/>
                  </a:cubicBezTo>
                  <a:cubicBezTo>
                    <a:pt x="75" y="1"/>
                    <a:pt x="79" y="0"/>
                    <a:pt x="84" y="0"/>
                  </a:cubicBezTo>
                  <a:cubicBezTo>
                    <a:pt x="88" y="0"/>
                    <a:pt x="93" y="0"/>
                    <a:pt x="98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09" name="Freeform 117"/>
            <p:cNvSpPr>
              <a:spLocks/>
            </p:cNvSpPr>
            <p:nvPr/>
          </p:nvSpPr>
          <p:spPr bwMode="auto">
            <a:xfrm>
              <a:off x="3587" y="3311"/>
              <a:ext cx="239" cy="165"/>
            </a:xfrm>
            <a:custGeom>
              <a:avLst/>
              <a:gdLst/>
              <a:ahLst/>
              <a:cxnLst>
                <a:cxn ang="0">
                  <a:pos x="112" y="3"/>
                </a:cxn>
                <a:cxn ang="0">
                  <a:pos x="118" y="4"/>
                </a:cxn>
                <a:cxn ang="0">
                  <a:pos x="124" y="5"/>
                </a:cxn>
                <a:cxn ang="0">
                  <a:pos x="129" y="7"/>
                </a:cxn>
                <a:cxn ang="0">
                  <a:pos x="133" y="10"/>
                </a:cxn>
                <a:cxn ang="0">
                  <a:pos x="112" y="29"/>
                </a:cxn>
                <a:cxn ang="0">
                  <a:pos x="108" y="27"/>
                </a:cxn>
                <a:cxn ang="0">
                  <a:pos x="105" y="25"/>
                </a:cxn>
                <a:cxn ang="0">
                  <a:pos x="101" y="24"/>
                </a:cxn>
                <a:cxn ang="0">
                  <a:pos x="97" y="23"/>
                </a:cxn>
                <a:cxn ang="0">
                  <a:pos x="93" y="23"/>
                </a:cxn>
                <a:cxn ang="0">
                  <a:pos x="90" y="24"/>
                </a:cxn>
                <a:cxn ang="0">
                  <a:pos x="86" y="24"/>
                </a:cxn>
                <a:cxn ang="0">
                  <a:pos x="83" y="25"/>
                </a:cxn>
                <a:cxn ang="0">
                  <a:pos x="80" y="26"/>
                </a:cxn>
                <a:cxn ang="0">
                  <a:pos x="77" y="28"/>
                </a:cxn>
                <a:cxn ang="0">
                  <a:pos x="73" y="31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2" y="45"/>
                </a:cxn>
                <a:cxn ang="0">
                  <a:pos x="57" y="53"/>
                </a:cxn>
                <a:cxn ang="0">
                  <a:pos x="51" y="64"/>
                </a:cxn>
                <a:cxn ang="0">
                  <a:pos x="36" y="92"/>
                </a:cxn>
                <a:cxn ang="0">
                  <a:pos x="0" y="88"/>
                </a:cxn>
                <a:cxn ang="0">
                  <a:pos x="48" y="0"/>
                </a:cxn>
                <a:cxn ang="0">
                  <a:pos x="81" y="2"/>
                </a:cxn>
                <a:cxn ang="0">
                  <a:pos x="75" y="15"/>
                </a:cxn>
                <a:cxn ang="0">
                  <a:pos x="81" y="11"/>
                </a:cxn>
                <a:cxn ang="0">
                  <a:pos x="87" y="8"/>
                </a:cxn>
                <a:cxn ang="0">
                  <a:pos x="91" y="6"/>
                </a:cxn>
                <a:cxn ang="0">
                  <a:pos x="96" y="5"/>
                </a:cxn>
                <a:cxn ang="0">
                  <a:pos x="100" y="4"/>
                </a:cxn>
                <a:cxn ang="0">
                  <a:pos x="104" y="3"/>
                </a:cxn>
                <a:cxn ang="0">
                  <a:pos x="108" y="3"/>
                </a:cxn>
                <a:cxn ang="0">
                  <a:pos x="112" y="3"/>
                </a:cxn>
              </a:cxnLst>
              <a:rect l="0" t="0" r="r" b="b"/>
              <a:pathLst>
                <a:path w="133" h="92">
                  <a:moveTo>
                    <a:pt x="112" y="3"/>
                  </a:moveTo>
                  <a:cubicBezTo>
                    <a:pt x="114" y="3"/>
                    <a:pt x="116" y="4"/>
                    <a:pt x="118" y="4"/>
                  </a:cubicBezTo>
                  <a:cubicBezTo>
                    <a:pt x="120" y="4"/>
                    <a:pt x="122" y="5"/>
                    <a:pt x="124" y="5"/>
                  </a:cubicBezTo>
                  <a:cubicBezTo>
                    <a:pt x="125" y="6"/>
                    <a:pt x="127" y="6"/>
                    <a:pt x="129" y="7"/>
                  </a:cubicBezTo>
                  <a:cubicBezTo>
                    <a:pt x="130" y="8"/>
                    <a:pt x="132" y="9"/>
                    <a:pt x="133" y="1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1" y="28"/>
                    <a:pt x="109" y="27"/>
                    <a:pt x="108" y="27"/>
                  </a:cubicBezTo>
                  <a:cubicBezTo>
                    <a:pt x="107" y="26"/>
                    <a:pt x="106" y="26"/>
                    <a:pt x="105" y="25"/>
                  </a:cubicBezTo>
                  <a:cubicBezTo>
                    <a:pt x="103" y="25"/>
                    <a:pt x="102" y="24"/>
                    <a:pt x="101" y="24"/>
                  </a:cubicBezTo>
                  <a:cubicBezTo>
                    <a:pt x="100" y="24"/>
                    <a:pt x="98" y="24"/>
                    <a:pt x="97" y="23"/>
                  </a:cubicBezTo>
                  <a:cubicBezTo>
                    <a:pt x="96" y="23"/>
                    <a:pt x="95" y="23"/>
                    <a:pt x="93" y="23"/>
                  </a:cubicBezTo>
                  <a:cubicBezTo>
                    <a:pt x="92" y="23"/>
                    <a:pt x="91" y="23"/>
                    <a:pt x="90" y="24"/>
                  </a:cubicBezTo>
                  <a:cubicBezTo>
                    <a:pt x="89" y="24"/>
                    <a:pt x="88" y="24"/>
                    <a:pt x="86" y="24"/>
                  </a:cubicBezTo>
                  <a:cubicBezTo>
                    <a:pt x="85" y="24"/>
                    <a:pt x="84" y="25"/>
                    <a:pt x="83" y="25"/>
                  </a:cubicBezTo>
                  <a:cubicBezTo>
                    <a:pt x="82" y="25"/>
                    <a:pt x="81" y="26"/>
                    <a:pt x="80" y="26"/>
                  </a:cubicBezTo>
                  <a:cubicBezTo>
                    <a:pt x="79" y="27"/>
                    <a:pt x="78" y="28"/>
                    <a:pt x="77" y="28"/>
                  </a:cubicBezTo>
                  <a:cubicBezTo>
                    <a:pt x="75" y="29"/>
                    <a:pt x="74" y="30"/>
                    <a:pt x="73" y="31"/>
                  </a:cubicBezTo>
                  <a:cubicBezTo>
                    <a:pt x="72" y="32"/>
                    <a:pt x="71" y="33"/>
                    <a:pt x="70" y="34"/>
                  </a:cubicBezTo>
                  <a:cubicBezTo>
                    <a:pt x="69" y="35"/>
                    <a:pt x="68" y="37"/>
                    <a:pt x="66" y="38"/>
                  </a:cubicBezTo>
                  <a:cubicBezTo>
                    <a:pt x="65" y="40"/>
                    <a:pt x="63" y="42"/>
                    <a:pt x="62" y="45"/>
                  </a:cubicBezTo>
                  <a:cubicBezTo>
                    <a:pt x="60" y="47"/>
                    <a:pt x="59" y="50"/>
                    <a:pt x="57" y="53"/>
                  </a:cubicBezTo>
                  <a:cubicBezTo>
                    <a:pt x="55" y="56"/>
                    <a:pt x="53" y="60"/>
                    <a:pt x="51" y="64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7" y="13"/>
                    <a:pt x="79" y="12"/>
                    <a:pt x="81" y="11"/>
                  </a:cubicBezTo>
                  <a:cubicBezTo>
                    <a:pt x="83" y="10"/>
                    <a:pt x="85" y="9"/>
                    <a:pt x="87" y="8"/>
                  </a:cubicBezTo>
                  <a:cubicBezTo>
                    <a:pt x="88" y="7"/>
                    <a:pt x="90" y="7"/>
                    <a:pt x="91" y="6"/>
                  </a:cubicBezTo>
                  <a:cubicBezTo>
                    <a:pt x="93" y="5"/>
                    <a:pt x="94" y="5"/>
                    <a:pt x="96" y="5"/>
                  </a:cubicBezTo>
                  <a:cubicBezTo>
                    <a:pt x="97" y="4"/>
                    <a:pt x="99" y="4"/>
                    <a:pt x="100" y="4"/>
                  </a:cubicBezTo>
                  <a:cubicBezTo>
                    <a:pt x="101" y="4"/>
                    <a:pt x="103" y="3"/>
                    <a:pt x="104" y="3"/>
                  </a:cubicBezTo>
                  <a:cubicBezTo>
                    <a:pt x="105" y="3"/>
                    <a:pt x="107" y="3"/>
                    <a:pt x="108" y="3"/>
                  </a:cubicBezTo>
                  <a:cubicBezTo>
                    <a:pt x="110" y="3"/>
                    <a:pt x="111" y="3"/>
                    <a:pt x="112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0" name="Freeform 118"/>
            <p:cNvSpPr>
              <a:spLocks/>
            </p:cNvSpPr>
            <p:nvPr/>
          </p:nvSpPr>
          <p:spPr bwMode="auto">
            <a:xfrm>
              <a:off x="3795" y="3325"/>
              <a:ext cx="285" cy="183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17" y="102"/>
                </a:cxn>
                <a:cxn ang="0">
                  <a:pos x="82" y="99"/>
                </a:cxn>
                <a:cxn ang="0">
                  <a:pos x="89" y="85"/>
                </a:cxn>
                <a:cxn ang="0">
                  <a:pos x="83" y="88"/>
                </a:cxn>
                <a:cxn ang="0">
                  <a:pos x="76" y="91"/>
                </a:cxn>
                <a:cxn ang="0">
                  <a:pos x="70" y="93"/>
                </a:cxn>
                <a:cxn ang="0">
                  <a:pos x="63" y="95"/>
                </a:cxn>
                <a:cxn ang="0">
                  <a:pos x="55" y="96"/>
                </a:cxn>
                <a:cxn ang="0">
                  <a:pos x="48" y="97"/>
                </a:cxn>
                <a:cxn ang="0">
                  <a:pos x="41" y="97"/>
                </a:cxn>
                <a:cxn ang="0">
                  <a:pos x="34" y="97"/>
                </a:cxn>
                <a:cxn ang="0">
                  <a:pos x="27" y="96"/>
                </a:cxn>
                <a:cxn ang="0">
                  <a:pos x="21" y="95"/>
                </a:cxn>
                <a:cxn ang="0">
                  <a:pos x="15" y="93"/>
                </a:cxn>
                <a:cxn ang="0">
                  <a:pos x="11" y="91"/>
                </a:cxn>
                <a:cxn ang="0">
                  <a:pos x="6" y="88"/>
                </a:cxn>
                <a:cxn ang="0">
                  <a:pos x="3" y="85"/>
                </a:cxn>
                <a:cxn ang="0">
                  <a:pos x="1" y="81"/>
                </a:cxn>
                <a:cxn ang="0">
                  <a:pos x="0" y="78"/>
                </a:cxn>
                <a:cxn ang="0">
                  <a:pos x="0" y="73"/>
                </a:cxn>
                <a:cxn ang="0">
                  <a:pos x="1" y="68"/>
                </a:cxn>
                <a:cxn ang="0">
                  <a:pos x="3" y="63"/>
                </a:cxn>
                <a:cxn ang="0">
                  <a:pos x="6" y="57"/>
                </a:cxn>
                <a:cxn ang="0">
                  <a:pos x="34" y="0"/>
                </a:cxn>
                <a:cxn ang="0">
                  <a:pos x="70" y="3"/>
                </a:cxn>
                <a:cxn ang="0">
                  <a:pos x="50" y="44"/>
                </a:cxn>
                <a:cxn ang="0">
                  <a:pos x="46" y="53"/>
                </a:cxn>
                <a:cxn ang="0">
                  <a:pos x="43" y="60"/>
                </a:cxn>
                <a:cxn ang="0">
                  <a:pos x="41" y="65"/>
                </a:cxn>
                <a:cxn ang="0">
                  <a:pos x="40" y="68"/>
                </a:cxn>
                <a:cxn ang="0">
                  <a:pos x="41" y="70"/>
                </a:cxn>
                <a:cxn ang="0">
                  <a:pos x="41" y="72"/>
                </a:cxn>
                <a:cxn ang="0">
                  <a:pos x="43" y="74"/>
                </a:cxn>
                <a:cxn ang="0">
                  <a:pos x="44" y="76"/>
                </a:cxn>
                <a:cxn ang="0">
                  <a:pos x="47" y="77"/>
                </a:cxn>
                <a:cxn ang="0">
                  <a:pos x="50" y="78"/>
                </a:cxn>
                <a:cxn ang="0">
                  <a:pos x="53" y="79"/>
                </a:cxn>
                <a:cxn ang="0">
                  <a:pos x="57" y="79"/>
                </a:cxn>
                <a:cxn ang="0">
                  <a:pos x="62" y="80"/>
                </a:cxn>
                <a:cxn ang="0">
                  <a:pos x="66" y="79"/>
                </a:cxn>
                <a:cxn ang="0">
                  <a:pos x="71" y="79"/>
                </a:cxn>
                <a:cxn ang="0">
                  <a:pos x="76" y="78"/>
                </a:cxn>
                <a:cxn ang="0">
                  <a:pos x="80" y="76"/>
                </a:cxn>
                <a:cxn ang="0">
                  <a:pos x="84" y="74"/>
                </a:cxn>
                <a:cxn ang="0">
                  <a:pos x="87" y="72"/>
                </a:cxn>
                <a:cxn ang="0">
                  <a:pos x="90" y="70"/>
                </a:cxn>
                <a:cxn ang="0">
                  <a:pos x="93" y="67"/>
                </a:cxn>
                <a:cxn ang="0">
                  <a:pos x="96" y="61"/>
                </a:cxn>
                <a:cxn ang="0">
                  <a:pos x="100" y="54"/>
                </a:cxn>
                <a:cxn ang="0">
                  <a:pos x="105" y="46"/>
                </a:cxn>
                <a:cxn ang="0">
                  <a:pos x="123" y="8"/>
                </a:cxn>
                <a:cxn ang="0">
                  <a:pos x="159" y="11"/>
                </a:cxn>
              </a:cxnLst>
              <a:rect l="0" t="0" r="r" b="b"/>
              <a:pathLst>
                <a:path w="159" h="102">
                  <a:moveTo>
                    <a:pt x="159" y="11"/>
                  </a:moveTo>
                  <a:cubicBezTo>
                    <a:pt x="117" y="102"/>
                    <a:pt x="117" y="102"/>
                    <a:pt x="117" y="102"/>
                  </a:cubicBezTo>
                  <a:cubicBezTo>
                    <a:pt x="82" y="99"/>
                    <a:pt x="82" y="99"/>
                    <a:pt x="82" y="99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7" y="86"/>
                    <a:pt x="85" y="87"/>
                    <a:pt x="83" y="88"/>
                  </a:cubicBezTo>
                  <a:cubicBezTo>
                    <a:pt x="81" y="89"/>
                    <a:pt x="79" y="90"/>
                    <a:pt x="76" y="91"/>
                  </a:cubicBezTo>
                  <a:cubicBezTo>
                    <a:pt x="74" y="92"/>
                    <a:pt x="72" y="92"/>
                    <a:pt x="70" y="93"/>
                  </a:cubicBezTo>
                  <a:cubicBezTo>
                    <a:pt x="67" y="94"/>
                    <a:pt x="65" y="94"/>
                    <a:pt x="63" y="95"/>
                  </a:cubicBezTo>
                  <a:cubicBezTo>
                    <a:pt x="60" y="96"/>
                    <a:pt x="58" y="96"/>
                    <a:pt x="55" y="96"/>
                  </a:cubicBezTo>
                  <a:cubicBezTo>
                    <a:pt x="53" y="97"/>
                    <a:pt x="50" y="97"/>
                    <a:pt x="48" y="97"/>
                  </a:cubicBezTo>
                  <a:cubicBezTo>
                    <a:pt x="46" y="97"/>
                    <a:pt x="43" y="97"/>
                    <a:pt x="41" y="97"/>
                  </a:cubicBezTo>
                  <a:cubicBezTo>
                    <a:pt x="39" y="97"/>
                    <a:pt x="36" y="97"/>
                    <a:pt x="34" y="97"/>
                  </a:cubicBezTo>
                  <a:cubicBezTo>
                    <a:pt x="32" y="97"/>
                    <a:pt x="29" y="97"/>
                    <a:pt x="27" y="96"/>
                  </a:cubicBezTo>
                  <a:cubicBezTo>
                    <a:pt x="25" y="96"/>
                    <a:pt x="23" y="95"/>
                    <a:pt x="21" y="95"/>
                  </a:cubicBezTo>
                  <a:cubicBezTo>
                    <a:pt x="19" y="94"/>
                    <a:pt x="17" y="94"/>
                    <a:pt x="15" y="93"/>
                  </a:cubicBezTo>
                  <a:cubicBezTo>
                    <a:pt x="14" y="92"/>
                    <a:pt x="12" y="91"/>
                    <a:pt x="11" y="91"/>
                  </a:cubicBezTo>
                  <a:cubicBezTo>
                    <a:pt x="9" y="90"/>
                    <a:pt x="8" y="89"/>
                    <a:pt x="6" y="88"/>
                  </a:cubicBezTo>
                  <a:cubicBezTo>
                    <a:pt x="5" y="87"/>
                    <a:pt x="4" y="86"/>
                    <a:pt x="3" y="85"/>
                  </a:cubicBezTo>
                  <a:cubicBezTo>
                    <a:pt x="3" y="84"/>
                    <a:pt x="2" y="82"/>
                    <a:pt x="1" y="81"/>
                  </a:cubicBezTo>
                  <a:cubicBezTo>
                    <a:pt x="1" y="80"/>
                    <a:pt x="0" y="79"/>
                    <a:pt x="0" y="78"/>
                  </a:cubicBezTo>
                  <a:cubicBezTo>
                    <a:pt x="0" y="76"/>
                    <a:pt x="0" y="75"/>
                    <a:pt x="0" y="73"/>
                  </a:cubicBezTo>
                  <a:cubicBezTo>
                    <a:pt x="0" y="72"/>
                    <a:pt x="0" y="70"/>
                    <a:pt x="1" y="68"/>
                  </a:cubicBezTo>
                  <a:cubicBezTo>
                    <a:pt x="1" y="67"/>
                    <a:pt x="2" y="65"/>
                    <a:pt x="3" y="63"/>
                  </a:cubicBezTo>
                  <a:cubicBezTo>
                    <a:pt x="3" y="61"/>
                    <a:pt x="4" y="59"/>
                    <a:pt x="6" y="5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48" y="47"/>
                    <a:pt x="47" y="50"/>
                    <a:pt x="46" y="53"/>
                  </a:cubicBezTo>
                  <a:cubicBezTo>
                    <a:pt x="45" y="56"/>
                    <a:pt x="44" y="58"/>
                    <a:pt x="43" y="60"/>
                  </a:cubicBezTo>
                  <a:cubicBezTo>
                    <a:pt x="42" y="62"/>
                    <a:pt x="41" y="63"/>
                    <a:pt x="41" y="65"/>
                  </a:cubicBezTo>
                  <a:cubicBezTo>
                    <a:pt x="41" y="66"/>
                    <a:pt x="40" y="67"/>
                    <a:pt x="40" y="68"/>
                  </a:cubicBezTo>
                  <a:cubicBezTo>
                    <a:pt x="40" y="69"/>
                    <a:pt x="40" y="70"/>
                    <a:pt x="41" y="70"/>
                  </a:cubicBezTo>
                  <a:cubicBezTo>
                    <a:pt x="41" y="71"/>
                    <a:pt x="41" y="72"/>
                    <a:pt x="41" y="72"/>
                  </a:cubicBezTo>
                  <a:cubicBezTo>
                    <a:pt x="42" y="73"/>
                    <a:pt x="42" y="73"/>
                    <a:pt x="43" y="74"/>
                  </a:cubicBezTo>
                  <a:cubicBezTo>
                    <a:pt x="43" y="75"/>
                    <a:pt x="44" y="75"/>
                    <a:pt x="44" y="76"/>
                  </a:cubicBezTo>
                  <a:cubicBezTo>
                    <a:pt x="45" y="76"/>
                    <a:pt x="46" y="77"/>
                    <a:pt x="47" y="77"/>
                  </a:cubicBezTo>
                  <a:cubicBezTo>
                    <a:pt x="48" y="77"/>
                    <a:pt x="49" y="78"/>
                    <a:pt x="50" y="78"/>
                  </a:cubicBezTo>
                  <a:cubicBezTo>
                    <a:pt x="51" y="78"/>
                    <a:pt x="52" y="79"/>
                    <a:pt x="53" y="79"/>
                  </a:cubicBezTo>
                  <a:cubicBezTo>
                    <a:pt x="54" y="79"/>
                    <a:pt x="56" y="79"/>
                    <a:pt x="57" y="79"/>
                  </a:cubicBezTo>
                  <a:cubicBezTo>
                    <a:pt x="59" y="80"/>
                    <a:pt x="60" y="80"/>
                    <a:pt x="62" y="80"/>
                  </a:cubicBezTo>
                  <a:cubicBezTo>
                    <a:pt x="63" y="80"/>
                    <a:pt x="65" y="80"/>
                    <a:pt x="66" y="79"/>
                  </a:cubicBezTo>
                  <a:cubicBezTo>
                    <a:pt x="68" y="79"/>
                    <a:pt x="70" y="79"/>
                    <a:pt x="71" y="79"/>
                  </a:cubicBezTo>
                  <a:cubicBezTo>
                    <a:pt x="73" y="78"/>
                    <a:pt x="74" y="78"/>
                    <a:pt x="76" y="78"/>
                  </a:cubicBezTo>
                  <a:cubicBezTo>
                    <a:pt x="77" y="77"/>
                    <a:pt x="79" y="77"/>
                    <a:pt x="80" y="76"/>
                  </a:cubicBezTo>
                  <a:cubicBezTo>
                    <a:pt x="82" y="76"/>
                    <a:pt x="83" y="75"/>
                    <a:pt x="84" y="74"/>
                  </a:cubicBezTo>
                  <a:cubicBezTo>
                    <a:pt x="85" y="74"/>
                    <a:pt x="86" y="73"/>
                    <a:pt x="87" y="72"/>
                  </a:cubicBezTo>
                  <a:cubicBezTo>
                    <a:pt x="88" y="72"/>
                    <a:pt x="89" y="71"/>
                    <a:pt x="90" y="70"/>
                  </a:cubicBezTo>
                  <a:cubicBezTo>
                    <a:pt x="91" y="69"/>
                    <a:pt x="92" y="68"/>
                    <a:pt x="93" y="67"/>
                  </a:cubicBezTo>
                  <a:cubicBezTo>
                    <a:pt x="94" y="65"/>
                    <a:pt x="95" y="63"/>
                    <a:pt x="96" y="61"/>
                  </a:cubicBezTo>
                  <a:cubicBezTo>
                    <a:pt x="98" y="59"/>
                    <a:pt x="99" y="57"/>
                    <a:pt x="100" y="54"/>
                  </a:cubicBezTo>
                  <a:cubicBezTo>
                    <a:pt x="102" y="52"/>
                    <a:pt x="103" y="49"/>
                    <a:pt x="105" y="46"/>
                  </a:cubicBezTo>
                  <a:cubicBezTo>
                    <a:pt x="123" y="8"/>
                    <a:pt x="123" y="8"/>
                    <a:pt x="123" y="8"/>
                  </a:cubicBezTo>
                  <a:lnTo>
                    <a:pt x="159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1" name="Freeform 119"/>
            <p:cNvSpPr>
              <a:spLocks/>
            </p:cNvSpPr>
            <p:nvPr/>
          </p:nvSpPr>
          <p:spPr bwMode="auto">
            <a:xfrm>
              <a:off x="4073" y="3351"/>
              <a:ext cx="140" cy="170"/>
            </a:xfrm>
            <a:custGeom>
              <a:avLst/>
              <a:gdLst/>
              <a:ahLst/>
              <a:cxnLst>
                <a:cxn ang="0">
                  <a:pos x="0" y="164"/>
                </a:cxn>
                <a:cxn ang="0">
                  <a:pos x="74" y="0"/>
                </a:cxn>
                <a:cxn ang="0">
                  <a:pos x="140" y="5"/>
                </a:cxn>
                <a:cxn ang="0">
                  <a:pos x="70" y="170"/>
                </a:cxn>
                <a:cxn ang="0">
                  <a:pos x="0" y="164"/>
                </a:cxn>
              </a:cxnLst>
              <a:rect l="0" t="0" r="r" b="b"/>
              <a:pathLst>
                <a:path w="140" h="170">
                  <a:moveTo>
                    <a:pt x="0" y="164"/>
                  </a:moveTo>
                  <a:lnTo>
                    <a:pt x="74" y="0"/>
                  </a:lnTo>
                  <a:lnTo>
                    <a:pt x="140" y="5"/>
                  </a:lnTo>
                  <a:lnTo>
                    <a:pt x="70" y="17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2" name="Freeform 120"/>
            <p:cNvSpPr>
              <a:spLocks/>
            </p:cNvSpPr>
            <p:nvPr/>
          </p:nvSpPr>
          <p:spPr bwMode="auto">
            <a:xfrm>
              <a:off x="4231" y="3311"/>
              <a:ext cx="168" cy="230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68" y="32"/>
                </a:cxn>
                <a:cxn ang="0">
                  <a:pos x="94" y="34"/>
                </a:cxn>
                <a:cxn ang="0">
                  <a:pos x="87" y="53"/>
                </a:cxn>
                <a:cxn ang="0">
                  <a:pos x="61" y="51"/>
                </a:cxn>
                <a:cxn ang="0">
                  <a:pos x="46" y="88"/>
                </a:cxn>
                <a:cxn ang="0">
                  <a:pos x="44" y="94"/>
                </a:cxn>
                <a:cxn ang="0">
                  <a:pos x="42" y="98"/>
                </a:cxn>
                <a:cxn ang="0">
                  <a:pos x="41" y="100"/>
                </a:cxn>
                <a:cxn ang="0">
                  <a:pos x="41" y="102"/>
                </a:cxn>
                <a:cxn ang="0">
                  <a:pos x="41" y="103"/>
                </a:cxn>
                <a:cxn ang="0">
                  <a:pos x="42" y="104"/>
                </a:cxn>
                <a:cxn ang="0">
                  <a:pos x="42" y="105"/>
                </a:cxn>
                <a:cxn ang="0">
                  <a:pos x="43" y="106"/>
                </a:cxn>
                <a:cxn ang="0">
                  <a:pos x="44" y="106"/>
                </a:cxn>
                <a:cxn ang="0">
                  <a:pos x="46" y="107"/>
                </a:cxn>
                <a:cxn ang="0">
                  <a:pos x="47" y="107"/>
                </a:cxn>
                <a:cxn ang="0">
                  <a:pos x="49" y="107"/>
                </a:cxn>
                <a:cxn ang="0">
                  <a:pos x="52" y="108"/>
                </a:cxn>
                <a:cxn ang="0">
                  <a:pos x="56" y="107"/>
                </a:cxn>
                <a:cxn ang="0">
                  <a:pos x="61" y="107"/>
                </a:cxn>
                <a:cxn ang="0">
                  <a:pos x="66" y="106"/>
                </a:cxn>
                <a:cxn ang="0">
                  <a:pos x="61" y="126"/>
                </a:cxn>
                <a:cxn ang="0">
                  <a:pos x="53" y="127"/>
                </a:cxn>
                <a:cxn ang="0">
                  <a:pos x="45" y="128"/>
                </a:cxn>
                <a:cxn ang="0">
                  <a:pos x="37" y="128"/>
                </a:cxn>
                <a:cxn ang="0">
                  <a:pos x="29" y="127"/>
                </a:cxn>
                <a:cxn ang="0">
                  <a:pos x="24" y="127"/>
                </a:cxn>
                <a:cxn ang="0">
                  <a:pos x="19" y="126"/>
                </a:cxn>
                <a:cxn ang="0">
                  <a:pos x="15" y="125"/>
                </a:cxn>
                <a:cxn ang="0">
                  <a:pos x="11" y="123"/>
                </a:cxn>
                <a:cxn ang="0">
                  <a:pos x="8" y="122"/>
                </a:cxn>
                <a:cxn ang="0">
                  <a:pos x="5" y="120"/>
                </a:cxn>
                <a:cxn ang="0">
                  <a:pos x="3" y="118"/>
                </a:cxn>
                <a:cxn ang="0">
                  <a:pos x="1" y="116"/>
                </a:cxn>
                <a:cxn ang="0">
                  <a:pos x="0" y="114"/>
                </a:cxn>
                <a:cxn ang="0">
                  <a:pos x="0" y="111"/>
                </a:cxn>
                <a:cxn ang="0">
                  <a:pos x="0" y="109"/>
                </a:cxn>
                <a:cxn ang="0">
                  <a:pos x="0" y="106"/>
                </a:cxn>
                <a:cxn ang="0">
                  <a:pos x="1" y="103"/>
                </a:cxn>
                <a:cxn ang="0">
                  <a:pos x="2" y="99"/>
                </a:cxn>
                <a:cxn ang="0">
                  <a:pos x="4" y="94"/>
                </a:cxn>
                <a:cxn ang="0">
                  <a:pos x="6" y="88"/>
                </a:cxn>
                <a:cxn ang="0">
                  <a:pos x="23" y="48"/>
                </a:cxn>
                <a:cxn ang="0">
                  <a:pos x="6" y="46"/>
                </a:cxn>
                <a:cxn ang="0">
                  <a:pos x="14" y="27"/>
                </a:cxn>
                <a:cxn ang="0">
                  <a:pos x="31" y="29"/>
                </a:cxn>
                <a:cxn ang="0">
                  <a:pos x="38" y="11"/>
                </a:cxn>
                <a:cxn ang="0">
                  <a:pos x="81" y="0"/>
                </a:cxn>
              </a:cxnLst>
              <a:rect l="0" t="0" r="r" b="b"/>
              <a:pathLst>
                <a:path w="94" h="128">
                  <a:moveTo>
                    <a:pt x="81" y="0"/>
                  </a:moveTo>
                  <a:cubicBezTo>
                    <a:pt x="68" y="32"/>
                    <a:pt x="68" y="32"/>
                    <a:pt x="68" y="32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5" y="90"/>
                    <a:pt x="44" y="92"/>
                    <a:pt x="44" y="94"/>
                  </a:cubicBezTo>
                  <a:cubicBezTo>
                    <a:pt x="43" y="95"/>
                    <a:pt x="43" y="96"/>
                    <a:pt x="42" y="98"/>
                  </a:cubicBezTo>
                  <a:cubicBezTo>
                    <a:pt x="42" y="99"/>
                    <a:pt x="42" y="100"/>
                    <a:pt x="41" y="100"/>
                  </a:cubicBezTo>
                  <a:cubicBezTo>
                    <a:pt x="41" y="101"/>
                    <a:pt x="41" y="102"/>
                    <a:pt x="41" y="102"/>
                  </a:cubicBezTo>
                  <a:cubicBezTo>
                    <a:pt x="41" y="102"/>
                    <a:pt x="41" y="103"/>
                    <a:pt x="41" y="103"/>
                  </a:cubicBezTo>
                  <a:cubicBezTo>
                    <a:pt x="41" y="103"/>
                    <a:pt x="41" y="104"/>
                    <a:pt x="42" y="104"/>
                  </a:cubicBezTo>
                  <a:cubicBezTo>
                    <a:pt x="42" y="104"/>
                    <a:pt x="42" y="104"/>
                    <a:pt x="42" y="105"/>
                  </a:cubicBezTo>
                  <a:cubicBezTo>
                    <a:pt x="43" y="105"/>
                    <a:pt x="43" y="105"/>
                    <a:pt x="43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5" y="106"/>
                    <a:pt x="45" y="107"/>
                    <a:pt x="46" y="107"/>
                  </a:cubicBezTo>
                  <a:cubicBezTo>
                    <a:pt x="46" y="107"/>
                    <a:pt x="47" y="107"/>
                    <a:pt x="47" y="107"/>
                  </a:cubicBezTo>
                  <a:cubicBezTo>
                    <a:pt x="48" y="107"/>
                    <a:pt x="49" y="107"/>
                    <a:pt x="49" y="107"/>
                  </a:cubicBezTo>
                  <a:cubicBezTo>
                    <a:pt x="50" y="107"/>
                    <a:pt x="51" y="108"/>
                    <a:pt x="52" y="108"/>
                  </a:cubicBezTo>
                  <a:cubicBezTo>
                    <a:pt x="53" y="108"/>
                    <a:pt x="55" y="107"/>
                    <a:pt x="56" y="107"/>
                  </a:cubicBezTo>
                  <a:cubicBezTo>
                    <a:pt x="58" y="107"/>
                    <a:pt x="59" y="107"/>
                    <a:pt x="61" y="107"/>
                  </a:cubicBezTo>
                  <a:cubicBezTo>
                    <a:pt x="62" y="107"/>
                    <a:pt x="64" y="107"/>
                    <a:pt x="66" y="10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58" y="127"/>
                    <a:pt x="56" y="127"/>
                    <a:pt x="53" y="127"/>
                  </a:cubicBezTo>
                  <a:cubicBezTo>
                    <a:pt x="51" y="128"/>
                    <a:pt x="48" y="128"/>
                    <a:pt x="45" y="128"/>
                  </a:cubicBezTo>
                  <a:cubicBezTo>
                    <a:pt x="43" y="128"/>
                    <a:pt x="40" y="128"/>
                    <a:pt x="37" y="128"/>
                  </a:cubicBezTo>
                  <a:cubicBezTo>
                    <a:pt x="35" y="128"/>
                    <a:pt x="32" y="128"/>
                    <a:pt x="29" y="127"/>
                  </a:cubicBezTo>
                  <a:cubicBezTo>
                    <a:pt x="27" y="127"/>
                    <a:pt x="26" y="127"/>
                    <a:pt x="24" y="127"/>
                  </a:cubicBezTo>
                  <a:cubicBezTo>
                    <a:pt x="22" y="126"/>
                    <a:pt x="21" y="126"/>
                    <a:pt x="19" y="126"/>
                  </a:cubicBezTo>
                  <a:cubicBezTo>
                    <a:pt x="18" y="125"/>
                    <a:pt x="16" y="125"/>
                    <a:pt x="15" y="125"/>
                  </a:cubicBezTo>
                  <a:cubicBezTo>
                    <a:pt x="14" y="124"/>
                    <a:pt x="12" y="124"/>
                    <a:pt x="11" y="123"/>
                  </a:cubicBezTo>
                  <a:cubicBezTo>
                    <a:pt x="10" y="123"/>
                    <a:pt x="9" y="122"/>
                    <a:pt x="8" y="122"/>
                  </a:cubicBezTo>
                  <a:cubicBezTo>
                    <a:pt x="7" y="121"/>
                    <a:pt x="6" y="120"/>
                    <a:pt x="5" y="120"/>
                  </a:cubicBezTo>
                  <a:cubicBezTo>
                    <a:pt x="4" y="119"/>
                    <a:pt x="3" y="119"/>
                    <a:pt x="3" y="118"/>
                  </a:cubicBezTo>
                  <a:cubicBezTo>
                    <a:pt x="2" y="117"/>
                    <a:pt x="2" y="117"/>
                    <a:pt x="1" y="116"/>
                  </a:cubicBezTo>
                  <a:cubicBezTo>
                    <a:pt x="1" y="115"/>
                    <a:pt x="1" y="115"/>
                    <a:pt x="0" y="114"/>
                  </a:cubicBezTo>
                  <a:cubicBezTo>
                    <a:pt x="0" y="113"/>
                    <a:pt x="0" y="112"/>
                    <a:pt x="0" y="111"/>
                  </a:cubicBezTo>
                  <a:cubicBezTo>
                    <a:pt x="0" y="111"/>
                    <a:pt x="0" y="110"/>
                    <a:pt x="0" y="109"/>
                  </a:cubicBezTo>
                  <a:cubicBezTo>
                    <a:pt x="0" y="108"/>
                    <a:pt x="0" y="107"/>
                    <a:pt x="0" y="106"/>
                  </a:cubicBezTo>
                  <a:cubicBezTo>
                    <a:pt x="0" y="105"/>
                    <a:pt x="0" y="104"/>
                    <a:pt x="1" y="103"/>
                  </a:cubicBezTo>
                  <a:cubicBezTo>
                    <a:pt x="1" y="102"/>
                    <a:pt x="1" y="101"/>
                    <a:pt x="2" y="99"/>
                  </a:cubicBezTo>
                  <a:cubicBezTo>
                    <a:pt x="2" y="98"/>
                    <a:pt x="3" y="96"/>
                    <a:pt x="4" y="94"/>
                  </a:cubicBezTo>
                  <a:cubicBezTo>
                    <a:pt x="5" y="92"/>
                    <a:pt x="5" y="90"/>
                    <a:pt x="6" y="8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8" y="11"/>
                    <a:pt x="38" y="11"/>
                    <a:pt x="38" y="11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3" name="Freeform 121"/>
            <p:cNvSpPr>
              <a:spLocks/>
            </p:cNvSpPr>
            <p:nvPr/>
          </p:nvSpPr>
          <p:spPr bwMode="auto">
            <a:xfrm>
              <a:off x="4378" y="3376"/>
              <a:ext cx="434" cy="204"/>
            </a:xfrm>
            <a:custGeom>
              <a:avLst/>
              <a:gdLst/>
              <a:ahLst/>
              <a:cxnLst>
                <a:cxn ang="0">
                  <a:pos x="210" y="13"/>
                </a:cxn>
                <a:cxn ang="0">
                  <a:pos x="223" y="16"/>
                </a:cxn>
                <a:cxn ang="0">
                  <a:pos x="233" y="21"/>
                </a:cxn>
                <a:cxn ang="0">
                  <a:pos x="240" y="28"/>
                </a:cxn>
                <a:cxn ang="0">
                  <a:pos x="242" y="36"/>
                </a:cxn>
                <a:cxn ang="0">
                  <a:pos x="241" y="46"/>
                </a:cxn>
                <a:cxn ang="0">
                  <a:pos x="221" y="114"/>
                </a:cxn>
                <a:cxn ang="0">
                  <a:pos x="198" y="55"/>
                </a:cxn>
                <a:cxn ang="0">
                  <a:pos x="201" y="44"/>
                </a:cxn>
                <a:cxn ang="0">
                  <a:pos x="200" y="37"/>
                </a:cxn>
                <a:cxn ang="0">
                  <a:pos x="194" y="32"/>
                </a:cxn>
                <a:cxn ang="0">
                  <a:pos x="185" y="30"/>
                </a:cxn>
                <a:cxn ang="0">
                  <a:pos x="177" y="30"/>
                </a:cxn>
                <a:cxn ang="0">
                  <a:pos x="168" y="32"/>
                </a:cxn>
                <a:cxn ang="0">
                  <a:pos x="161" y="35"/>
                </a:cxn>
                <a:cxn ang="0">
                  <a:pos x="155" y="40"/>
                </a:cxn>
                <a:cxn ang="0">
                  <a:pos x="150" y="48"/>
                </a:cxn>
                <a:cxn ang="0">
                  <a:pos x="145" y="59"/>
                </a:cxn>
                <a:cxn ang="0">
                  <a:pos x="90" y="102"/>
                </a:cxn>
                <a:cxn ang="0">
                  <a:pos x="110" y="43"/>
                </a:cxn>
                <a:cxn ang="0">
                  <a:pos x="112" y="34"/>
                </a:cxn>
                <a:cxn ang="0">
                  <a:pos x="112" y="30"/>
                </a:cxn>
                <a:cxn ang="0">
                  <a:pos x="110" y="27"/>
                </a:cxn>
                <a:cxn ang="0">
                  <a:pos x="106" y="24"/>
                </a:cxn>
                <a:cxn ang="0">
                  <a:pos x="100" y="23"/>
                </a:cxn>
                <a:cxn ang="0">
                  <a:pos x="92" y="22"/>
                </a:cxn>
                <a:cxn ang="0">
                  <a:pos x="84" y="23"/>
                </a:cxn>
                <a:cxn ang="0">
                  <a:pos x="76" y="25"/>
                </a:cxn>
                <a:cxn ang="0">
                  <a:pos x="69" y="29"/>
                </a:cxn>
                <a:cxn ang="0">
                  <a:pos x="64" y="35"/>
                </a:cxn>
                <a:cxn ang="0">
                  <a:pos x="59" y="45"/>
                </a:cxn>
                <a:cxn ang="0">
                  <a:pos x="39" y="97"/>
                </a:cxn>
                <a:cxn ang="0">
                  <a:pos x="36" y="0"/>
                </a:cxn>
                <a:cxn ang="0">
                  <a:pos x="66" y="15"/>
                </a:cxn>
                <a:cxn ang="0">
                  <a:pos x="91" y="6"/>
                </a:cxn>
                <a:cxn ang="0">
                  <a:pos x="117" y="5"/>
                </a:cxn>
                <a:cxn ang="0">
                  <a:pos x="129" y="7"/>
                </a:cxn>
                <a:cxn ang="0">
                  <a:pos x="139" y="11"/>
                </a:cxn>
                <a:cxn ang="0">
                  <a:pos x="147" y="16"/>
                </a:cxn>
                <a:cxn ang="0">
                  <a:pos x="153" y="23"/>
                </a:cxn>
                <a:cxn ang="0">
                  <a:pos x="165" y="18"/>
                </a:cxn>
                <a:cxn ang="0">
                  <a:pos x="177" y="14"/>
                </a:cxn>
                <a:cxn ang="0">
                  <a:pos x="190" y="12"/>
                </a:cxn>
                <a:cxn ang="0">
                  <a:pos x="202" y="12"/>
                </a:cxn>
              </a:cxnLst>
              <a:rect l="0" t="0" r="r" b="b"/>
              <a:pathLst>
                <a:path w="242" h="114">
                  <a:moveTo>
                    <a:pt x="202" y="12"/>
                  </a:moveTo>
                  <a:cubicBezTo>
                    <a:pt x="205" y="12"/>
                    <a:pt x="208" y="13"/>
                    <a:pt x="210" y="13"/>
                  </a:cubicBezTo>
                  <a:cubicBezTo>
                    <a:pt x="212" y="14"/>
                    <a:pt x="215" y="14"/>
                    <a:pt x="217" y="15"/>
                  </a:cubicBezTo>
                  <a:cubicBezTo>
                    <a:pt x="219" y="15"/>
                    <a:pt x="221" y="16"/>
                    <a:pt x="223" y="16"/>
                  </a:cubicBezTo>
                  <a:cubicBezTo>
                    <a:pt x="225" y="17"/>
                    <a:pt x="227" y="18"/>
                    <a:pt x="229" y="19"/>
                  </a:cubicBezTo>
                  <a:cubicBezTo>
                    <a:pt x="230" y="20"/>
                    <a:pt x="232" y="20"/>
                    <a:pt x="233" y="21"/>
                  </a:cubicBezTo>
                  <a:cubicBezTo>
                    <a:pt x="234" y="22"/>
                    <a:pt x="236" y="24"/>
                    <a:pt x="237" y="25"/>
                  </a:cubicBezTo>
                  <a:cubicBezTo>
                    <a:pt x="238" y="26"/>
                    <a:pt x="239" y="27"/>
                    <a:pt x="240" y="28"/>
                  </a:cubicBezTo>
                  <a:cubicBezTo>
                    <a:pt x="240" y="30"/>
                    <a:pt x="241" y="31"/>
                    <a:pt x="242" y="32"/>
                  </a:cubicBezTo>
                  <a:cubicBezTo>
                    <a:pt x="242" y="33"/>
                    <a:pt x="242" y="35"/>
                    <a:pt x="242" y="36"/>
                  </a:cubicBezTo>
                  <a:cubicBezTo>
                    <a:pt x="242" y="37"/>
                    <a:pt x="242" y="39"/>
                    <a:pt x="242" y="40"/>
                  </a:cubicBezTo>
                  <a:cubicBezTo>
                    <a:pt x="242" y="42"/>
                    <a:pt x="242" y="44"/>
                    <a:pt x="241" y="46"/>
                  </a:cubicBezTo>
                  <a:cubicBezTo>
                    <a:pt x="241" y="48"/>
                    <a:pt x="240" y="50"/>
                    <a:pt x="240" y="52"/>
                  </a:cubicBezTo>
                  <a:cubicBezTo>
                    <a:pt x="221" y="114"/>
                    <a:pt x="221" y="114"/>
                    <a:pt x="221" y="114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98" y="55"/>
                    <a:pt x="198" y="55"/>
                    <a:pt x="198" y="55"/>
                  </a:cubicBezTo>
                  <a:cubicBezTo>
                    <a:pt x="199" y="53"/>
                    <a:pt x="199" y="51"/>
                    <a:pt x="200" y="49"/>
                  </a:cubicBezTo>
                  <a:cubicBezTo>
                    <a:pt x="200" y="47"/>
                    <a:pt x="201" y="45"/>
                    <a:pt x="201" y="44"/>
                  </a:cubicBezTo>
                  <a:cubicBezTo>
                    <a:pt x="201" y="42"/>
                    <a:pt x="201" y="41"/>
                    <a:pt x="201" y="40"/>
                  </a:cubicBezTo>
                  <a:cubicBezTo>
                    <a:pt x="201" y="38"/>
                    <a:pt x="200" y="37"/>
                    <a:pt x="200" y="37"/>
                  </a:cubicBezTo>
                  <a:cubicBezTo>
                    <a:pt x="199" y="36"/>
                    <a:pt x="198" y="35"/>
                    <a:pt x="197" y="34"/>
                  </a:cubicBezTo>
                  <a:cubicBezTo>
                    <a:pt x="197" y="33"/>
                    <a:pt x="195" y="33"/>
                    <a:pt x="194" y="32"/>
                  </a:cubicBezTo>
                  <a:cubicBezTo>
                    <a:pt x="193" y="32"/>
                    <a:pt x="192" y="31"/>
                    <a:pt x="190" y="31"/>
                  </a:cubicBezTo>
                  <a:cubicBezTo>
                    <a:pt x="188" y="30"/>
                    <a:pt x="187" y="30"/>
                    <a:pt x="185" y="30"/>
                  </a:cubicBezTo>
                  <a:cubicBezTo>
                    <a:pt x="183" y="30"/>
                    <a:pt x="182" y="30"/>
                    <a:pt x="181" y="30"/>
                  </a:cubicBezTo>
                  <a:cubicBezTo>
                    <a:pt x="179" y="30"/>
                    <a:pt x="178" y="30"/>
                    <a:pt x="177" y="30"/>
                  </a:cubicBezTo>
                  <a:cubicBezTo>
                    <a:pt x="175" y="30"/>
                    <a:pt x="174" y="31"/>
                    <a:pt x="173" y="31"/>
                  </a:cubicBezTo>
                  <a:cubicBezTo>
                    <a:pt x="171" y="31"/>
                    <a:pt x="170" y="31"/>
                    <a:pt x="168" y="32"/>
                  </a:cubicBezTo>
                  <a:cubicBezTo>
                    <a:pt x="167" y="32"/>
                    <a:pt x="166" y="33"/>
                    <a:pt x="164" y="33"/>
                  </a:cubicBezTo>
                  <a:cubicBezTo>
                    <a:pt x="163" y="34"/>
                    <a:pt x="162" y="35"/>
                    <a:pt x="161" y="35"/>
                  </a:cubicBezTo>
                  <a:cubicBezTo>
                    <a:pt x="160" y="36"/>
                    <a:pt x="159" y="37"/>
                    <a:pt x="158" y="37"/>
                  </a:cubicBezTo>
                  <a:cubicBezTo>
                    <a:pt x="157" y="38"/>
                    <a:pt x="156" y="39"/>
                    <a:pt x="155" y="40"/>
                  </a:cubicBezTo>
                  <a:cubicBezTo>
                    <a:pt x="154" y="41"/>
                    <a:pt x="153" y="42"/>
                    <a:pt x="152" y="44"/>
                  </a:cubicBezTo>
                  <a:cubicBezTo>
                    <a:pt x="151" y="45"/>
                    <a:pt x="151" y="46"/>
                    <a:pt x="150" y="48"/>
                  </a:cubicBezTo>
                  <a:cubicBezTo>
                    <a:pt x="149" y="49"/>
                    <a:pt x="148" y="51"/>
                    <a:pt x="147" y="53"/>
                  </a:cubicBezTo>
                  <a:cubicBezTo>
                    <a:pt x="147" y="55"/>
                    <a:pt x="146" y="57"/>
                    <a:pt x="145" y="59"/>
                  </a:cubicBezTo>
                  <a:cubicBezTo>
                    <a:pt x="130" y="106"/>
                    <a:pt x="130" y="106"/>
                    <a:pt x="130" y="106"/>
                  </a:cubicBezTo>
                  <a:cubicBezTo>
                    <a:pt x="90" y="102"/>
                    <a:pt x="90" y="102"/>
                    <a:pt x="90" y="102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9" y="47"/>
                    <a:pt x="110" y="45"/>
                    <a:pt x="110" y="43"/>
                  </a:cubicBezTo>
                  <a:cubicBezTo>
                    <a:pt x="111" y="41"/>
                    <a:pt x="111" y="40"/>
                    <a:pt x="112" y="38"/>
                  </a:cubicBezTo>
                  <a:cubicBezTo>
                    <a:pt x="112" y="37"/>
                    <a:pt x="112" y="35"/>
                    <a:pt x="112" y="34"/>
                  </a:cubicBezTo>
                  <a:cubicBezTo>
                    <a:pt x="112" y="33"/>
                    <a:pt x="112" y="32"/>
                    <a:pt x="112" y="32"/>
                  </a:cubicBezTo>
                  <a:cubicBezTo>
                    <a:pt x="112" y="31"/>
                    <a:pt x="112" y="30"/>
                    <a:pt x="112" y="30"/>
                  </a:cubicBezTo>
                  <a:cubicBezTo>
                    <a:pt x="111" y="29"/>
                    <a:pt x="111" y="29"/>
                    <a:pt x="111" y="28"/>
                  </a:cubicBezTo>
                  <a:cubicBezTo>
                    <a:pt x="110" y="28"/>
                    <a:pt x="110" y="27"/>
                    <a:pt x="110" y="27"/>
                  </a:cubicBezTo>
                  <a:cubicBezTo>
                    <a:pt x="109" y="26"/>
                    <a:pt x="108" y="26"/>
                    <a:pt x="108" y="25"/>
                  </a:cubicBezTo>
                  <a:cubicBezTo>
                    <a:pt x="107" y="25"/>
                    <a:pt x="107" y="25"/>
                    <a:pt x="106" y="24"/>
                  </a:cubicBezTo>
                  <a:cubicBezTo>
                    <a:pt x="105" y="24"/>
                    <a:pt x="104" y="24"/>
                    <a:pt x="103" y="23"/>
                  </a:cubicBezTo>
                  <a:cubicBezTo>
                    <a:pt x="102" y="23"/>
                    <a:pt x="101" y="23"/>
                    <a:pt x="100" y="23"/>
                  </a:cubicBezTo>
                  <a:cubicBezTo>
                    <a:pt x="99" y="23"/>
                    <a:pt x="98" y="23"/>
                    <a:pt x="97" y="22"/>
                  </a:cubicBezTo>
                  <a:cubicBezTo>
                    <a:pt x="95" y="22"/>
                    <a:pt x="94" y="22"/>
                    <a:pt x="92" y="22"/>
                  </a:cubicBezTo>
                  <a:cubicBezTo>
                    <a:pt x="91" y="22"/>
                    <a:pt x="90" y="22"/>
                    <a:pt x="88" y="22"/>
                  </a:cubicBezTo>
                  <a:cubicBezTo>
                    <a:pt x="87" y="23"/>
                    <a:pt x="85" y="23"/>
                    <a:pt x="84" y="23"/>
                  </a:cubicBezTo>
                  <a:cubicBezTo>
                    <a:pt x="82" y="23"/>
                    <a:pt x="81" y="24"/>
                    <a:pt x="80" y="24"/>
                  </a:cubicBezTo>
                  <a:cubicBezTo>
                    <a:pt x="78" y="24"/>
                    <a:pt x="77" y="25"/>
                    <a:pt x="76" y="25"/>
                  </a:cubicBezTo>
                  <a:cubicBezTo>
                    <a:pt x="75" y="26"/>
                    <a:pt x="73" y="27"/>
                    <a:pt x="72" y="27"/>
                  </a:cubicBezTo>
                  <a:cubicBezTo>
                    <a:pt x="71" y="28"/>
                    <a:pt x="70" y="29"/>
                    <a:pt x="69" y="29"/>
                  </a:cubicBezTo>
                  <a:cubicBezTo>
                    <a:pt x="68" y="30"/>
                    <a:pt x="67" y="31"/>
                    <a:pt x="66" y="32"/>
                  </a:cubicBezTo>
                  <a:cubicBezTo>
                    <a:pt x="65" y="33"/>
                    <a:pt x="65" y="34"/>
                    <a:pt x="64" y="35"/>
                  </a:cubicBezTo>
                  <a:cubicBezTo>
                    <a:pt x="63" y="36"/>
                    <a:pt x="62" y="38"/>
                    <a:pt x="61" y="39"/>
                  </a:cubicBezTo>
                  <a:cubicBezTo>
                    <a:pt x="60" y="41"/>
                    <a:pt x="59" y="43"/>
                    <a:pt x="59" y="45"/>
                  </a:cubicBezTo>
                  <a:cubicBezTo>
                    <a:pt x="58" y="47"/>
                    <a:pt x="57" y="49"/>
                    <a:pt x="56" y="5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70" y="13"/>
                    <a:pt x="74" y="11"/>
                    <a:pt x="78" y="10"/>
                  </a:cubicBezTo>
                  <a:cubicBezTo>
                    <a:pt x="83" y="9"/>
                    <a:pt x="87" y="7"/>
                    <a:pt x="91" y="6"/>
                  </a:cubicBezTo>
                  <a:cubicBezTo>
                    <a:pt x="95" y="6"/>
                    <a:pt x="99" y="5"/>
                    <a:pt x="104" y="5"/>
                  </a:cubicBezTo>
                  <a:cubicBezTo>
                    <a:pt x="108" y="5"/>
                    <a:pt x="112" y="5"/>
                    <a:pt x="117" y="5"/>
                  </a:cubicBezTo>
                  <a:cubicBezTo>
                    <a:pt x="119" y="5"/>
                    <a:pt x="121" y="5"/>
                    <a:pt x="123" y="6"/>
                  </a:cubicBezTo>
                  <a:cubicBezTo>
                    <a:pt x="125" y="6"/>
                    <a:pt x="127" y="6"/>
                    <a:pt x="129" y="7"/>
                  </a:cubicBezTo>
                  <a:cubicBezTo>
                    <a:pt x="131" y="7"/>
                    <a:pt x="133" y="8"/>
                    <a:pt x="135" y="9"/>
                  </a:cubicBezTo>
                  <a:cubicBezTo>
                    <a:pt x="136" y="9"/>
                    <a:pt x="138" y="10"/>
                    <a:pt x="139" y="11"/>
                  </a:cubicBezTo>
                  <a:cubicBezTo>
                    <a:pt x="141" y="11"/>
                    <a:pt x="142" y="12"/>
                    <a:pt x="144" y="13"/>
                  </a:cubicBezTo>
                  <a:cubicBezTo>
                    <a:pt x="145" y="14"/>
                    <a:pt x="146" y="15"/>
                    <a:pt x="147" y="16"/>
                  </a:cubicBezTo>
                  <a:cubicBezTo>
                    <a:pt x="148" y="17"/>
                    <a:pt x="149" y="18"/>
                    <a:pt x="150" y="19"/>
                  </a:cubicBezTo>
                  <a:cubicBezTo>
                    <a:pt x="151" y="21"/>
                    <a:pt x="152" y="22"/>
                    <a:pt x="153" y="23"/>
                  </a:cubicBezTo>
                  <a:cubicBezTo>
                    <a:pt x="155" y="22"/>
                    <a:pt x="157" y="21"/>
                    <a:pt x="159" y="20"/>
                  </a:cubicBezTo>
                  <a:cubicBezTo>
                    <a:pt x="161" y="19"/>
                    <a:pt x="163" y="18"/>
                    <a:pt x="165" y="18"/>
                  </a:cubicBezTo>
                  <a:cubicBezTo>
                    <a:pt x="167" y="17"/>
                    <a:pt x="169" y="16"/>
                    <a:pt x="171" y="15"/>
                  </a:cubicBezTo>
                  <a:cubicBezTo>
                    <a:pt x="173" y="15"/>
                    <a:pt x="175" y="14"/>
                    <a:pt x="177" y="14"/>
                  </a:cubicBezTo>
                  <a:cubicBezTo>
                    <a:pt x="179" y="13"/>
                    <a:pt x="181" y="13"/>
                    <a:pt x="183" y="13"/>
                  </a:cubicBezTo>
                  <a:cubicBezTo>
                    <a:pt x="186" y="12"/>
                    <a:pt x="188" y="12"/>
                    <a:pt x="190" y="12"/>
                  </a:cubicBezTo>
                  <a:cubicBezTo>
                    <a:pt x="192" y="12"/>
                    <a:pt x="194" y="12"/>
                    <a:pt x="196" y="12"/>
                  </a:cubicBezTo>
                  <a:cubicBezTo>
                    <a:pt x="198" y="12"/>
                    <a:pt x="200" y="12"/>
                    <a:pt x="202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4" name="Freeform 122"/>
            <p:cNvSpPr>
              <a:spLocks noEditPoints="1"/>
            </p:cNvSpPr>
            <p:nvPr/>
          </p:nvSpPr>
          <p:spPr bwMode="auto">
            <a:xfrm>
              <a:off x="4848" y="3419"/>
              <a:ext cx="263" cy="184"/>
            </a:xfrm>
            <a:custGeom>
              <a:avLst/>
              <a:gdLst/>
              <a:ahLst/>
              <a:cxnLst>
                <a:cxn ang="0">
                  <a:pos x="142" y="28"/>
                </a:cxn>
                <a:cxn ang="0">
                  <a:pos x="147" y="51"/>
                </a:cxn>
                <a:cxn ang="0">
                  <a:pos x="42" y="55"/>
                </a:cxn>
                <a:cxn ang="0">
                  <a:pos x="42" y="66"/>
                </a:cxn>
                <a:cxn ang="0">
                  <a:pos x="47" y="74"/>
                </a:cxn>
                <a:cxn ang="0">
                  <a:pos x="56" y="80"/>
                </a:cxn>
                <a:cxn ang="0">
                  <a:pos x="68" y="83"/>
                </a:cxn>
                <a:cxn ang="0">
                  <a:pos x="77" y="83"/>
                </a:cxn>
                <a:cxn ang="0">
                  <a:pos x="85" y="81"/>
                </a:cxn>
                <a:cxn ang="0">
                  <a:pos x="92" y="77"/>
                </a:cxn>
                <a:cxn ang="0">
                  <a:pos x="98" y="71"/>
                </a:cxn>
                <a:cxn ang="0">
                  <a:pos x="132" y="86"/>
                </a:cxn>
                <a:cxn ang="0">
                  <a:pos x="117" y="96"/>
                </a:cxn>
                <a:cxn ang="0">
                  <a:pos x="98" y="101"/>
                </a:cxn>
                <a:cxn ang="0">
                  <a:pos x="75" y="103"/>
                </a:cxn>
                <a:cxn ang="0">
                  <a:pos x="44" y="100"/>
                </a:cxn>
                <a:cxn ang="0">
                  <a:pos x="17" y="88"/>
                </a:cxn>
                <a:cxn ang="0">
                  <a:pos x="3" y="72"/>
                </a:cxn>
                <a:cxn ang="0">
                  <a:pos x="1" y="55"/>
                </a:cxn>
                <a:cxn ang="0">
                  <a:pos x="7" y="34"/>
                </a:cxn>
                <a:cxn ang="0">
                  <a:pos x="22" y="16"/>
                </a:cxn>
                <a:cxn ang="0">
                  <a:pos x="45" y="5"/>
                </a:cxn>
                <a:cxn ang="0">
                  <a:pos x="71" y="0"/>
                </a:cxn>
                <a:cxn ang="0">
                  <a:pos x="102" y="3"/>
                </a:cxn>
                <a:cxn ang="0">
                  <a:pos x="127" y="12"/>
                </a:cxn>
                <a:cxn ang="0">
                  <a:pos x="47" y="40"/>
                </a:cxn>
                <a:cxn ang="0">
                  <a:pos x="108" y="40"/>
                </a:cxn>
                <a:cxn ang="0">
                  <a:pos x="105" y="31"/>
                </a:cxn>
                <a:cxn ang="0">
                  <a:pos x="99" y="25"/>
                </a:cxn>
                <a:cxn ang="0">
                  <a:pos x="89" y="21"/>
                </a:cxn>
                <a:cxn ang="0">
                  <a:pos x="77" y="20"/>
                </a:cxn>
                <a:cxn ang="0">
                  <a:pos x="65" y="22"/>
                </a:cxn>
                <a:cxn ang="0">
                  <a:pos x="55" y="27"/>
                </a:cxn>
                <a:cxn ang="0">
                  <a:pos x="49" y="35"/>
                </a:cxn>
              </a:cxnLst>
              <a:rect l="0" t="0" r="r" b="b"/>
              <a:pathLst>
                <a:path w="147" h="103">
                  <a:moveTo>
                    <a:pt x="136" y="19"/>
                  </a:moveTo>
                  <a:cubicBezTo>
                    <a:pt x="139" y="22"/>
                    <a:pt x="141" y="25"/>
                    <a:pt x="142" y="28"/>
                  </a:cubicBezTo>
                  <a:cubicBezTo>
                    <a:pt x="144" y="31"/>
                    <a:pt x="145" y="35"/>
                    <a:pt x="146" y="38"/>
                  </a:cubicBezTo>
                  <a:cubicBezTo>
                    <a:pt x="147" y="42"/>
                    <a:pt x="147" y="46"/>
                    <a:pt x="147" y="51"/>
                  </a:cubicBezTo>
                  <a:cubicBezTo>
                    <a:pt x="146" y="55"/>
                    <a:pt x="145" y="60"/>
                    <a:pt x="144" y="6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1" y="57"/>
                    <a:pt x="41" y="59"/>
                    <a:pt x="41" y="61"/>
                  </a:cubicBezTo>
                  <a:cubicBezTo>
                    <a:pt x="41" y="63"/>
                    <a:pt x="41" y="64"/>
                    <a:pt x="42" y="66"/>
                  </a:cubicBezTo>
                  <a:cubicBezTo>
                    <a:pt x="42" y="68"/>
                    <a:pt x="43" y="69"/>
                    <a:pt x="43" y="70"/>
                  </a:cubicBezTo>
                  <a:cubicBezTo>
                    <a:pt x="44" y="72"/>
                    <a:pt x="45" y="73"/>
                    <a:pt x="47" y="74"/>
                  </a:cubicBezTo>
                  <a:cubicBezTo>
                    <a:pt x="48" y="76"/>
                    <a:pt x="49" y="77"/>
                    <a:pt x="51" y="78"/>
                  </a:cubicBezTo>
                  <a:cubicBezTo>
                    <a:pt x="52" y="79"/>
                    <a:pt x="54" y="79"/>
                    <a:pt x="56" y="80"/>
                  </a:cubicBezTo>
                  <a:cubicBezTo>
                    <a:pt x="58" y="81"/>
                    <a:pt x="60" y="82"/>
                    <a:pt x="62" y="82"/>
                  </a:cubicBezTo>
                  <a:cubicBezTo>
                    <a:pt x="64" y="82"/>
                    <a:pt x="66" y="83"/>
                    <a:pt x="68" y="83"/>
                  </a:cubicBezTo>
                  <a:cubicBezTo>
                    <a:pt x="70" y="83"/>
                    <a:pt x="72" y="83"/>
                    <a:pt x="73" y="83"/>
                  </a:cubicBezTo>
                  <a:cubicBezTo>
                    <a:pt x="75" y="83"/>
                    <a:pt x="76" y="83"/>
                    <a:pt x="77" y="83"/>
                  </a:cubicBezTo>
                  <a:cubicBezTo>
                    <a:pt x="79" y="83"/>
                    <a:pt x="80" y="83"/>
                    <a:pt x="82" y="82"/>
                  </a:cubicBezTo>
                  <a:cubicBezTo>
                    <a:pt x="83" y="82"/>
                    <a:pt x="84" y="82"/>
                    <a:pt x="85" y="81"/>
                  </a:cubicBezTo>
                  <a:cubicBezTo>
                    <a:pt x="87" y="81"/>
                    <a:pt x="88" y="80"/>
                    <a:pt x="89" y="80"/>
                  </a:cubicBezTo>
                  <a:cubicBezTo>
                    <a:pt x="90" y="79"/>
                    <a:pt x="91" y="78"/>
                    <a:pt x="92" y="77"/>
                  </a:cubicBezTo>
                  <a:cubicBezTo>
                    <a:pt x="93" y="77"/>
                    <a:pt x="94" y="76"/>
                    <a:pt x="95" y="75"/>
                  </a:cubicBezTo>
                  <a:cubicBezTo>
                    <a:pt x="96" y="74"/>
                    <a:pt x="97" y="73"/>
                    <a:pt x="98" y="71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36" y="82"/>
                    <a:pt x="134" y="84"/>
                    <a:pt x="132" y="86"/>
                  </a:cubicBezTo>
                  <a:cubicBezTo>
                    <a:pt x="130" y="88"/>
                    <a:pt x="127" y="89"/>
                    <a:pt x="125" y="91"/>
                  </a:cubicBezTo>
                  <a:cubicBezTo>
                    <a:pt x="122" y="93"/>
                    <a:pt x="120" y="94"/>
                    <a:pt x="117" y="96"/>
                  </a:cubicBezTo>
                  <a:cubicBezTo>
                    <a:pt x="114" y="97"/>
                    <a:pt x="111" y="98"/>
                    <a:pt x="108" y="99"/>
                  </a:cubicBezTo>
                  <a:cubicBezTo>
                    <a:pt x="105" y="100"/>
                    <a:pt x="101" y="101"/>
                    <a:pt x="98" y="101"/>
                  </a:cubicBezTo>
                  <a:cubicBezTo>
                    <a:pt x="94" y="102"/>
                    <a:pt x="91" y="103"/>
                    <a:pt x="87" y="103"/>
                  </a:cubicBezTo>
                  <a:cubicBezTo>
                    <a:pt x="83" y="103"/>
                    <a:pt x="79" y="103"/>
                    <a:pt x="75" y="103"/>
                  </a:cubicBezTo>
                  <a:cubicBezTo>
                    <a:pt x="71" y="103"/>
                    <a:pt x="67" y="103"/>
                    <a:pt x="63" y="103"/>
                  </a:cubicBezTo>
                  <a:cubicBezTo>
                    <a:pt x="56" y="102"/>
                    <a:pt x="50" y="101"/>
                    <a:pt x="44" y="100"/>
                  </a:cubicBezTo>
                  <a:cubicBezTo>
                    <a:pt x="38" y="98"/>
                    <a:pt x="33" y="97"/>
                    <a:pt x="29" y="95"/>
                  </a:cubicBezTo>
                  <a:cubicBezTo>
                    <a:pt x="24" y="93"/>
                    <a:pt x="20" y="91"/>
                    <a:pt x="17" y="88"/>
                  </a:cubicBezTo>
                  <a:cubicBezTo>
                    <a:pt x="13" y="86"/>
                    <a:pt x="10" y="83"/>
                    <a:pt x="8" y="80"/>
                  </a:cubicBezTo>
                  <a:cubicBezTo>
                    <a:pt x="6" y="78"/>
                    <a:pt x="4" y="75"/>
                    <a:pt x="3" y="72"/>
                  </a:cubicBezTo>
                  <a:cubicBezTo>
                    <a:pt x="2" y="70"/>
                    <a:pt x="1" y="67"/>
                    <a:pt x="1" y="64"/>
                  </a:cubicBezTo>
                  <a:cubicBezTo>
                    <a:pt x="0" y="61"/>
                    <a:pt x="0" y="58"/>
                    <a:pt x="1" y="55"/>
                  </a:cubicBezTo>
                  <a:cubicBezTo>
                    <a:pt x="1" y="52"/>
                    <a:pt x="1" y="48"/>
                    <a:pt x="2" y="45"/>
                  </a:cubicBezTo>
                  <a:cubicBezTo>
                    <a:pt x="4" y="41"/>
                    <a:pt x="5" y="37"/>
                    <a:pt x="7" y="34"/>
                  </a:cubicBezTo>
                  <a:cubicBezTo>
                    <a:pt x="9" y="30"/>
                    <a:pt x="11" y="27"/>
                    <a:pt x="14" y="24"/>
                  </a:cubicBezTo>
                  <a:cubicBezTo>
                    <a:pt x="16" y="21"/>
                    <a:pt x="19" y="19"/>
                    <a:pt x="22" y="16"/>
                  </a:cubicBezTo>
                  <a:cubicBezTo>
                    <a:pt x="25" y="14"/>
                    <a:pt x="29" y="12"/>
                    <a:pt x="33" y="10"/>
                  </a:cubicBezTo>
                  <a:cubicBezTo>
                    <a:pt x="37" y="8"/>
                    <a:pt x="41" y="6"/>
                    <a:pt x="45" y="5"/>
                  </a:cubicBezTo>
                  <a:cubicBezTo>
                    <a:pt x="49" y="3"/>
                    <a:pt x="53" y="2"/>
                    <a:pt x="58" y="2"/>
                  </a:cubicBezTo>
                  <a:cubicBezTo>
                    <a:pt x="62" y="1"/>
                    <a:pt x="67" y="0"/>
                    <a:pt x="71" y="0"/>
                  </a:cubicBezTo>
                  <a:cubicBezTo>
                    <a:pt x="76" y="0"/>
                    <a:pt x="81" y="0"/>
                    <a:pt x="86" y="1"/>
                  </a:cubicBezTo>
                  <a:cubicBezTo>
                    <a:pt x="92" y="1"/>
                    <a:pt x="97" y="2"/>
                    <a:pt x="102" y="3"/>
                  </a:cubicBezTo>
                  <a:cubicBezTo>
                    <a:pt x="107" y="4"/>
                    <a:pt x="111" y="5"/>
                    <a:pt x="115" y="7"/>
                  </a:cubicBezTo>
                  <a:cubicBezTo>
                    <a:pt x="119" y="8"/>
                    <a:pt x="123" y="10"/>
                    <a:pt x="127" y="12"/>
                  </a:cubicBezTo>
                  <a:cubicBezTo>
                    <a:pt x="130" y="14"/>
                    <a:pt x="133" y="16"/>
                    <a:pt x="136" y="19"/>
                  </a:cubicBezTo>
                  <a:close/>
                  <a:moveTo>
                    <a:pt x="47" y="40"/>
                  </a:moveTo>
                  <a:cubicBezTo>
                    <a:pt x="107" y="45"/>
                    <a:pt x="107" y="45"/>
                    <a:pt x="107" y="45"/>
                  </a:cubicBezTo>
                  <a:cubicBezTo>
                    <a:pt x="107" y="43"/>
                    <a:pt x="108" y="42"/>
                    <a:pt x="108" y="40"/>
                  </a:cubicBezTo>
                  <a:cubicBezTo>
                    <a:pt x="108" y="38"/>
                    <a:pt x="107" y="37"/>
                    <a:pt x="107" y="35"/>
                  </a:cubicBezTo>
                  <a:cubicBezTo>
                    <a:pt x="107" y="34"/>
                    <a:pt x="106" y="32"/>
                    <a:pt x="105" y="31"/>
                  </a:cubicBezTo>
                  <a:cubicBezTo>
                    <a:pt x="105" y="30"/>
                    <a:pt x="104" y="29"/>
                    <a:pt x="102" y="27"/>
                  </a:cubicBezTo>
                  <a:cubicBezTo>
                    <a:pt x="101" y="26"/>
                    <a:pt x="100" y="25"/>
                    <a:pt x="99" y="25"/>
                  </a:cubicBezTo>
                  <a:cubicBezTo>
                    <a:pt x="97" y="24"/>
                    <a:pt x="96" y="23"/>
                    <a:pt x="94" y="22"/>
                  </a:cubicBezTo>
                  <a:cubicBezTo>
                    <a:pt x="92" y="22"/>
                    <a:pt x="91" y="21"/>
                    <a:pt x="89" y="21"/>
                  </a:cubicBezTo>
                  <a:cubicBezTo>
                    <a:pt x="87" y="20"/>
                    <a:pt x="85" y="20"/>
                    <a:pt x="83" y="20"/>
                  </a:cubicBezTo>
                  <a:cubicBezTo>
                    <a:pt x="81" y="20"/>
                    <a:pt x="79" y="20"/>
                    <a:pt x="77" y="20"/>
                  </a:cubicBezTo>
                  <a:cubicBezTo>
                    <a:pt x="75" y="20"/>
                    <a:pt x="73" y="20"/>
                    <a:pt x="71" y="20"/>
                  </a:cubicBezTo>
                  <a:cubicBezTo>
                    <a:pt x="69" y="21"/>
                    <a:pt x="67" y="21"/>
                    <a:pt x="65" y="22"/>
                  </a:cubicBezTo>
                  <a:cubicBezTo>
                    <a:pt x="63" y="22"/>
                    <a:pt x="62" y="23"/>
                    <a:pt x="60" y="24"/>
                  </a:cubicBezTo>
                  <a:cubicBezTo>
                    <a:pt x="58" y="25"/>
                    <a:pt x="57" y="26"/>
                    <a:pt x="55" y="27"/>
                  </a:cubicBezTo>
                  <a:cubicBezTo>
                    <a:pt x="54" y="28"/>
                    <a:pt x="53" y="29"/>
                    <a:pt x="52" y="31"/>
                  </a:cubicBezTo>
                  <a:cubicBezTo>
                    <a:pt x="50" y="32"/>
                    <a:pt x="50" y="33"/>
                    <a:pt x="49" y="35"/>
                  </a:cubicBezTo>
                  <a:cubicBezTo>
                    <a:pt x="48" y="36"/>
                    <a:pt x="47" y="38"/>
                    <a:pt x="47" y="4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5" name="Freeform 123"/>
            <p:cNvSpPr>
              <a:spLocks/>
            </p:cNvSpPr>
            <p:nvPr/>
          </p:nvSpPr>
          <p:spPr bwMode="auto">
            <a:xfrm>
              <a:off x="5149" y="3438"/>
              <a:ext cx="285" cy="201"/>
            </a:xfrm>
            <a:custGeom>
              <a:avLst/>
              <a:gdLst/>
              <a:ahLst/>
              <a:cxnLst>
                <a:cxn ang="0">
                  <a:pos x="112" y="6"/>
                </a:cxn>
                <a:cxn ang="0">
                  <a:pos x="119" y="7"/>
                </a:cxn>
                <a:cxn ang="0">
                  <a:pos x="125" y="8"/>
                </a:cxn>
                <a:cxn ang="0">
                  <a:pos x="131" y="9"/>
                </a:cxn>
                <a:cxn ang="0">
                  <a:pos x="137" y="11"/>
                </a:cxn>
                <a:cxn ang="0">
                  <a:pos x="142" y="13"/>
                </a:cxn>
                <a:cxn ang="0">
                  <a:pos x="146" y="16"/>
                </a:cxn>
                <a:cxn ang="0">
                  <a:pos x="150" y="18"/>
                </a:cxn>
                <a:cxn ang="0">
                  <a:pos x="153" y="20"/>
                </a:cxn>
                <a:cxn ang="0">
                  <a:pos x="155" y="23"/>
                </a:cxn>
                <a:cxn ang="0">
                  <a:pos x="157" y="26"/>
                </a:cxn>
                <a:cxn ang="0">
                  <a:pos x="158" y="29"/>
                </a:cxn>
                <a:cxn ang="0">
                  <a:pos x="159" y="32"/>
                </a:cxn>
                <a:cxn ang="0">
                  <a:pos x="159" y="35"/>
                </a:cxn>
                <a:cxn ang="0">
                  <a:pos x="159" y="39"/>
                </a:cxn>
                <a:cxn ang="0">
                  <a:pos x="159" y="44"/>
                </a:cxn>
                <a:cxn ang="0">
                  <a:pos x="158" y="50"/>
                </a:cxn>
                <a:cxn ang="0">
                  <a:pos x="147" y="112"/>
                </a:cxn>
                <a:cxn ang="0">
                  <a:pos x="104" y="108"/>
                </a:cxn>
                <a:cxn ang="0">
                  <a:pos x="114" y="57"/>
                </a:cxn>
                <a:cxn ang="0">
                  <a:pos x="115" y="50"/>
                </a:cxn>
                <a:cxn ang="0">
                  <a:pos x="116" y="44"/>
                </a:cxn>
                <a:cxn ang="0">
                  <a:pos x="116" y="39"/>
                </a:cxn>
                <a:cxn ang="0">
                  <a:pos x="115" y="36"/>
                </a:cxn>
                <a:cxn ang="0">
                  <a:pos x="114" y="34"/>
                </a:cxn>
                <a:cxn ang="0">
                  <a:pos x="113" y="32"/>
                </a:cxn>
                <a:cxn ang="0">
                  <a:pos x="110" y="30"/>
                </a:cxn>
                <a:cxn ang="0">
                  <a:pos x="108" y="28"/>
                </a:cxn>
                <a:cxn ang="0">
                  <a:pos x="105" y="27"/>
                </a:cxn>
                <a:cxn ang="0">
                  <a:pos x="102" y="26"/>
                </a:cxn>
                <a:cxn ang="0">
                  <a:pos x="98" y="25"/>
                </a:cxn>
                <a:cxn ang="0">
                  <a:pos x="94" y="24"/>
                </a:cxn>
                <a:cxn ang="0">
                  <a:pos x="89" y="24"/>
                </a:cxn>
                <a:cxn ang="0">
                  <a:pos x="84" y="24"/>
                </a:cxn>
                <a:cxn ang="0">
                  <a:pos x="79" y="25"/>
                </a:cxn>
                <a:cxn ang="0">
                  <a:pos x="74" y="26"/>
                </a:cxn>
                <a:cxn ang="0">
                  <a:pos x="70" y="28"/>
                </a:cxn>
                <a:cxn ang="0">
                  <a:pos x="66" y="30"/>
                </a:cxn>
                <a:cxn ang="0">
                  <a:pos x="63" y="32"/>
                </a:cxn>
                <a:cxn ang="0">
                  <a:pos x="60" y="35"/>
                </a:cxn>
                <a:cxn ang="0">
                  <a:pos x="58" y="38"/>
                </a:cxn>
                <a:cxn ang="0">
                  <a:pos x="56" y="43"/>
                </a:cxn>
                <a:cxn ang="0">
                  <a:pos x="54" y="50"/>
                </a:cxn>
                <a:cxn ang="0">
                  <a:pos x="52" y="57"/>
                </a:cxn>
                <a:cxn ang="0">
                  <a:pos x="42" y="103"/>
                </a:cxn>
                <a:cxn ang="0">
                  <a:pos x="0" y="99"/>
                </a:cxn>
                <a:cxn ang="0">
                  <a:pos x="23" y="0"/>
                </a:cxn>
                <a:cxn ang="0">
                  <a:pos x="61" y="4"/>
                </a:cxn>
                <a:cxn ang="0">
                  <a:pos x="58" y="18"/>
                </a:cxn>
                <a:cxn ang="0">
                  <a:pos x="70" y="12"/>
                </a:cxn>
                <a:cxn ang="0">
                  <a:pos x="83" y="8"/>
                </a:cxn>
                <a:cxn ang="0">
                  <a:pos x="98" y="6"/>
                </a:cxn>
                <a:cxn ang="0">
                  <a:pos x="112" y="6"/>
                </a:cxn>
              </a:cxnLst>
              <a:rect l="0" t="0" r="r" b="b"/>
              <a:pathLst>
                <a:path w="159" h="112">
                  <a:moveTo>
                    <a:pt x="112" y="6"/>
                  </a:moveTo>
                  <a:cubicBezTo>
                    <a:pt x="115" y="6"/>
                    <a:pt x="117" y="6"/>
                    <a:pt x="119" y="7"/>
                  </a:cubicBezTo>
                  <a:cubicBezTo>
                    <a:pt x="121" y="7"/>
                    <a:pt x="123" y="7"/>
                    <a:pt x="125" y="8"/>
                  </a:cubicBezTo>
                  <a:cubicBezTo>
                    <a:pt x="127" y="8"/>
                    <a:pt x="129" y="9"/>
                    <a:pt x="131" y="9"/>
                  </a:cubicBezTo>
                  <a:cubicBezTo>
                    <a:pt x="133" y="10"/>
                    <a:pt x="135" y="11"/>
                    <a:pt x="137" y="11"/>
                  </a:cubicBezTo>
                  <a:cubicBezTo>
                    <a:pt x="139" y="12"/>
                    <a:pt x="140" y="13"/>
                    <a:pt x="142" y="13"/>
                  </a:cubicBezTo>
                  <a:cubicBezTo>
                    <a:pt x="143" y="14"/>
                    <a:pt x="145" y="15"/>
                    <a:pt x="146" y="16"/>
                  </a:cubicBezTo>
                  <a:cubicBezTo>
                    <a:pt x="148" y="16"/>
                    <a:pt x="149" y="17"/>
                    <a:pt x="150" y="18"/>
                  </a:cubicBezTo>
                  <a:cubicBezTo>
                    <a:pt x="151" y="19"/>
                    <a:pt x="152" y="20"/>
                    <a:pt x="153" y="20"/>
                  </a:cubicBezTo>
                  <a:cubicBezTo>
                    <a:pt x="154" y="21"/>
                    <a:pt x="154" y="22"/>
                    <a:pt x="155" y="23"/>
                  </a:cubicBezTo>
                  <a:cubicBezTo>
                    <a:pt x="156" y="24"/>
                    <a:pt x="156" y="25"/>
                    <a:pt x="157" y="26"/>
                  </a:cubicBezTo>
                  <a:cubicBezTo>
                    <a:pt x="157" y="27"/>
                    <a:pt x="158" y="28"/>
                    <a:pt x="158" y="29"/>
                  </a:cubicBezTo>
                  <a:cubicBezTo>
                    <a:pt x="158" y="30"/>
                    <a:pt x="159" y="31"/>
                    <a:pt x="159" y="32"/>
                  </a:cubicBezTo>
                  <a:cubicBezTo>
                    <a:pt x="159" y="33"/>
                    <a:pt x="159" y="34"/>
                    <a:pt x="159" y="35"/>
                  </a:cubicBezTo>
                  <a:cubicBezTo>
                    <a:pt x="159" y="37"/>
                    <a:pt x="159" y="38"/>
                    <a:pt x="159" y="39"/>
                  </a:cubicBezTo>
                  <a:cubicBezTo>
                    <a:pt x="159" y="41"/>
                    <a:pt x="159" y="42"/>
                    <a:pt x="159" y="44"/>
                  </a:cubicBezTo>
                  <a:cubicBezTo>
                    <a:pt x="159" y="46"/>
                    <a:pt x="158" y="48"/>
                    <a:pt x="158" y="50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4" y="54"/>
                    <a:pt x="115" y="52"/>
                    <a:pt x="115" y="50"/>
                  </a:cubicBezTo>
                  <a:cubicBezTo>
                    <a:pt x="115" y="47"/>
                    <a:pt x="116" y="45"/>
                    <a:pt x="116" y="44"/>
                  </a:cubicBezTo>
                  <a:cubicBezTo>
                    <a:pt x="116" y="42"/>
                    <a:pt x="116" y="40"/>
                    <a:pt x="116" y="39"/>
                  </a:cubicBezTo>
                  <a:cubicBezTo>
                    <a:pt x="116" y="38"/>
                    <a:pt x="116" y="37"/>
                    <a:pt x="115" y="36"/>
                  </a:cubicBezTo>
                  <a:cubicBezTo>
                    <a:pt x="115" y="35"/>
                    <a:pt x="115" y="34"/>
                    <a:pt x="114" y="34"/>
                  </a:cubicBezTo>
                  <a:cubicBezTo>
                    <a:pt x="114" y="33"/>
                    <a:pt x="113" y="32"/>
                    <a:pt x="113" y="32"/>
                  </a:cubicBezTo>
                  <a:cubicBezTo>
                    <a:pt x="112" y="31"/>
                    <a:pt x="111" y="30"/>
                    <a:pt x="110" y="30"/>
                  </a:cubicBezTo>
                  <a:cubicBezTo>
                    <a:pt x="110" y="29"/>
                    <a:pt x="109" y="29"/>
                    <a:pt x="108" y="28"/>
                  </a:cubicBezTo>
                  <a:cubicBezTo>
                    <a:pt x="107" y="28"/>
                    <a:pt x="106" y="27"/>
                    <a:pt x="105" y="27"/>
                  </a:cubicBezTo>
                  <a:cubicBezTo>
                    <a:pt x="104" y="26"/>
                    <a:pt x="103" y="26"/>
                    <a:pt x="102" y="26"/>
                  </a:cubicBezTo>
                  <a:cubicBezTo>
                    <a:pt x="101" y="25"/>
                    <a:pt x="99" y="25"/>
                    <a:pt x="98" y="25"/>
                  </a:cubicBezTo>
                  <a:cubicBezTo>
                    <a:pt x="97" y="25"/>
                    <a:pt x="95" y="24"/>
                    <a:pt x="94" y="24"/>
                  </a:cubicBezTo>
                  <a:cubicBezTo>
                    <a:pt x="92" y="24"/>
                    <a:pt x="90" y="24"/>
                    <a:pt x="89" y="24"/>
                  </a:cubicBezTo>
                  <a:cubicBezTo>
                    <a:pt x="87" y="24"/>
                    <a:pt x="85" y="24"/>
                    <a:pt x="84" y="24"/>
                  </a:cubicBezTo>
                  <a:cubicBezTo>
                    <a:pt x="82" y="25"/>
                    <a:pt x="80" y="25"/>
                    <a:pt x="79" y="25"/>
                  </a:cubicBezTo>
                  <a:cubicBezTo>
                    <a:pt x="77" y="25"/>
                    <a:pt x="75" y="26"/>
                    <a:pt x="74" y="26"/>
                  </a:cubicBezTo>
                  <a:cubicBezTo>
                    <a:pt x="72" y="27"/>
                    <a:pt x="71" y="27"/>
                    <a:pt x="70" y="28"/>
                  </a:cubicBezTo>
                  <a:cubicBezTo>
                    <a:pt x="68" y="29"/>
                    <a:pt x="67" y="29"/>
                    <a:pt x="66" y="30"/>
                  </a:cubicBezTo>
                  <a:cubicBezTo>
                    <a:pt x="65" y="31"/>
                    <a:pt x="64" y="31"/>
                    <a:pt x="63" y="32"/>
                  </a:cubicBezTo>
                  <a:cubicBezTo>
                    <a:pt x="62" y="33"/>
                    <a:pt x="61" y="34"/>
                    <a:pt x="60" y="35"/>
                  </a:cubicBezTo>
                  <a:cubicBezTo>
                    <a:pt x="59" y="36"/>
                    <a:pt x="59" y="37"/>
                    <a:pt x="58" y="38"/>
                  </a:cubicBezTo>
                  <a:cubicBezTo>
                    <a:pt x="57" y="40"/>
                    <a:pt x="57" y="42"/>
                    <a:pt x="56" y="43"/>
                  </a:cubicBezTo>
                  <a:cubicBezTo>
                    <a:pt x="55" y="45"/>
                    <a:pt x="55" y="47"/>
                    <a:pt x="54" y="50"/>
                  </a:cubicBezTo>
                  <a:cubicBezTo>
                    <a:pt x="53" y="52"/>
                    <a:pt x="53" y="54"/>
                    <a:pt x="52" y="57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2" y="15"/>
                    <a:pt x="66" y="13"/>
                    <a:pt x="70" y="12"/>
                  </a:cubicBezTo>
                  <a:cubicBezTo>
                    <a:pt x="75" y="10"/>
                    <a:pt x="79" y="9"/>
                    <a:pt x="83" y="8"/>
                  </a:cubicBezTo>
                  <a:cubicBezTo>
                    <a:pt x="88" y="7"/>
                    <a:pt x="93" y="6"/>
                    <a:pt x="98" y="6"/>
                  </a:cubicBezTo>
                  <a:cubicBezTo>
                    <a:pt x="102" y="6"/>
                    <a:pt x="107" y="6"/>
                    <a:pt x="112" y="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16" name="Freeform 124"/>
            <p:cNvSpPr>
              <a:spLocks/>
            </p:cNvSpPr>
            <p:nvPr/>
          </p:nvSpPr>
          <p:spPr bwMode="auto">
            <a:xfrm>
              <a:off x="5484" y="3413"/>
              <a:ext cx="168" cy="24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65" y="34"/>
                </a:cxn>
                <a:cxn ang="0">
                  <a:pos x="94" y="36"/>
                </a:cxn>
                <a:cxn ang="0">
                  <a:pos x="91" y="57"/>
                </a:cxn>
                <a:cxn ang="0">
                  <a:pos x="62" y="54"/>
                </a:cxn>
                <a:cxn ang="0">
                  <a:pos x="56" y="95"/>
                </a:cxn>
                <a:cxn ang="0">
                  <a:pos x="55" y="101"/>
                </a:cxn>
                <a:cxn ang="0">
                  <a:pos x="54" y="105"/>
                </a:cxn>
                <a:cxn ang="0">
                  <a:pos x="54" y="108"/>
                </a:cxn>
                <a:cxn ang="0">
                  <a:pos x="54" y="110"/>
                </a:cxn>
                <a:cxn ang="0">
                  <a:pos x="55" y="111"/>
                </a:cxn>
                <a:cxn ang="0">
                  <a:pos x="55" y="112"/>
                </a:cxn>
                <a:cxn ang="0">
                  <a:pos x="56" y="113"/>
                </a:cxn>
                <a:cxn ang="0">
                  <a:pos x="58" y="114"/>
                </a:cxn>
                <a:cxn ang="0">
                  <a:pos x="59" y="114"/>
                </a:cxn>
                <a:cxn ang="0">
                  <a:pos x="61" y="115"/>
                </a:cxn>
                <a:cxn ang="0">
                  <a:pos x="63" y="116"/>
                </a:cxn>
                <a:cxn ang="0">
                  <a:pos x="65" y="116"/>
                </a:cxn>
                <a:cxn ang="0">
                  <a:pos x="68" y="116"/>
                </a:cxn>
                <a:cxn ang="0">
                  <a:pos x="73" y="116"/>
                </a:cxn>
                <a:cxn ang="0">
                  <a:pos x="77" y="115"/>
                </a:cxn>
                <a:cxn ang="0">
                  <a:pos x="83" y="115"/>
                </a:cxn>
                <a:cxn ang="0">
                  <a:pos x="83" y="136"/>
                </a:cxn>
                <a:cxn ang="0">
                  <a:pos x="75" y="137"/>
                </a:cxn>
                <a:cxn ang="0">
                  <a:pos x="67" y="138"/>
                </a:cxn>
                <a:cxn ang="0">
                  <a:pos x="58" y="138"/>
                </a:cxn>
                <a:cxn ang="0">
                  <a:pos x="48" y="137"/>
                </a:cxn>
                <a:cxn ang="0">
                  <a:pos x="42" y="137"/>
                </a:cxn>
                <a:cxn ang="0">
                  <a:pos x="37" y="136"/>
                </a:cxn>
                <a:cxn ang="0">
                  <a:pos x="32" y="134"/>
                </a:cxn>
                <a:cxn ang="0">
                  <a:pos x="27" y="133"/>
                </a:cxn>
                <a:cxn ang="0">
                  <a:pos x="23" y="131"/>
                </a:cxn>
                <a:cxn ang="0">
                  <a:pos x="20" y="129"/>
                </a:cxn>
                <a:cxn ang="0">
                  <a:pos x="17" y="127"/>
                </a:cxn>
                <a:cxn ang="0">
                  <a:pos x="15" y="125"/>
                </a:cxn>
                <a:cxn ang="0">
                  <a:pos x="13" y="123"/>
                </a:cxn>
                <a:cxn ang="0">
                  <a:pos x="12" y="120"/>
                </a:cxn>
                <a:cxn ang="0">
                  <a:pos x="11" y="117"/>
                </a:cxn>
                <a:cxn ang="0">
                  <a:pos x="10" y="114"/>
                </a:cxn>
                <a:cxn ang="0">
                  <a:pos x="10" y="111"/>
                </a:cxn>
                <a:cxn ang="0">
                  <a:pos x="11" y="107"/>
                </a:cxn>
                <a:cxn ang="0">
                  <a:pos x="11" y="101"/>
                </a:cxn>
                <a:cxn ang="0">
                  <a:pos x="12" y="95"/>
                </a:cxn>
                <a:cxn ang="0">
                  <a:pos x="19" y="51"/>
                </a:cxn>
                <a:cxn ang="0">
                  <a:pos x="0" y="49"/>
                </a:cxn>
                <a:cxn ang="0">
                  <a:pos x="3" y="29"/>
                </a:cxn>
                <a:cxn ang="0">
                  <a:pos x="23" y="30"/>
                </a:cxn>
                <a:cxn ang="0">
                  <a:pos x="26" y="11"/>
                </a:cxn>
                <a:cxn ang="0">
                  <a:pos x="70" y="0"/>
                </a:cxn>
              </a:cxnLst>
              <a:rect l="0" t="0" r="r" b="b"/>
              <a:pathLst>
                <a:path w="94" h="138">
                  <a:moveTo>
                    <a:pt x="70" y="0"/>
                  </a:moveTo>
                  <a:cubicBezTo>
                    <a:pt x="65" y="34"/>
                    <a:pt x="65" y="34"/>
                    <a:pt x="65" y="34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5" y="97"/>
                    <a:pt x="55" y="99"/>
                    <a:pt x="55" y="101"/>
                  </a:cubicBezTo>
                  <a:cubicBezTo>
                    <a:pt x="55" y="102"/>
                    <a:pt x="55" y="104"/>
                    <a:pt x="54" y="105"/>
                  </a:cubicBezTo>
                  <a:cubicBezTo>
                    <a:pt x="54" y="106"/>
                    <a:pt x="54" y="107"/>
                    <a:pt x="54" y="108"/>
                  </a:cubicBezTo>
                  <a:cubicBezTo>
                    <a:pt x="54" y="109"/>
                    <a:pt x="54" y="110"/>
                    <a:pt x="54" y="110"/>
                  </a:cubicBezTo>
                  <a:cubicBezTo>
                    <a:pt x="54" y="110"/>
                    <a:pt x="55" y="111"/>
                    <a:pt x="55" y="111"/>
                  </a:cubicBezTo>
                  <a:cubicBezTo>
                    <a:pt x="55" y="111"/>
                    <a:pt x="55" y="112"/>
                    <a:pt x="55" y="112"/>
                  </a:cubicBezTo>
                  <a:cubicBezTo>
                    <a:pt x="56" y="112"/>
                    <a:pt x="56" y="113"/>
                    <a:pt x="56" y="113"/>
                  </a:cubicBezTo>
                  <a:cubicBezTo>
                    <a:pt x="57" y="113"/>
                    <a:pt x="57" y="113"/>
                    <a:pt x="58" y="114"/>
                  </a:cubicBezTo>
                  <a:cubicBezTo>
                    <a:pt x="58" y="114"/>
                    <a:pt x="59" y="114"/>
                    <a:pt x="59" y="114"/>
                  </a:cubicBezTo>
                  <a:cubicBezTo>
                    <a:pt x="60" y="115"/>
                    <a:pt x="60" y="115"/>
                    <a:pt x="61" y="115"/>
                  </a:cubicBezTo>
                  <a:cubicBezTo>
                    <a:pt x="62" y="115"/>
                    <a:pt x="62" y="115"/>
                    <a:pt x="63" y="116"/>
                  </a:cubicBezTo>
                  <a:cubicBezTo>
                    <a:pt x="64" y="116"/>
                    <a:pt x="64" y="116"/>
                    <a:pt x="65" y="116"/>
                  </a:cubicBezTo>
                  <a:cubicBezTo>
                    <a:pt x="66" y="116"/>
                    <a:pt x="67" y="116"/>
                    <a:pt x="68" y="116"/>
                  </a:cubicBezTo>
                  <a:cubicBezTo>
                    <a:pt x="70" y="116"/>
                    <a:pt x="71" y="116"/>
                    <a:pt x="73" y="116"/>
                  </a:cubicBezTo>
                  <a:cubicBezTo>
                    <a:pt x="74" y="116"/>
                    <a:pt x="76" y="116"/>
                    <a:pt x="77" y="115"/>
                  </a:cubicBezTo>
                  <a:cubicBezTo>
                    <a:pt x="79" y="115"/>
                    <a:pt x="81" y="115"/>
                    <a:pt x="83" y="115"/>
                  </a:cubicBezTo>
                  <a:cubicBezTo>
                    <a:pt x="83" y="136"/>
                    <a:pt x="83" y="136"/>
                    <a:pt x="83" y="136"/>
                  </a:cubicBezTo>
                  <a:cubicBezTo>
                    <a:pt x="81" y="137"/>
                    <a:pt x="78" y="137"/>
                    <a:pt x="75" y="137"/>
                  </a:cubicBezTo>
                  <a:cubicBezTo>
                    <a:pt x="72" y="138"/>
                    <a:pt x="69" y="138"/>
                    <a:pt x="67" y="138"/>
                  </a:cubicBezTo>
                  <a:cubicBezTo>
                    <a:pt x="64" y="138"/>
                    <a:pt x="61" y="138"/>
                    <a:pt x="58" y="138"/>
                  </a:cubicBezTo>
                  <a:cubicBezTo>
                    <a:pt x="55" y="138"/>
                    <a:pt x="51" y="138"/>
                    <a:pt x="48" y="137"/>
                  </a:cubicBezTo>
                  <a:cubicBezTo>
                    <a:pt x="46" y="137"/>
                    <a:pt x="44" y="137"/>
                    <a:pt x="42" y="137"/>
                  </a:cubicBezTo>
                  <a:cubicBezTo>
                    <a:pt x="41" y="136"/>
                    <a:pt x="39" y="136"/>
                    <a:pt x="37" y="136"/>
                  </a:cubicBezTo>
                  <a:cubicBezTo>
                    <a:pt x="35" y="135"/>
                    <a:pt x="34" y="135"/>
                    <a:pt x="32" y="134"/>
                  </a:cubicBezTo>
                  <a:cubicBezTo>
                    <a:pt x="31" y="134"/>
                    <a:pt x="29" y="133"/>
                    <a:pt x="27" y="133"/>
                  </a:cubicBezTo>
                  <a:cubicBezTo>
                    <a:pt x="26" y="132"/>
                    <a:pt x="25" y="132"/>
                    <a:pt x="23" y="131"/>
                  </a:cubicBezTo>
                  <a:cubicBezTo>
                    <a:pt x="22" y="130"/>
                    <a:pt x="21" y="130"/>
                    <a:pt x="20" y="129"/>
                  </a:cubicBezTo>
                  <a:cubicBezTo>
                    <a:pt x="19" y="129"/>
                    <a:pt x="18" y="128"/>
                    <a:pt x="17" y="127"/>
                  </a:cubicBezTo>
                  <a:cubicBezTo>
                    <a:pt x="16" y="127"/>
                    <a:pt x="15" y="126"/>
                    <a:pt x="15" y="125"/>
                  </a:cubicBezTo>
                  <a:cubicBezTo>
                    <a:pt x="14" y="124"/>
                    <a:pt x="14" y="124"/>
                    <a:pt x="13" y="123"/>
                  </a:cubicBezTo>
                  <a:cubicBezTo>
                    <a:pt x="13" y="122"/>
                    <a:pt x="12" y="121"/>
                    <a:pt x="12" y="120"/>
                  </a:cubicBezTo>
                  <a:cubicBezTo>
                    <a:pt x="11" y="119"/>
                    <a:pt x="11" y="118"/>
                    <a:pt x="11" y="117"/>
                  </a:cubicBezTo>
                  <a:cubicBezTo>
                    <a:pt x="11" y="116"/>
                    <a:pt x="11" y="115"/>
                    <a:pt x="10" y="114"/>
                  </a:cubicBezTo>
                  <a:cubicBezTo>
                    <a:pt x="10" y="113"/>
                    <a:pt x="10" y="112"/>
                    <a:pt x="10" y="111"/>
                  </a:cubicBezTo>
                  <a:cubicBezTo>
                    <a:pt x="10" y="110"/>
                    <a:pt x="10" y="108"/>
                    <a:pt x="11" y="107"/>
                  </a:cubicBezTo>
                  <a:cubicBezTo>
                    <a:pt x="11" y="105"/>
                    <a:pt x="11" y="103"/>
                    <a:pt x="11" y="101"/>
                  </a:cubicBezTo>
                  <a:cubicBezTo>
                    <a:pt x="11" y="99"/>
                    <a:pt x="12" y="97"/>
                    <a:pt x="12" y="95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6" y="11"/>
                    <a:pt x="26" y="11"/>
                    <a:pt x="26" y="11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82" name="Group 190"/>
          <p:cNvGrpSpPr>
            <a:grpSpLocks/>
          </p:cNvGrpSpPr>
          <p:nvPr/>
        </p:nvGrpSpPr>
        <p:grpSpPr bwMode="auto">
          <a:xfrm>
            <a:off x="7683500" y="2790825"/>
            <a:ext cx="2549525" cy="544513"/>
            <a:chOff x="4840" y="1758"/>
            <a:chExt cx="1606" cy="343"/>
          </a:xfrm>
        </p:grpSpPr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5332" y="1758"/>
              <a:ext cx="367" cy="187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4" y="26"/>
                </a:cxn>
                <a:cxn ang="0">
                  <a:pos x="22" y="7"/>
                </a:cxn>
                <a:cxn ang="0">
                  <a:pos x="38" y="1"/>
                </a:cxn>
                <a:cxn ang="0">
                  <a:pos x="196" y="8"/>
                </a:cxn>
                <a:cxn ang="0">
                  <a:pos x="203" y="18"/>
                </a:cxn>
                <a:cxn ang="0">
                  <a:pos x="195" y="38"/>
                </a:cxn>
                <a:cxn ang="0">
                  <a:pos x="193" y="54"/>
                </a:cxn>
                <a:cxn ang="0">
                  <a:pos x="194" y="104"/>
                </a:cxn>
              </a:cxnLst>
              <a:rect l="0" t="0" r="r" b="b"/>
              <a:pathLst>
                <a:path w="205" h="104">
                  <a:moveTo>
                    <a:pt x="0" y="69"/>
                  </a:moveTo>
                  <a:cubicBezTo>
                    <a:pt x="0" y="69"/>
                    <a:pt x="1" y="32"/>
                    <a:pt x="4" y="26"/>
                  </a:cubicBezTo>
                  <a:cubicBezTo>
                    <a:pt x="8" y="20"/>
                    <a:pt x="22" y="7"/>
                    <a:pt x="22" y="7"/>
                  </a:cubicBezTo>
                  <a:cubicBezTo>
                    <a:pt x="26" y="3"/>
                    <a:pt x="33" y="0"/>
                    <a:pt x="38" y="1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201" y="9"/>
                    <a:pt x="205" y="13"/>
                    <a:pt x="203" y="18"/>
                  </a:cubicBezTo>
                  <a:cubicBezTo>
                    <a:pt x="195" y="38"/>
                    <a:pt x="195" y="38"/>
                    <a:pt x="195" y="38"/>
                  </a:cubicBezTo>
                  <a:cubicBezTo>
                    <a:pt x="194" y="43"/>
                    <a:pt x="193" y="49"/>
                    <a:pt x="193" y="54"/>
                  </a:cubicBezTo>
                  <a:cubicBezTo>
                    <a:pt x="194" y="104"/>
                    <a:pt x="194" y="104"/>
                    <a:pt x="194" y="104"/>
                  </a:cubicBezTo>
                </a:path>
              </a:pathLst>
            </a:custGeom>
            <a:solidFill>
              <a:schemeClr val="accent1"/>
            </a:solidFill>
            <a:ln w="222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366" name="Group 174"/>
            <p:cNvGrpSpPr>
              <a:grpSpLocks/>
            </p:cNvGrpSpPr>
            <p:nvPr/>
          </p:nvGrpSpPr>
          <p:grpSpPr bwMode="auto">
            <a:xfrm>
              <a:off x="4840" y="1758"/>
              <a:ext cx="1606" cy="343"/>
              <a:chOff x="4840" y="1758"/>
              <a:chExt cx="1606" cy="343"/>
            </a:xfrm>
          </p:grpSpPr>
          <p:sp>
            <p:nvSpPr>
              <p:cNvPr id="8202" name="Freeform 10"/>
              <p:cNvSpPr>
                <a:spLocks/>
              </p:cNvSpPr>
              <p:nvPr/>
            </p:nvSpPr>
            <p:spPr bwMode="auto">
              <a:xfrm>
                <a:off x="5332" y="1758"/>
                <a:ext cx="367" cy="187"/>
              </a:xfrm>
              <a:custGeom>
                <a:avLst/>
                <a:gdLst/>
                <a:ahLst/>
                <a:cxnLst>
                  <a:cxn ang="0">
                    <a:pos x="0" y="69"/>
                  </a:cxn>
                  <a:cxn ang="0">
                    <a:pos x="4" y="26"/>
                  </a:cxn>
                  <a:cxn ang="0">
                    <a:pos x="22" y="7"/>
                  </a:cxn>
                  <a:cxn ang="0">
                    <a:pos x="38" y="1"/>
                  </a:cxn>
                  <a:cxn ang="0">
                    <a:pos x="196" y="8"/>
                  </a:cxn>
                  <a:cxn ang="0">
                    <a:pos x="203" y="18"/>
                  </a:cxn>
                  <a:cxn ang="0">
                    <a:pos x="195" y="38"/>
                  </a:cxn>
                  <a:cxn ang="0">
                    <a:pos x="193" y="54"/>
                  </a:cxn>
                  <a:cxn ang="0">
                    <a:pos x="194" y="104"/>
                  </a:cxn>
                </a:cxnLst>
                <a:rect l="0" t="0" r="r" b="b"/>
                <a:pathLst>
                  <a:path w="205" h="104">
                    <a:moveTo>
                      <a:pt x="0" y="69"/>
                    </a:moveTo>
                    <a:cubicBezTo>
                      <a:pt x="0" y="69"/>
                      <a:pt x="1" y="32"/>
                      <a:pt x="4" y="26"/>
                    </a:cubicBezTo>
                    <a:cubicBezTo>
                      <a:pt x="8" y="20"/>
                      <a:pt x="22" y="7"/>
                      <a:pt x="22" y="7"/>
                    </a:cubicBezTo>
                    <a:cubicBezTo>
                      <a:pt x="26" y="3"/>
                      <a:pt x="33" y="0"/>
                      <a:pt x="38" y="1"/>
                    </a:cubicBezTo>
                    <a:cubicBezTo>
                      <a:pt x="196" y="8"/>
                      <a:pt x="196" y="8"/>
                      <a:pt x="196" y="8"/>
                    </a:cubicBezTo>
                    <a:cubicBezTo>
                      <a:pt x="201" y="9"/>
                      <a:pt x="205" y="13"/>
                      <a:pt x="203" y="18"/>
                    </a:cubicBezTo>
                    <a:cubicBezTo>
                      <a:pt x="195" y="38"/>
                      <a:pt x="195" y="38"/>
                      <a:pt x="195" y="38"/>
                    </a:cubicBezTo>
                    <a:cubicBezTo>
                      <a:pt x="194" y="43"/>
                      <a:pt x="193" y="49"/>
                      <a:pt x="193" y="54"/>
                    </a:cubicBezTo>
                    <a:cubicBezTo>
                      <a:pt x="194" y="104"/>
                      <a:pt x="194" y="104"/>
                      <a:pt x="194" y="104"/>
                    </a:cubicBezTo>
                  </a:path>
                </a:pathLst>
              </a:custGeom>
              <a:noFill/>
              <a:ln w="2222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auto">
              <a:xfrm>
                <a:off x="4840" y="1848"/>
                <a:ext cx="1606" cy="253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1592" y="91"/>
                  </a:cxn>
                  <a:cxn ang="0">
                    <a:pos x="1558" y="251"/>
                  </a:cxn>
                  <a:cxn ang="0">
                    <a:pos x="0" y="130"/>
                  </a:cxn>
                  <a:cxn ang="0">
                    <a:pos x="240" y="0"/>
                  </a:cxn>
                </a:cxnLst>
                <a:rect l="0" t="0" r="r" b="b"/>
                <a:pathLst>
                  <a:path w="1592" h="251">
                    <a:moveTo>
                      <a:pt x="240" y="0"/>
                    </a:moveTo>
                    <a:lnTo>
                      <a:pt x="1592" y="91"/>
                    </a:lnTo>
                    <a:lnTo>
                      <a:pt x="1558" y="251"/>
                    </a:lnTo>
                    <a:lnTo>
                      <a:pt x="0" y="130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222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381" name="Group 189"/>
          <p:cNvGrpSpPr>
            <a:grpSpLocks/>
          </p:cNvGrpSpPr>
          <p:nvPr/>
        </p:nvGrpSpPr>
        <p:grpSpPr bwMode="auto">
          <a:xfrm>
            <a:off x="6958013" y="3006725"/>
            <a:ext cx="3192462" cy="836613"/>
            <a:chOff x="4383" y="1894"/>
            <a:chExt cx="2011" cy="527"/>
          </a:xfrm>
        </p:grpSpPr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5068" y="1894"/>
              <a:ext cx="511" cy="277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5" y="38"/>
                </a:cxn>
                <a:cxn ang="0">
                  <a:pos x="31" y="8"/>
                </a:cxn>
                <a:cxn ang="0">
                  <a:pos x="52" y="0"/>
                </a:cxn>
                <a:cxn ang="0">
                  <a:pos x="274" y="17"/>
                </a:cxn>
                <a:cxn ang="0">
                  <a:pos x="284" y="31"/>
                </a:cxn>
                <a:cxn ang="0">
                  <a:pos x="272" y="52"/>
                </a:cxn>
                <a:cxn ang="0">
                  <a:pos x="269" y="77"/>
                </a:cxn>
                <a:cxn ang="0">
                  <a:pos x="270" y="155"/>
                </a:cxn>
              </a:cxnLst>
              <a:rect l="0" t="0" r="r" b="b"/>
              <a:pathLst>
                <a:path w="285" h="155">
                  <a:moveTo>
                    <a:pt x="0" y="106"/>
                  </a:moveTo>
                  <a:cubicBezTo>
                    <a:pt x="0" y="106"/>
                    <a:pt x="0" y="46"/>
                    <a:pt x="5" y="38"/>
                  </a:cubicBezTo>
                  <a:cubicBezTo>
                    <a:pt x="10" y="30"/>
                    <a:pt x="31" y="8"/>
                    <a:pt x="31" y="8"/>
                  </a:cubicBezTo>
                  <a:cubicBezTo>
                    <a:pt x="36" y="3"/>
                    <a:pt x="45" y="0"/>
                    <a:pt x="52" y="0"/>
                  </a:cubicBezTo>
                  <a:cubicBezTo>
                    <a:pt x="274" y="17"/>
                    <a:pt x="274" y="17"/>
                    <a:pt x="274" y="17"/>
                  </a:cubicBezTo>
                  <a:cubicBezTo>
                    <a:pt x="281" y="18"/>
                    <a:pt x="285" y="24"/>
                    <a:pt x="284" y="31"/>
                  </a:cubicBezTo>
                  <a:cubicBezTo>
                    <a:pt x="272" y="52"/>
                    <a:pt x="272" y="52"/>
                    <a:pt x="272" y="52"/>
                  </a:cubicBezTo>
                  <a:cubicBezTo>
                    <a:pt x="270" y="59"/>
                    <a:pt x="269" y="70"/>
                    <a:pt x="269" y="77"/>
                  </a:cubicBezTo>
                  <a:cubicBezTo>
                    <a:pt x="270" y="155"/>
                    <a:pt x="270" y="155"/>
                    <a:pt x="270" y="155"/>
                  </a:cubicBezTo>
                </a:path>
              </a:pathLst>
            </a:custGeom>
            <a:solidFill>
              <a:schemeClr val="accent1"/>
            </a:solidFill>
            <a:ln w="222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365" name="Group 173"/>
            <p:cNvGrpSpPr>
              <a:grpSpLocks/>
            </p:cNvGrpSpPr>
            <p:nvPr/>
          </p:nvGrpSpPr>
          <p:grpSpPr bwMode="auto">
            <a:xfrm>
              <a:off x="4383" y="1894"/>
              <a:ext cx="2011" cy="527"/>
              <a:chOff x="4383" y="1894"/>
              <a:chExt cx="2011" cy="527"/>
            </a:xfrm>
          </p:grpSpPr>
          <p:sp>
            <p:nvSpPr>
              <p:cNvPr id="8205" name="Freeform 13"/>
              <p:cNvSpPr>
                <a:spLocks/>
              </p:cNvSpPr>
              <p:nvPr/>
            </p:nvSpPr>
            <p:spPr bwMode="auto">
              <a:xfrm>
                <a:off x="5068" y="1894"/>
                <a:ext cx="511" cy="277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5" y="38"/>
                  </a:cxn>
                  <a:cxn ang="0">
                    <a:pos x="31" y="8"/>
                  </a:cxn>
                  <a:cxn ang="0">
                    <a:pos x="52" y="0"/>
                  </a:cxn>
                  <a:cxn ang="0">
                    <a:pos x="274" y="17"/>
                  </a:cxn>
                  <a:cxn ang="0">
                    <a:pos x="284" y="31"/>
                  </a:cxn>
                  <a:cxn ang="0">
                    <a:pos x="272" y="52"/>
                  </a:cxn>
                  <a:cxn ang="0">
                    <a:pos x="269" y="77"/>
                  </a:cxn>
                  <a:cxn ang="0">
                    <a:pos x="270" y="155"/>
                  </a:cxn>
                </a:cxnLst>
                <a:rect l="0" t="0" r="r" b="b"/>
                <a:pathLst>
                  <a:path w="285" h="155">
                    <a:moveTo>
                      <a:pt x="0" y="106"/>
                    </a:moveTo>
                    <a:cubicBezTo>
                      <a:pt x="0" y="106"/>
                      <a:pt x="0" y="46"/>
                      <a:pt x="5" y="38"/>
                    </a:cubicBezTo>
                    <a:cubicBezTo>
                      <a:pt x="10" y="30"/>
                      <a:pt x="31" y="8"/>
                      <a:pt x="31" y="8"/>
                    </a:cubicBezTo>
                    <a:cubicBezTo>
                      <a:pt x="36" y="3"/>
                      <a:pt x="45" y="0"/>
                      <a:pt x="52" y="0"/>
                    </a:cubicBezTo>
                    <a:cubicBezTo>
                      <a:pt x="274" y="17"/>
                      <a:pt x="274" y="17"/>
                      <a:pt x="274" y="17"/>
                    </a:cubicBezTo>
                    <a:cubicBezTo>
                      <a:pt x="281" y="18"/>
                      <a:pt x="285" y="24"/>
                      <a:pt x="284" y="31"/>
                    </a:cubicBezTo>
                    <a:cubicBezTo>
                      <a:pt x="272" y="52"/>
                      <a:pt x="272" y="52"/>
                      <a:pt x="272" y="52"/>
                    </a:cubicBezTo>
                    <a:cubicBezTo>
                      <a:pt x="270" y="59"/>
                      <a:pt x="269" y="70"/>
                      <a:pt x="269" y="77"/>
                    </a:cubicBezTo>
                    <a:cubicBezTo>
                      <a:pt x="270" y="155"/>
                      <a:pt x="270" y="155"/>
                      <a:pt x="270" y="155"/>
                    </a:cubicBezTo>
                  </a:path>
                </a:pathLst>
              </a:custGeom>
              <a:noFill/>
              <a:ln w="2222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auto">
              <a:xfrm>
                <a:off x="4383" y="2025"/>
                <a:ext cx="2011" cy="396"/>
              </a:xfrm>
              <a:custGeom>
                <a:avLst/>
                <a:gdLst/>
                <a:ahLst/>
                <a:cxnLst>
                  <a:cxn ang="0">
                    <a:pos x="364" y="0"/>
                  </a:cxn>
                  <a:cxn ang="0">
                    <a:pos x="1994" y="135"/>
                  </a:cxn>
                  <a:cxn ang="0">
                    <a:pos x="1938" y="393"/>
                  </a:cxn>
                  <a:cxn ang="0">
                    <a:pos x="0" y="193"/>
                  </a:cxn>
                  <a:cxn ang="0">
                    <a:pos x="364" y="0"/>
                  </a:cxn>
                </a:cxnLst>
                <a:rect l="0" t="0" r="r" b="b"/>
                <a:pathLst>
                  <a:path w="1994" h="393">
                    <a:moveTo>
                      <a:pt x="364" y="0"/>
                    </a:moveTo>
                    <a:lnTo>
                      <a:pt x="1994" y="135"/>
                    </a:lnTo>
                    <a:lnTo>
                      <a:pt x="1938" y="393"/>
                    </a:lnTo>
                    <a:lnTo>
                      <a:pt x="0" y="193"/>
                    </a:lnTo>
                    <a:lnTo>
                      <a:pt x="36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2222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380" name="Group 188"/>
          <p:cNvGrpSpPr>
            <a:grpSpLocks/>
          </p:cNvGrpSpPr>
          <p:nvPr/>
        </p:nvGrpSpPr>
        <p:grpSpPr bwMode="auto">
          <a:xfrm>
            <a:off x="5762625" y="3324225"/>
            <a:ext cx="4243388" cy="1430338"/>
            <a:chOff x="3630" y="2094"/>
            <a:chExt cx="2673" cy="901"/>
          </a:xfrm>
        </p:grpSpPr>
        <p:sp>
          <p:nvSpPr>
            <p:cNvPr id="8207" name="Freeform 15"/>
            <p:cNvSpPr>
              <a:spLocks/>
            </p:cNvSpPr>
            <p:nvPr/>
          </p:nvSpPr>
          <p:spPr bwMode="auto">
            <a:xfrm>
              <a:off x="4587" y="2094"/>
              <a:ext cx="739" cy="447"/>
            </a:xfrm>
            <a:custGeom>
              <a:avLst/>
              <a:gdLst/>
              <a:ahLst/>
              <a:cxnLst>
                <a:cxn ang="0">
                  <a:pos x="0" y="178"/>
                </a:cxn>
                <a:cxn ang="0">
                  <a:pos x="17" y="70"/>
                </a:cxn>
                <a:cxn ang="0">
                  <a:pos x="67" y="13"/>
                </a:cxn>
                <a:cxn ang="0">
                  <a:pos x="99" y="1"/>
                </a:cxn>
                <a:cxn ang="0">
                  <a:pos x="396" y="28"/>
                </a:cxn>
                <a:cxn ang="0">
                  <a:pos x="410" y="48"/>
                </a:cxn>
                <a:cxn ang="0">
                  <a:pos x="398" y="99"/>
                </a:cxn>
                <a:cxn ang="0">
                  <a:pos x="393" y="136"/>
                </a:cxn>
                <a:cxn ang="0">
                  <a:pos x="396" y="249"/>
                </a:cxn>
              </a:cxnLst>
              <a:rect l="0" t="0" r="r" b="b"/>
              <a:pathLst>
                <a:path w="412" h="249">
                  <a:moveTo>
                    <a:pt x="0" y="178"/>
                  </a:moveTo>
                  <a:cubicBezTo>
                    <a:pt x="0" y="178"/>
                    <a:pt x="10" y="81"/>
                    <a:pt x="17" y="70"/>
                  </a:cubicBezTo>
                  <a:cubicBezTo>
                    <a:pt x="24" y="58"/>
                    <a:pt x="67" y="13"/>
                    <a:pt x="67" y="13"/>
                  </a:cubicBezTo>
                  <a:cubicBezTo>
                    <a:pt x="75" y="5"/>
                    <a:pt x="89" y="0"/>
                    <a:pt x="99" y="1"/>
                  </a:cubicBezTo>
                  <a:cubicBezTo>
                    <a:pt x="396" y="28"/>
                    <a:pt x="396" y="28"/>
                    <a:pt x="396" y="28"/>
                  </a:cubicBezTo>
                  <a:cubicBezTo>
                    <a:pt x="406" y="29"/>
                    <a:pt x="412" y="38"/>
                    <a:pt x="410" y="48"/>
                  </a:cubicBezTo>
                  <a:cubicBezTo>
                    <a:pt x="398" y="99"/>
                    <a:pt x="398" y="99"/>
                    <a:pt x="398" y="99"/>
                  </a:cubicBezTo>
                  <a:cubicBezTo>
                    <a:pt x="395" y="109"/>
                    <a:pt x="393" y="125"/>
                    <a:pt x="393" y="136"/>
                  </a:cubicBezTo>
                  <a:cubicBezTo>
                    <a:pt x="396" y="249"/>
                    <a:pt x="396" y="249"/>
                    <a:pt x="396" y="249"/>
                  </a:cubicBezTo>
                </a:path>
              </a:pathLst>
            </a:custGeom>
            <a:solidFill>
              <a:schemeClr val="accent1"/>
            </a:solidFill>
            <a:ln w="222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364" name="Group 172"/>
            <p:cNvGrpSpPr>
              <a:grpSpLocks/>
            </p:cNvGrpSpPr>
            <p:nvPr/>
          </p:nvGrpSpPr>
          <p:grpSpPr bwMode="auto">
            <a:xfrm>
              <a:off x="3630" y="2094"/>
              <a:ext cx="2673" cy="901"/>
              <a:chOff x="3630" y="2094"/>
              <a:chExt cx="2673" cy="901"/>
            </a:xfrm>
          </p:grpSpPr>
          <p:sp>
            <p:nvSpPr>
              <p:cNvPr id="8208" name="Freeform 16"/>
              <p:cNvSpPr>
                <a:spLocks/>
              </p:cNvSpPr>
              <p:nvPr/>
            </p:nvSpPr>
            <p:spPr bwMode="auto">
              <a:xfrm>
                <a:off x="4587" y="2094"/>
                <a:ext cx="739" cy="447"/>
              </a:xfrm>
              <a:custGeom>
                <a:avLst/>
                <a:gdLst/>
                <a:ahLst/>
                <a:cxnLst>
                  <a:cxn ang="0">
                    <a:pos x="0" y="178"/>
                  </a:cxn>
                  <a:cxn ang="0">
                    <a:pos x="17" y="70"/>
                  </a:cxn>
                  <a:cxn ang="0">
                    <a:pos x="67" y="13"/>
                  </a:cxn>
                  <a:cxn ang="0">
                    <a:pos x="99" y="1"/>
                  </a:cxn>
                  <a:cxn ang="0">
                    <a:pos x="396" y="28"/>
                  </a:cxn>
                  <a:cxn ang="0">
                    <a:pos x="410" y="48"/>
                  </a:cxn>
                  <a:cxn ang="0">
                    <a:pos x="398" y="99"/>
                  </a:cxn>
                  <a:cxn ang="0">
                    <a:pos x="393" y="136"/>
                  </a:cxn>
                  <a:cxn ang="0">
                    <a:pos x="396" y="249"/>
                  </a:cxn>
                </a:cxnLst>
                <a:rect l="0" t="0" r="r" b="b"/>
                <a:pathLst>
                  <a:path w="412" h="249">
                    <a:moveTo>
                      <a:pt x="0" y="178"/>
                    </a:moveTo>
                    <a:cubicBezTo>
                      <a:pt x="0" y="178"/>
                      <a:pt x="10" y="81"/>
                      <a:pt x="17" y="70"/>
                    </a:cubicBezTo>
                    <a:cubicBezTo>
                      <a:pt x="24" y="58"/>
                      <a:pt x="67" y="13"/>
                      <a:pt x="67" y="13"/>
                    </a:cubicBezTo>
                    <a:cubicBezTo>
                      <a:pt x="75" y="5"/>
                      <a:pt x="89" y="0"/>
                      <a:pt x="99" y="1"/>
                    </a:cubicBezTo>
                    <a:cubicBezTo>
                      <a:pt x="396" y="28"/>
                      <a:pt x="396" y="28"/>
                      <a:pt x="396" y="28"/>
                    </a:cubicBezTo>
                    <a:cubicBezTo>
                      <a:pt x="406" y="29"/>
                      <a:pt x="412" y="38"/>
                      <a:pt x="410" y="48"/>
                    </a:cubicBezTo>
                    <a:cubicBezTo>
                      <a:pt x="398" y="99"/>
                      <a:pt x="398" y="99"/>
                      <a:pt x="398" y="99"/>
                    </a:cubicBezTo>
                    <a:cubicBezTo>
                      <a:pt x="395" y="109"/>
                      <a:pt x="393" y="125"/>
                      <a:pt x="393" y="136"/>
                    </a:cubicBezTo>
                    <a:cubicBezTo>
                      <a:pt x="396" y="249"/>
                      <a:pt x="396" y="249"/>
                      <a:pt x="396" y="249"/>
                    </a:cubicBezTo>
                  </a:path>
                </a:pathLst>
              </a:custGeom>
              <a:noFill/>
              <a:ln w="22225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09" name="Freeform 17"/>
              <p:cNvSpPr>
                <a:spLocks/>
              </p:cNvSpPr>
              <p:nvPr/>
            </p:nvSpPr>
            <p:spPr bwMode="auto">
              <a:xfrm>
                <a:off x="3630" y="2295"/>
                <a:ext cx="2673" cy="700"/>
              </a:xfrm>
              <a:custGeom>
                <a:avLst/>
                <a:gdLst/>
                <a:ahLst/>
                <a:cxnLst>
                  <a:cxn ang="0">
                    <a:pos x="610" y="0"/>
                  </a:cxn>
                  <a:cxn ang="0">
                    <a:pos x="0" y="322"/>
                  </a:cxn>
                  <a:cxn ang="0">
                    <a:pos x="2537" y="694"/>
                  </a:cxn>
                  <a:cxn ang="0">
                    <a:pos x="2649" y="224"/>
                  </a:cxn>
                  <a:cxn ang="0">
                    <a:pos x="610" y="0"/>
                  </a:cxn>
                </a:cxnLst>
                <a:rect l="0" t="0" r="r" b="b"/>
                <a:pathLst>
                  <a:path w="2649" h="694">
                    <a:moveTo>
                      <a:pt x="610" y="0"/>
                    </a:moveTo>
                    <a:lnTo>
                      <a:pt x="0" y="322"/>
                    </a:lnTo>
                    <a:lnTo>
                      <a:pt x="2537" y="694"/>
                    </a:lnTo>
                    <a:lnTo>
                      <a:pt x="2649" y="224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3630" y="2295"/>
              <a:ext cx="2673" cy="700"/>
            </a:xfrm>
            <a:custGeom>
              <a:avLst/>
              <a:gdLst/>
              <a:ahLst/>
              <a:cxnLst>
                <a:cxn ang="0">
                  <a:pos x="610" y="0"/>
                </a:cxn>
                <a:cxn ang="0">
                  <a:pos x="0" y="322"/>
                </a:cxn>
                <a:cxn ang="0">
                  <a:pos x="2537" y="694"/>
                </a:cxn>
                <a:cxn ang="0">
                  <a:pos x="2649" y="224"/>
                </a:cxn>
                <a:cxn ang="0">
                  <a:pos x="610" y="0"/>
                </a:cxn>
              </a:cxnLst>
              <a:rect l="0" t="0" r="r" b="b"/>
              <a:pathLst>
                <a:path w="2649" h="694">
                  <a:moveTo>
                    <a:pt x="610" y="0"/>
                  </a:moveTo>
                  <a:lnTo>
                    <a:pt x="0" y="322"/>
                  </a:lnTo>
                  <a:lnTo>
                    <a:pt x="2537" y="694"/>
                  </a:lnTo>
                  <a:lnTo>
                    <a:pt x="2649" y="224"/>
                  </a:lnTo>
                  <a:lnTo>
                    <a:pt x="610" y="0"/>
                  </a:lnTo>
                </a:path>
              </a:pathLst>
            </a:custGeom>
            <a:noFill/>
            <a:ln w="2222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11" name="Freeform 19"/>
          <p:cNvSpPr>
            <a:spLocks/>
          </p:cNvSpPr>
          <p:nvPr/>
        </p:nvSpPr>
        <p:spPr bwMode="auto">
          <a:xfrm>
            <a:off x="6340475" y="3859213"/>
            <a:ext cx="1633538" cy="1016000"/>
          </a:xfrm>
          <a:custGeom>
            <a:avLst/>
            <a:gdLst/>
            <a:ahLst/>
            <a:cxnLst>
              <a:cxn ang="0">
                <a:pos x="0" y="257"/>
              </a:cxn>
              <a:cxn ang="0">
                <a:pos x="33" y="97"/>
              </a:cxn>
              <a:cxn ang="0">
                <a:pos x="103" y="18"/>
              </a:cxn>
              <a:cxn ang="0">
                <a:pos x="147" y="2"/>
              </a:cxn>
              <a:cxn ang="0">
                <a:pos x="550" y="48"/>
              </a:cxn>
              <a:cxn ang="0">
                <a:pos x="570" y="77"/>
              </a:cxn>
              <a:cxn ang="0">
                <a:pos x="553" y="147"/>
              </a:cxn>
              <a:cxn ang="0">
                <a:pos x="547" y="198"/>
              </a:cxn>
              <a:cxn ang="0">
                <a:pos x="550" y="356"/>
              </a:cxn>
            </a:cxnLst>
            <a:rect l="0" t="0" r="r" b="b"/>
            <a:pathLst>
              <a:path w="573" h="356">
                <a:moveTo>
                  <a:pt x="0" y="257"/>
                </a:moveTo>
                <a:cubicBezTo>
                  <a:pt x="0" y="257"/>
                  <a:pt x="23" y="113"/>
                  <a:pt x="33" y="97"/>
                </a:cubicBezTo>
                <a:cubicBezTo>
                  <a:pt x="43" y="81"/>
                  <a:pt x="103" y="18"/>
                  <a:pt x="103" y="18"/>
                </a:cubicBezTo>
                <a:cubicBezTo>
                  <a:pt x="113" y="7"/>
                  <a:pt x="133" y="0"/>
                  <a:pt x="147" y="2"/>
                </a:cubicBezTo>
                <a:cubicBezTo>
                  <a:pt x="550" y="48"/>
                  <a:pt x="550" y="48"/>
                  <a:pt x="550" y="48"/>
                </a:cubicBezTo>
                <a:cubicBezTo>
                  <a:pt x="564" y="50"/>
                  <a:pt x="573" y="63"/>
                  <a:pt x="570" y="77"/>
                </a:cubicBezTo>
                <a:cubicBezTo>
                  <a:pt x="553" y="147"/>
                  <a:pt x="553" y="147"/>
                  <a:pt x="553" y="147"/>
                </a:cubicBezTo>
                <a:cubicBezTo>
                  <a:pt x="549" y="161"/>
                  <a:pt x="547" y="184"/>
                  <a:pt x="547" y="198"/>
                </a:cubicBezTo>
                <a:cubicBezTo>
                  <a:pt x="550" y="356"/>
                  <a:pt x="550" y="356"/>
                  <a:pt x="550" y="356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12" name="Freeform 20"/>
          <p:cNvSpPr>
            <a:spLocks/>
          </p:cNvSpPr>
          <p:nvPr/>
        </p:nvSpPr>
        <p:spPr bwMode="auto">
          <a:xfrm>
            <a:off x="7897813" y="4105275"/>
            <a:ext cx="61912" cy="68580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2" y="110"/>
              </a:cxn>
              <a:cxn ang="0">
                <a:pos x="1" y="201"/>
              </a:cxn>
              <a:cxn ang="0">
                <a:pos x="8" y="432"/>
              </a:cxn>
            </a:cxnLst>
            <a:rect l="0" t="0" r="r" b="b"/>
            <a:pathLst>
              <a:path w="39" h="432">
                <a:moveTo>
                  <a:pt x="39" y="0"/>
                </a:moveTo>
                <a:cubicBezTo>
                  <a:pt x="12" y="110"/>
                  <a:pt x="12" y="110"/>
                  <a:pt x="12" y="110"/>
                </a:cubicBezTo>
                <a:cubicBezTo>
                  <a:pt x="5" y="135"/>
                  <a:pt x="1" y="176"/>
                  <a:pt x="1" y="201"/>
                </a:cubicBezTo>
                <a:cubicBezTo>
                  <a:pt x="0" y="255"/>
                  <a:pt x="7" y="384"/>
                  <a:pt x="8" y="432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13" name="Freeform 21"/>
          <p:cNvSpPr>
            <a:spLocks/>
          </p:cNvSpPr>
          <p:nvPr/>
        </p:nvSpPr>
        <p:spPr bwMode="auto">
          <a:xfrm>
            <a:off x="6783388" y="3868738"/>
            <a:ext cx="1190625" cy="2365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95" y="45"/>
              </a:cxn>
              <a:cxn ang="0">
                <a:pos x="415" y="74"/>
              </a:cxn>
              <a:cxn ang="0">
                <a:pos x="413" y="83"/>
              </a:cxn>
            </a:cxnLst>
            <a:rect l="0" t="0" r="r" b="b"/>
            <a:pathLst>
              <a:path w="418" h="83">
                <a:moveTo>
                  <a:pt x="0" y="0"/>
                </a:moveTo>
                <a:cubicBezTo>
                  <a:pt x="395" y="45"/>
                  <a:pt x="395" y="45"/>
                  <a:pt x="395" y="45"/>
                </a:cubicBezTo>
                <a:cubicBezTo>
                  <a:pt x="409" y="47"/>
                  <a:pt x="418" y="60"/>
                  <a:pt x="415" y="74"/>
                </a:cubicBezTo>
                <a:cubicBezTo>
                  <a:pt x="413" y="83"/>
                  <a:pt x="413" y="83"/>
                  <a:pt x="413" y="83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14" name="Freeform 22"/>
          <p:cNvSpPr>
            <a:spLocks/>
          </p:cNvSpPr>
          <p:nvPr/>
        </p:nvSpPr>
        <p:spPr bwMode="auto">
          <a:xfrm>
            <a:off x="6348413" y="3859213"/>
            <a:ext cx="434975" cy="684212"/>
          </a:xfrm>
          <a:custGeom>
            <a:avLst/>
            <a:gdLst/>
            <a:ahLst/>
            <a:cxnLst>
              <a:cxn ang="0">
                <a:pos x="0" y="431"/>
              </a:cxn>
              <a:cxn ang="0">
                <a:pos x="54" y="174"/>
              </a:cxn>
              <a:cxn ang="0">
                <a:pos x="180" y="32"/>
              </a:cxn>
              <a:cxn ang="0">
                <a:pos x="260" y="4"/>
              </a:cxn>
              <a:cxn ang="0">
                <a:pos x="274" y="5"/>
              </a:cxn>
            </a:cxnLst>
            <a:rect l="0" t="0" r="r" b="b"/>
            <a:pathLst>
              <a:path w="274" h="431">
                <a:moveTo>
                  <a:pt x="0" y="431"/>
                </a:moveTo>
                <a:cubicBezTo>
                  <a:pt x="0" y="431"/>
                  <a:pt x="36" y="203"/>
                  <a:pt x="54" y="174"/>
                </a:cubicBezTo>
                <a:cubicBezTo>
                  <a:pt x="72" y="146"/>
                  <a:pt x="180" y="32"/>
                  <a:pt x="180" y="32"/>
                </a:cubicBezTo>
                <a:cubicBezTo>
                  <a:pt x="198" y="13"/>
                  <a:pt x="234" y="0"/>
                  <a:pt x="260" y="4"/>
                </a:cubicBezTo>
                <a:cubicBezTo>
                  <a:pt x="274" y="5"/>
                  <a:pt x="274" y="5"/>
                  <a:pt x="274" y="5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 flipH="1" flipV="1">
            <a:off x="5348288" y="4378325"/>
            <a:ext cx="3795712" cy="619125"/>
          </a:xfrm>
          <a:prstGeom prst="line">
            <a:avLst/>
          </a:prstGeom>
          <a:noFill/>
          <a:ln w="33338" cap="rnd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18" name="Freeform 26"/>
          <p:cNvSpPr>
            <a:spLocks/>
          </p:cNvSpPr>
          <p:nvPr/>
        </p:nvSpPr>
        <p:spPr bwMode="auto">
          <a:xfrm>
            <a:off x="3359150" y="4378325"/>
            <a:ext cx="5505450" cy="2468563"/>
          </a:xfrm>
          <a:custGeom>
            <a:avLst/>
            <a:gdLst/>
            <a:ahLst/>
            <a:cxnLst>
              <a:cxn ang="0">
                <a:pos x="1242" y="0"/>
              </a:cxn>
              <a:cxn ang="0">
                <a:pos x="0" y="664"/>
              </a:cxn>
              <a:cxn ang="0">
                <a:pos x="3438" y="1541"/>
              </a:cxn>
            </a:cxnLst>
            <a:rect l="0" t="0" r="r" b="b"/>
            <a:pathLst>
              <a:path w="3438" h="1541">
                <a:moveTo>
                  <a:pt x="1242" y="0"/>
                </a:moveTo>
                <a:lnTo>
                  <a:pt x="0" y="664"/>
                </a:lnTo>
                <a:lnTo>
                  <a:pt x="3438" y="1541"/>
                </a:lnTo>
              </a:path>
            </a:pathLst>
          </a:custGeom>
          <a:noFill/>
          <a:ln w="33338" cap="rnd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0" y="5441950"/>
            <a:ext cx="695325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2505075" y="5441950"/>
            <a:ext cx="871538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 flipV="1">
            <a:off x="3376613" y="5456238"/>
            <a:ext cx="1587" cy="1420812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378" name="Group 186"/>
          <p:cNvGrpSpPr>
            <a:grpSpLocks/>
          </p:cNvGrpSpPr>
          <p:nvPr/>
        </p:nvGrpSpPr>
        <p:grpSpPr bwMode="auto">
          <a:xfrm>
            <a:off x="3519488" y="5592763"/>
            <a:ext cx="4851400" cy="1281112"/>
            <a:chOff x="2217" y="3523"/>
            <a:chExt cx="3056" cy="807"/>
          </a:xfrm>
        </p:grpSpPr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>
              <a:off x="2233" y="3528"/>
              <a:ext cx="3040" cy="790"/>
            </a:xfrm>
            <a:prstGeom prst="line">
              <a:avLst/>
            </a:prstGeom>
            <a:noFill/>
            <a:ln w="3333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auto">
            <a:xfrm>
              <a:off x="2217" y="3523"/>
              <a:ext cx="16" cy="807"/>
            </a:xfrm>
            <a:custGeom>
              <a:avLst/>
              <a:gdLst/>
              <a:ahLst/>
              <a:cxnLst>
                <a:cxn ang="0">
                  <a:pos x="0" y="800"/>
                </a:cxn>
                <a:cxn ang="0">
                  <a:pos x="0" y="0"/>
                </a:cxn>
                <a:cxn ang="0">
                  <a:pos x="16" y="5"/>
                </a:cxn>
              </a:cxnLst>
              <a:rect l="0" t="0" r="r" b="b"/>
              <a:pathLst>
                <a:path w="16" h="800">
                  <a:moveTo>
                    <a:pt x="0" y="800"/>
                  </a:moveTo>
                  <a:lnTo>
                    <a:pt x="0" y="0"/>
                  </a:lnTo>
                  <a:lnTo>
                    <a:pt x="16" y="5"/>
                  </a:lnTo>
                </a:path>
              </a:pathLst>
            </a:custGeom>
            <a:noFill/>
            <a:ln w="33338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225" name="Line 33"/>
          <p:cNvSpPr>
            <a:spLocks noChangeShapeType="1"/>
          </p:cNvSpPr>
          <p:nvPr/>
        </p:nvSpPr>
        <p:spPr bwMode="auto">
          <a:xfrm flipV="1">
            <a:off x="3595688" y="5626100"/>
            <a:ext cx="1587" cy="1228725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379" name="Group 187"/>
          <p:cNvGrpSpPr>
            <a:grpSpLocks/>
          </p:cNvGrpSpPr>
          <p:nvPr/>
        </p:nvGrpSpPr>
        <p:grpSpPr bwMode="auto">
          <a:xfrm>
            <a:off x="5338763" y="4557713"/>
            <a:ext cx="1928812" cy="611187"/>
            <a:chOff x="3363" y="2871"/>
            <a:chExt cx="1215" cy="385"/>
          </a:xfrm>
        </p:grpSpPr>
        <p:sp>
          <p:nvSpPr>
            <p:cNvPr id="8277" name="Freeform 85"/>
            <p:cNvSpPr>
              <a:spLocks/>
            </p:cNvSpPr>
            <p:nvPr/>
          </p:nvSpPr>
          <p:spPr bwMode="auto">
            <a:xfrm>
              <a:off x="3687" y="2889"/>
              <a:ext cx="834" cy="334"/>
            </a:xfrm>
            <a:custGeom>
              <a:avLst/>
              <a:gdLst/>
              <a:ahLst/>
              <a:cxnLst>
                <a:cxn ang="0">
                  <a:pos x="259" y="0"/>
                </a:cxn>
                <a:cxn ang="0">
                  <a:pos x="0" y="196"/>
                </a:cxn>
                <a:cxn ang="0">
                  <a:pos x="626" y="331"/>
                </a:cxn>
                <a:cxn ang="0">
                  <a:pos x="827" y="96"/>
                </a:cxn>
                <a:cxn ang="0">
                  <a:pos x="259" y="0"/>
                </a:cxn>
              </a:cxnLst>
              <a:rect l="0" t="0" r="r" b="b"/>
              <a:pathLst>
                <a:path w="827" h="331">
                  <a:moveTo>
                    <a:pt x="259" y="0"/>
                  </a:moveTo>
                  <a:lnTo>
                    <a:pt x="0" y="196"/>
                  </a:lnTo>
                  <a:lnTo>
                    <a:pt x="626" y="331"/>
                  </a:lnTo>
                  <a:lnTo>
                    <a:pt x="827" y="96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FFFFFF"/>
            </a:solidFill>
            <a:ln w="222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8" name="Freeform 86"/>
            <p:cNvSpPr>
              <a:spLocks/>
            </p:cNvSpPr>
            <p:nvPr/>
          </p:nvSpPr>
          <p:spPr bwMode="auto">
            <a:xfrm>
              <a:off x="3743" y="2922"/>
              <a:ext cx="835" cy="334"/>
            </a:xfrm>
            <a:custGeom>
              <a:avLst/>
              <a:gdLst/>
              <a:ahLst/>
              <a:cxnLst>
                <a:cxn ang="0">
                  <a:pos x="260" y="0"/>
                </a:cxn>
                <a:cxn ang="0">
                  <a:pos x="0" y="196"/>
                </a:cxn>
                <a:cxn ang="0">
                  <a:pos x="627" y="331"/>
                </a:cxn>
                <a:cxn ang="0">
                  <a:pos x="828" y="96"/>
                </a:cxn>
                <a:cxn ang="0">
                  <a:pos x="260" y="0"/>
                </a:cxn>
              </a:cxnLst>
              <a:rect l="0" t="0" r="r" b="b"/>
              <a:pathLst>
                <a:path w="828" h="331">
                  <a:moveTo>
                    <a:pt x="260" y="0"/>
                  </a:moveTo>
                  <a:lnTo>
                    <a:pt x="0" y="196"/>
                  </a:lnTo>
                  <a:lnTo>
                    <a:pt x="627" y="331"/>
                  </a:lnTo>
                  <a:lnTo>
                    <a:pt x="828" y="96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FFFFFF"/>
            </a:solidFill>
            <a:ln w="222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9" name="Freeform 87"/>
            <p:cNvSpPr>
              <a:spLocks/>
            </p:cNvSpPr>
            <p:nvPr/>
          </p:nvSpPr>
          <p:spPr bwMode="auto">
            <a:xfrm>
              <a:off x="3363" y="2871"/>
              <a:ext cx="411" cy="103"/>
            </a:xfrm>
            <a:custGeom>
              <a:avLst/>
              <a:gdLst/>
              <a:ahLst/>
              <a:cxnLst>
                <a:cxn ang="0">
                  <a:pos x="224" y="14"/>
                </a:cxn>
                <a:cxn ang="0">
                  <a:pos x="225" y="14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29" y="56"/>
                </a:cxn>
                <a:cxn ang="0">
                  <a:pos x="0" y="56"/>
                </a:cxn>
                <a:cxn ang="0">
                  <a:pos x="26" y="41"/>
                </a:cxn>
                <a:cxn ang="0">
                  <a:pos x="26" y="41"/>
                </a:cxn>
                <a:cxn ang="0">
                  <a:pos x="27" y="41"/>
                </a:cxn>
                <a:cxn ang="0">
                  <a:pos x="27" y="40"/>
                </a:cxn>
                <a:cxn ang="0">
                  <a:pos x="222" y="0"/>
                </a:cxn>
                <a:cxn ang="0">
                  <a:pos x="221" y="0"/>
                </a:cxn>
                <a:cxn ang="0">
                  <a:pos x="222" y="0"/>
                </a:cxn>
                <a:cxn ang="0">
                  <a:pos x="223" y="0"/>
                </a:cxn>
                <a:cxn ang="0">
                  <a:pos x="224" y="0"/>
                </a:cxn>
                <a:cxn ang="0">
                  <a:pos x="225" y="0"/>
                </a:cxn>
                <a:cxn ang="0">
                  <a:pos x="226" y="1"/>
                </a:cxn>
                <a:cxn ang="0">
                  <a:pos x="227" y="2"/>
                </a:cxn>
                <a:cxn ang="0">
                  <a:pos x="227" y="3"/>
                </a:cxn>
                <a:cxn ang="0">
                  <a:pos x="228" y="4"/>
                </a:cxn>
                <a:cxn ang="0">
                  <a:pos x="228" y="6"/>
                </a:cxn>
                <a:cxn ang="0">
                  <a:pos x="229" y="7"/>
                </a:cxn>
                <a:cxn ang="0">
                  <a:pos x="229" y="8"/>
                </a:cxn>
                <a:cxn ang="0">
                  <a:pos x="228" y="10"/>
                </a:cxn>
                <a:cxn ang="0">
                  <a:pos x="228" y="11"/>
                </a:cxn>
                <a:cxn ang="0">
                  <a:pos x="227" y="12"/>
                </a:cxn>
                <a:cxn ang="0">
                  <a:pos x="226" y="13"/>
                </a:cxn>
                <a:cxn ang="0">
                  <a:pos x="226" y="14"/>
                </a:cxn>
                <a:cxn ang="0">
                  <a:pos x="225" y="14"/>
                </a:cxn>
                <a:cxn ang="0">
                  <a:pos x="224" y="14"/>
                </a:cxn>
              </a:cxnLst>
              <a:rect l="0" t="0" r="r" b="b"/>
              <a:pathLst>
                <a:path w="229" h="57">
                  <a:moveTo>
                    <a:pt x="224" y="14"/>
                  </a:moveTo>
                  <a:cubicBezTo>
                    <a:pt x="224" y="14"/>
                    <a:pt x="224" y="14"/>
                    <a:pt x="225" y="14"/>
                  </a:cubicBezTo>
                  <a:cubicBezTo>
                    <a:pt x="166" y="26"/>
                    <a:pt x="89" y="43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29" y="56"/>
                    <a:pt x="29" y="56"/>
                  </a:cubicBezTo>
                  <a:cubicBezTo>
                    <a:pt x="29" y="56"/>
                    <a:pt x="0" y="57"/>
                    <a:pt x="0" y="56"/>
                  </a:cubicBezTo>
                  <a:cubicBezTo>
                    <a:pt x="0" y="56"/>
                    <a:pt x="26" y="41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1"/>
                    <a:pt x="27" y="41"/>
                  </a:cubicBezTo>
                  <a:cubicBezTo>
                    <a:pt x="27" y="41"/>
                    <a:pt x="27" y="41"/>
                    <a:pt x="27" y="4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2" y="0"/>
                    <a:pt x="223" y="0"/>
                    <a:pt x="223" y="0"/>
                  </a:cubicBezTo>
                  <a:cubicBezTo>
                    <a:pt x="223" y="0"/>
                    <a:pt x="223" y="0"/>
                    <a:pt x="224" y="0"/>
                  </a:cubicBezTo>
                  <a:cubicBezTo>
                    <a:pt x="224" y="0"/>
                    <a:pt x="224" y="0"/>
                    <a:pt x="225" y="0"/>
                  </a:cubicBezTo>
                  <a:cubicBezTo>
                    <a:pt x="225" y="0"/>
                    <a:pt x="225" y="1"/>
                    <a:pt x="226" y="1"/>
                  </a:cubicBezTo>
                  <a:cubicBezTo>
                    <a:pt x="226" y="1"/>
                    <a:pt x="226" y="2"/>
                    <a:pt x="227" y="2"/>
                  </a:cubicBezTo>
                  <a:cubicBezTo>
                    <a:pt x="227" y="2"/>
                    <a:pt x="227" y="3"/>
                    <a:pt x="227" y="3"/>
                  </a:cubicBezTo>
                  <a:cubicBezTo>
                    <a:pt x="228" y="3"/>
                    <a:pt x="228" y="4"/>
                    <a:pt x="228" y="4"/>
                  </a:cubicBezTo>
                  <a:cubicBezTo>
                    <a:pt x="228" y="5"/>
                    <a:pt x="228" y="5"/>
                    <a:pt x="228" y="6"/>
                  </a:cubicBezTo>
                  <a:cubicBezTo>
                    <a:pt x="229" y="6"/>
                    <a:pt x="229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29" y="9"/>
                    <a:pt x="228" y="9"/>
                    <a:pt x="228" y="10"/>
                  </a:cubicBezTo>
                  <a:cubicBezTo>
                    <a:pt x="228" y="10"/>
                    <a:pt x="228" y="11"/>
                    <a:pt x="228" y="11"/>
                  </a:cubicBezTo>
                  <a:cubicBezTo>
                    <a:pt x="228" y="11"/>
                    <a:pt x="228" y="12"/>
                    <a:pt x="227" y="12"/>
                  </a:cubicBezTo>
                  <a:cubicBezTo>
                    <a:pt x="227" y="12"/>
                    <a:pt x="227" y="13"/>
                    <a:pt x="226" y="13"/>
                  </a:cubicBezTo>
                  <a:cubicBezTo>
                    <a:pt x="226" y="13"/>
                    <a:pt x="226" y="13"/>
                    <a:pt x="226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4" y="14"/>
                    <a:pt x="224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0" name="Freeform 88"/>
            <p:cNvSpPr>
              <a:spLocks/>
            </p:cNvSpPr>
            <p:nvPr/>
          </p:nvSpPr>
          <p:spPr bwMode="auto">
            <a:xfrm>
              <a:off x="3549" y="2903"/>
              <a:ext cx="281" cy="155"/>
            </a:xfrm>
            <a:custGeom>
              <a:avLst/>
              <a:gdLst/>
              <a:ahLst/>
              <a:cxnLst>
                <a:cxn ang="0">
                  <a:pos x="154" y="5"/>
                </a:cxn>
                <a:cxn ang="0">
                  <a:pos x="153" y="13"/>
                </a:cxn>
                <a:cxn ang="0">
                  <a:pos x="19" y="84"/>
                </a:cxn>
                <a:cxn ang="0">
                  <a:pos x="0" y="86"/>
                </a:cxn>
                <a:cxn ang="0">
                  <a:pos x="13" y="70"/>
                </a:cxn>
                <a:cxn ang="0">
                  <a:pos x="146" y="1"/>
                </a:cxn>
                <a:cxn ang="0">
                  <a:pos x="154" y="5"/>
                </a:cxn>
              </a:cxnLst>
              <a:rect l="0" t="0" r="r" b="b"/>
              <a:pathLst>
                <a:path w="156" h="86">
                  <a:moveTo>
                    <a:pt x="154" y="5"/>
                  </a:moveTo>
                  <a:cubicBezTo>
                    <a:pt x="156" y="9"/>
                    <a:pt x="155" y="12"/>
                    <a:pt x="153" y="13"/>
                  </a:cubicBezTo>
                  <a:cubicBezTo>
                    <a:pt x="152" y="15"/>
                    <a:pt x="21" y="83"/>
                    <a:pt x="19" y="84"/>
                  </a:cubicBezTo>
                  <a:cubicBezTo>
                    <a:pt x="16" y="85"/>
                    <a:pt x="0" y="86"/>
                    <a:pt x="0" y="86"/>
                  </a:cubicBezTo>
                  <a:cubicBezTo>
                    <a:pt x="0" y="86"/>
                    <a:pt x="10" y="72"/>
                    <a:pt x="13" y="70"/>
                  </a:cubicBezTo>
                  <a:cubicBezTo>
                    <a:pt x="16" y="68"/>
                    <a:pt x="145" y="2"/>
                    <a:pt x="146" y="1"/>
                  </a:cubicBezTo>
                  <a:cubicBezTo>
                    <a:pt x="148" y="0"/>
                    <a:pt x="152" y="1"/>
                    <a:pt x="15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297" name="Group 105"/>
          <p:cNvGrpSpPr>
            <a:grpSpLocks/>
          </p:cNvGrpSpPr>
          <p:nvPr/>
        </p:nvGrpSpPr>
        <p:grpSpPr bwMode="auto">
          <a:xfrm>
            <a:off x="5281613" y="5127625"/>
            <a:ext cx="2911475" cy="706438"/>
            <a:chOff x="3327" y="3230"/>
            <a:chExt cx="1834" cy="445"/>
          </a:xfrm>
        </p:grpSpPr>
        <p:sp>
          <p:nvSpPr>
            <p:cNvPr id="8286" name="Freeform 94"/>
            <p:cNvSpPr>
              <a:spLocks/>
            </p:cNvSpPr>
            <p:nvPr/>
          </p:nvSpPr>
          <p:spPr bwMode="auto">
            <a:xfrm>
              <a:off x="4044" y="3286"/>
              <a:ext cx="83" cy="4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83" y="5"/>
                </a:cxn>
                <a:cxn ang="0">
                  <a:pos x="65" y="43"/>
                </a:cxn>
                <a:cxn ang="0">
                  <a:pos x="0" y="38"/>
                </a:cxn>
                <a:cxn ang="0">
                  <a:pos x="18" y="0"/>
                </a:cxn>
              </a:cxnLst>
              <a:rect l="0" t="0" r="r" b="b"/>
              <a:pathLst>
                <a:path w="83" h="43">
                  <a:moveTo>
                    <a:pt x="18" y="0"/>
                  </a:moveTo>
                  <a:lnTo>
                    <a:pt x="83" y="5"/>
                  </a:lnTo>
                  <a:lnTo>
                    <a:pt x="65" y="43"/>
                  </a:lnTo>
                  <a:lnTo>
                    <a:pt x="0" y="3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7" name="Freeform 95"/>
            <p:cNvSpPr>
              <a:spLocks/>
            </p:cNvSpPr>
            <p:nvPr/>
          </p:nvSpPr>
          <p:spPr bwMode="auto">
            <a:xfrm>
              <a:off x="3507" y="3308"/>
              <a:ext cx="238" cy="161"/>
            </a:xfrm>
            <a:custGeom>
              <a:avLst/>
              <a:gdLst/>
              <a:ahLst/>
              <a:cxnLst>
                <a:cxn ang="0">
                  <a:pos x="113" y="4"/>
                </a:cxn>
                <a:cxn ang="0">
                  <a:pos x="118" y="4"/>
                </a:cxn>
                <a:cxn ang="0">
                  <a:pos x="124" y="6"/>
                </a:cxn>
                <a:cxn ang="0">
                  <a:pos x="129" y="7"/>
                </a:cxn>
                <a:cxn ang="0">
                  <a:pos x="133" y="10"/>
                </a:cxn>
                <a:cxn ang="0">
                  <a:pos x="111" y="29"/>
                </a:cxn>
                <a:cxn ang="0">
                  <a:pos x="108" y="27"/>
                </a:cxn>
                <a:cxn ang="0">
                  <a:pos x="105" y="25"/>
                </a:cxn>
                <a:cxn ang="0">
                  <a:pos x="101" y="24"/>
                </a:cxn>
                <a:cxn ang="0">
                  <a:pos x="97" y="23"/>
                </a:cxn>
                <a:cxn ang="0">
                  <a:pos x="94" y="23"/>
                </a:cxn>
                <a:cxn ang="0">
                  <a:pos x="90" y="24"/>
                </a:cxn>
                <a:cxn ang="0">
                  <a:pos x="87" y="24"/>
                </a:cxn>
                <a:cxn ang="0">
                  <a:pos x="83" y="25"/>
                </a:cxn>
                <a:cxn ang="0">
                  <a:pos x="80" y="26"/>
                </a:cxn>
                <a:cxn ang="0">
                  <a:pos x="77" y="28"/>
                </a:cxn>
                <a:cxn ang="0">
                  <a:pos x="74" y="31"/>
                </a:cxn>
                <a:cxn ang="0">
                  <a:pos x="70" y="34"/>
                </a:cxn>
                <a:cxn ang="0">
                  <a:pos x="66" y="38"/>
                </a:cxn>
                <a:cxn ang="0">
                  <a:pos x="62" y="44"/>
                </a:cxn>
                <a:cxn ang="0">
                  <a:pos x="57" y="53"/>
                </a:cxn>
                <a:cxn ang="0">
                  <a:pos x="51" y="63"/>
                </a:cxn>
                <a:cxn ang="0">
                  <a:pos x="36" y="90"/>
                </a:cxn>
                <a:cxn ang="0">
                  <a:pos x="0" y="87"/>
                </a:cxn>
                <a:cxn ang="0">
                  <a:pos x="50" y="0"/>
                </a:cxn>
                <a:cxn ang="0">
                  <a:pos x="82" y="3"/>
                </a:cxn>
                <a:cxn ang="0">
                  <a:pos x="75" y="15"/>
                </a:cxn>
                <a:cxn ang="0">
                  <a:pos x="82" y="11"/>
                </a:cxn>
                <a:cxn ang="0">
                  <a:pos x="87" y="8"/>
                </a:cxn>
                <a:cxn ang="0">
                  <a:pos x="92" y="6"/>
                </a:cxn>
                <a:cxn ang="0">
                  <a:pos x="96" y="5"/>
                </a:cxn>
                <a:cxn ang="0">
                  <a:pos x="100" y="4"/>
                </a:cxn>
                <a:cxn ang="0">
                  <a:pos x="104" y="4"/>
                </a:cxn>
                <a:cxn ang="0">
                  <a:pos x="109" y="3"/>
                </a:cxn>
                <a:cxn ang="0">
                  <a:pos x="113" y="4"/>
                </a:cxn>
              </a:cxnLst>
              <a:rect l="0" t="0" r="r" b="b"/>
              <a:pathLst>
                <a:path w="133" h="90">
                  <a:moveTo>
                    <a:pt x="113" y="4"/>
                  </a:moveTo>
                  <a:cubicBezTo>
                    <a:pt x="115" y="4"/>
                    <a:pt x="117" y="4"/>
                    <a:pt x="118" y="4"/>
                  </a:cubicBezTo>
                  <a:cubicBezTo>
                    <a:pt x="120" y="5"/>
                    <a:pt x="122" y="5"/>
                    <a:pt x="124" y="6"/>
                  </a:cubicBezTo>
                  <a:cubicBezTo>
                    <a:pt x="125" y="6"/>
                    <a:pt x="127" y="7"/>
                    <a:pt x="129" y="7"/>
                  </a:cubicBezTo>
                  <a:cubicBezTo>
                    <a:pt x="130" y="8"/>
                    <a:pt x="132" y="9"/>
                    <a:pt x="133" y="10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0" y="28"/>
                    <a:pt x="109" y="27"/>
                    <a:pt x="108" y="27"/>
                  </a:cubicBezTo>
                  <a:cubicBezTo>
                    <a:pt x="107" y="26"/>
                    <a:pt x="106" y="25"/>
                    <a:pt x="105" y="25"/>
                  </a:cubicBezTo>
                  <a:cubicBezTo>
                    <a:pt x="103" y="25"/>
                    <a:pt x="102" y="24"/>
                    <a:pt x="101" y="24"/>
                  </a:cubicBezTo>
                  <a:cubicBezTo>
                    <a:pt x="100" y="24"/>
                    <a:pt x="98" y="24"/>
                    <a:pt x="97" y="23"/>
                  </a:cubicBezTo>
                  <a:cubicBezTo>
                    <a:pt x="96" y="23"/>
                    <a:pt x="95" y="23"/>
                    <a:pt x="94" y="23"/>
                  </a:cubicBezTo>
                  <a:cubicBezTo>
                    <a:pt x="92" y="23"/>
                    <a:pt x="91" y="23"/>
                    <a:pt x="90" y="24"/>
                  </a:cubicBezTo>
                  <a:cubicBezTo>
                    <a:pt x="89" y="24"/>
                    <a:pt x="88" y="24"/>
                    <a:pt x="87" y="24"/>
                  </a:cubicBezTo>
                  <a:cubicBezTo>
                    <a:pt x="86" y="24"/>
                    <a:pt x="84" y="25"/>
                    <a:pt x="83" y="25"/>
                  </a:cubicBezTo>
                  <a:cubicBezTo>
                    <a:pt x="82" y="25"/>
                    <a:pt x="81" y="26"/>
                    <a:pt x="80" y="26"/>
                  </a:cubicBezTo>
                  <a:cubicBezTo>
                    <a:pt x="79" y="27"/>
                    <a:pt x="78" y="28"/>
                    <a:pt x="77" y="28"/>
                  </a:cubicBezTo>
                  <a:cubicBezTo>
                    <a:pt x="76" y="29"/>
                    <a:pt x="75" y="30"/>
                    <a:pt x="74" y="31"/>
                  </a:cubicBezTo>
                  <a:cubicBezTo>
                    <a:pt x="72" y="32"/>
                    <a:pt x="71" y="33"/>
                    <a:pt x="70" y="34"/>
                  </a:cubicBezTo>
                  <a:cubicBezTo>
                    <a:pt x="69" y="35"/>
                    <a:pt x="68" y="36"/>
                    <a:pt x="66" y="38"/>
                  </a:cubicBezTo>
                  <a:cubicBezTo>
                    <a:pt x="65" y="40"/>
                    <a:pt x="64" y="42"/>
                    <a:pt x="62" y="44"/>
                  </a:cubicBezTo>
                  <a:cubicBezTo>
                    <a:pt x="60" y="47"/>
                    <a:pt x="59" y="50"/>
                    <a:pt x="57" y="53"/>
                  </a:cubicBezTo>
                  <a:cubicBezTo>
                    <a:pt x="55" y="56"/>
                    <a:pt x="53" y="59"/>
                    <a:pt x="51" y="63"/>
                  </a:cubicBezTo>
                  <a:cubicBezTo>
                    <a:pt x="36" y="90"/>
                    <a:pt x="36" y="90"/>
                    <a:pt x="36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8" y="14"/>
                    <a:pt x="80" y="12"/>
                    <a:pt x="82" y="11"/>
                  </a:cubicBezTo>
                  <a:cubicBezTo>
                    <a:pt x="83" y="10"/>
                    <a:pt x="85" y="9"/>
                    <a:pt x="87" y="8"/>
                  </a:cubicBezTo>
                  <a:cubicBezTo>
                    <a:pt x="89" y="8"/>
                    <a:pt x="90" y="7"/>
                    <a:pt x="92" y="6"/>
                  </a:cubicBezTo>
                  <a:cubicBezTo>
                    <a:pt x="94" y="6"/>
                    <a:pt x="95" y="5"/>
                    <a:pt x="96" y="5"/>
                  </a:cubicBezTo>
                  <a:cubicBezTo>
                    <a:pt x="98" y="5"/>
                    <a:pt x="99" y="4"/>
                    <a:pt x="100" y="4"/>
                  </a:cubicBezTo>
                  <a:cubicBezTo>
                    <a:pt x="102" y="4"/>
                    <a:pt x="103" y="4"/>
                    <a:pt x="104" y="4"/>
                  </a:cubicBezTo>
                  <a:cubicBezTo>
                    <a:pt x="106" y="3"/>
                    <a:pt x="107" y="3"/>
                    <a:pt x="109" y="3"/>
                  </a:cubicBezTo>
                  <a:cubicBezTo>
                    <a:pt x="110" y="3"/>
                    <a:pt x="111" y="3"/>
                    <a:pt x="113" y="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8" name="Freeform 96"/>
            <p:cNvSpPr>
              <a:spLocks/>
            </p:cNvSpPr>
            <p:nvPr/>
          </p:nvSpPr>
          <p:spPr bwMode="auto">
            <a:xfrm>
              <a:off x="4473" y="3320"/>
              <a:ext cx="81" cy="4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1" y="5"/>
                </a:cxn>
                <a:cxn ang="0">
                  <a:pos x="66" y="45"/>
                </a:cxn>
                <a:cxn ang="0">
                  <a:pos x="0" y="40"/>
                </a:cxn>
                <a:cxn ang="0">
                  <a:pos x="14" y="0"/>
                </a:cxn>
              </a:cxnLst>
              <a:rect l="0" t="0" r="r" b="b"/>
              <a:pathLst>
                <a:path w="81" h="45">
                  <a:moveTo>
                    <a:pt x="14" y="0"/>
                  </a:moveTo>
                  <a:lnTo>
                    <a:pt x="81" y="5"/>
                  </a:lnTo>
                  <a:lnTo>
                    <a:pt x="66" y="45"/>
                  </a:lnTo>
                  <a:lnTo>
                    <a:pt x="0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89" name="Freeform 97"/>
            <p:cNvSpPr>
              <a:spLocks noEditPoints="1"/>
            </p:cNvSpPr>
            <p:nvPr/>
          </p:nvSpPr>
          <p:spPr bwMode="auto">
            <a:xfrm>
              <a:off x="3693" y="3325"/>
              <a:ext cx="260" cy="176"/>
            </a:xfrm>
            <a:custGeom>
              <a:avLst/>
              <a:gdLst/>
              <a:ahLst/>
              <a:cxnLst>
                <a:cxn ang="0">
                  <a:pos x="118" y="88"/>
                </a:cxn>
                <a:cxn ang="0">
                  <a:pos x="119" y="94"/>
                </a:cxn>
                <a:cxn ang="0">
                  <a:pos x="83" y="94"/>
                </a:cxn>
                <a:cxn ang="0">
                  <a:pos x="82" y="91"/>
                </a:cxn>
                <a:cxn ang="0">
                  <a:pos x="83" y="87"/>
                </a:cxn>
                <a:cxn ang="0">
                  <a:pos x="83" y="85"/>
                </a:cxn>
                <a:cxn ang="0">
                  <a:pos x="83" y="84"/>
                </a:cxn>
                <a:cxn ang="0">
                  <a:pos x="70" y="89"/>
                </a:cxn>
                <a:cxn ang="0">
                  <a:pos x="58" y="91"/>
                </a:cxn>
                <a:cxn ang="0">
                  <a:pos x="46" y="93"/>
                </a:cxn>
                <a:cxn ang="0">
                  <a:pos x="34" y="92"/>
                </a:cxn>
                <a:cxn ang="0">
                  <a:pos x="16" y="89"/>
                </a:cxn>
                <a:cxn ang="0">
                  <a:pos x="4" y="82"/>
                </a:cxn>
                <a:cxn ang="0">
                  <a:pos x="0" y="72"/>
                </a:cxn>
                <a:cxn ang="0">
                  <a:pos x="2" y="62"/>
                </a:cxn>
                <a:cxn ang="0">
                  <a:pos x="8" y="55"/>
                </a:cxn>
                <a:cxn ang="0">
                  <a:pos x="15" y="49"/>
                </a:cxn>
                <a:cxn ang="0">
                  <a:pos x="24" y="44"/>
                </a:cxn>
                <a:cxn ang="0">
                  <a:pos x="35" y="41"/>
                </a:cxn>
                <a:cxn ang="0">
                  <a:pos x="49" y="39"/>
                </a:cxn>
                <a:cxn ang="0">
                  <a:pos x="66" y="38"/>
                </a:cxn>
                <a:cxn ang="0">
                  <a:pos x="89" y="37"/>
                </a:cxn>
                <a:cxn ang="0">
                  <a:pos x="104" y="36"/>
                </a:cxn>
                <a:cxn ang="0">
                  <a:pos x="107" y="30"/>
                </a:cxn>
                <a:cxn ang="0">
                  <a:pos x="107" y="25"/>
                </a:cxn>
                <a:cxn ang="0">
                  <a:pos x="103" y="21"/>
                </a:cxn>
                <a:cxn ang="0">
                  <a:pos x="94" y="19"/>
                </a:cxn>
                <a:cxn ang="0">
                  <a:pos x="83" y="18"/>
                </a:cxn>
                <a:cxn ang="0">
                  <a:pos x="75" y="19"/>
                </a:cxn>
                <a:cxn ang="0">
                  <a:pos x="68" y="21"/>
                </a:cxn>
                <a:cxn ang="0">
                  <a:pos x="61" y="25"/>
                </a:cxn>
                <a:cxn ang="0">
                  <a:pos x="28" y="21"/>
                </a:cxn>
                <a:cxn ang="0">
                  <a:pos x="41" y="11"/>
                </a:cxn>
                <a:cxn ang="0">
                  <a:pos x="57" y="4"/>
                </a:cxn>
                <a:cxn ang="0">
                  <a:pos x="75" y="1"/>
                </a:cxn>
                <a:cxn ang="0">
                  <a:pos x="99" y="1"/>
                </a:cxn>
                <a:cxn ang="0">
                  <a:pos x="120" y="4"/>
                </a:cxn>
                <a:cxn ang="0">
                  <a:pos x="133" y="8"/>
                </a:cxn>
                <a:cxn ang="0">
                  <a:pos x="141" y="13"/>
                </a:cxn>
                <a:cxn ang="0">
                  <a:pos x="145" y="18"/>
                </a:cxn>
                <a:cxn ang="0">
                  <a:pos x="145" y="27"/>
                </a:cxn>
                <a:cxn ang="0">
                  <a:pos x="140" y="39"/>
                </a:cxn>
                <a:cxn ang="0">
                  <a:pos x="123" y="73"/>
                </a:cxn>
                <a:cxn ang="0">
                  <a:pos x="120" y="81"/>
                </a:cxn>
                <a:cxn ang="0">
                  <a:pos x="94" y="55"/>
                </a:cxn>
                <a:cxn ang="0">
                  <a:pos x="92" y="51"/>
                </a:cxn>
                <a:cxn ang="0">
                  <a:pos x="80" y="52"/>
                </a:cxn>
                <a:cxn ang="0">
                  <a:pos x="65" y="53"/>
                </a:cxn>
                <a:cxn ang="0">
                  <a:pos x="55" y="54"/>
                </a:cxn>
                <a:cxn ang="0">
                  <a:pos x="47" y="56"/>
                </a:cxn>
                <a:cxn ang="0">
                  <a:pos x="41" y="60"/>
                </a:cxn>
                <a:cxn ang="0">
                  <a:pos x="39" y="65"/>
                </a:cxn>
                <a:cxn ang="0">
                  <a:pos x="39" y="69"/>
                </a:cxn>
                <a:cxn ang="0">
                  <a:pos x="43" y="73"/>
                </a:cxn>
                <a:cxn ang="0">
                  <a:pos x="49" y="76"/>
                </a:cxn>
                <a:cxn ang="0">
                  <a:pos x="59" y="77"/>
                </a:cxn>
                <a:cxn ang="0">
                  <a:pos x="69" y="75"/>
                </a:cxn>
                <a:cxn ang="0">
                  <a:pos x="78" y="72"/>
                </a:cxn>
                <a:cxn ang="0">
                  <a:pos x="85" y="69"/>
                </a:cxn>
                <a:cxn ang="0">
                  <a:pos x="89" y="65"/>
                </a:cxn>
                <a:cxn ang="0">
                  <a:pos x="92" y="59"/>
                </a:cxn>
              </a:cxnLst>
              <a:rect l="0" t="0" r="r" b="b"/>
              <a:pathLst>
                <a:path w="145" h="98">
                  <a:moveTo>
                    <a:pt x="119" y="85"/>
                  </a:moveTo>
                  <a:cubicBezTo>
                    <a:pt x="119" y="86"/>
                    <a:pt x="119" y="87"/>
                    <a:pt x="118" y="88"/>
                  </a:cubicBezTo>
                  <a:cubicBezTo>
                    <a:pt x="118" y="89"/>
                    <a:pt x="118" y="90"/>
                    <a:pt x="118" y="91"/>
                  </a:cubicBezTo>
                  <a:cubicBezTo>
                    <a:pt x="119" y="92"/>
                    <a:pt x="119" y="93"/>
                    <a:pt x="119" y="94"/>
                  </a:cubicBezTo>
                  <a:cubicBezTo>
                    <a:pt x="119" y="95"/>
                    <a:pt x="119" y="96"/>
                    <a:pt x="120" y="98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3" y="94"/>
                    <a:pt x="83" y="93"/>
                    <a:pt x="83" y="93"/>
                  </a:cubicBezTo>
                  <a:cubicBezTo>
                    <a:pt x="83" y="92"/>
                    <a:pt x="83" y="92"/>
                    <a:pt x="82" y="91"/>
                  </a:cubicBezTo>
                  <a:cubicBezTo>
                    <a:pt x="82" y="91"/>
                    <a:pt x="82" y="90"/>
                    <a:pt x="83" y="89"/>
                  </a:cubicBezTo>
                  <a:cubicBezTo>
                    <a:pt x="83" y="89"/>
                    <a:pt x="83" y="88"/>
                    <a:pt x="83" y="87"/>
                  </a:cubicBezTo>
                  <a:cubicBezTo>
                    <a:pt x="83" y="87"/>
                    <a:pt x="83" y="86"/>
                    <a:pt x="83" y="86"/>
                  </a:cubicBezTo>
                  <a:cubicBezTo>
                    <a:pt x="83" y="86"/>
                    <a:pt x="83" y="85"/>
                    <a:pt x="83" y="85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1" y="85"/>
                    <a:pt x="79" y="86"/>
                    <a:pt x="76" y="87"/>
                  </a:cubicBezTo>
                  <a:cubicBezTo>
                    <a:pt x="74" y="87"/>
                    <a:pt x="72" y="88"/>
                    <a:pt x="70" y="89"/>
                  </a:cubicBezTo>
                  <a:cubicBezTo>
                    <a:pt x="68" y="89"/>
                    <a:pt x="66" y="90"/>
                    <a:pt x="64" y="90"/>
                  </a:cubicBezTo>
                  <a:cubicBezTo>
                    <a:pt x="62" y="91"/>
                    <a:pt x="60" y="91"/>
                    <a:pt x="58" y="91"/>
                  </a:cubicBezTo>
                  <a:cubicBezTo>
                    <a:pt x="56" y="92"/>
                    <a:pt x="54" y="92"/>
                    <a:pt x="52" y="92"/>
                  </a:cubicBezTo>
                  <a:cubicBezTo>
                    <a:pt x="50" y="92"/>
                    <a:pt x="48" y="93"/>
                    <a:pt x="46" y="93"/>
                  </a:cubicBezTo>
                  <a:cubicBezTo>
                    <a:pt x="44" y="93"/>
                    <a:pt x="42" y="93"/>
                    <a:pt x="40" y="93"/>
                  </a:cubicBezTo>
                  <a:cubicBezTo>
                    <a:pt x="38" y="93"/>
                    <a:pt x="36" y="93"/>
                    <a:pt x="34" y="92"/>
                  </a:cubicBezTo>
                  <a:cubicBezTo>
                    <a:pt x="30" y="92"/>
                    <a:pt x="27" y="92"/>
                    <a:pt x="24" y="91"/>
                  </a:cubicBezTo>
                  <a:cubicBezTo>
                    <a:pt x="21" y="90"/>
                    <a:pt x="18" y="90"/>
                    <a:pt x="16" y="89"/>
                  </a:cubicBezTo>
                  <a:cubicBezTo>
                    <a:pt x="13" y="88"/>
                    <a:pt x="11" y="87"/>
                    <a:pt x="9" y="86"/>
                  </a:cubicBezTo>
                  <a:cubicBezTo>
                    <a:pt x="7" y="84"/>
                    <a:pt x="6" y="83"/>
                    <a:pt x="4" y="82"/>
                  </a:cubicBezTo>
                  <a:cubicBezTo>
                    <a:pt x="3" y="80"/>
                    <a:pt x="2" y="79"/>
                    <a:pt x="1" y="77"/>
                  </a:cubicBezTo>
                  <a:cubicBezTo>
                    <a:pt x="1" y="76"/>
                    <a:pt x="0" y="74"/>
                    <a:pt x="0" y="72"/>
                  </a:cubicBezTo>
                  <a:cubicBezTo>
                    <a:pt x="0" y="71"/>
                    <a:pt x="0" y="69"/>
                    <a:pt x="0" y="67"/>
                  </a:cubicBezTo>
                  <a:cubicBezTo>
                    <a:pt x="1" y="65"/>
                    <a:pt x="1" y="64"/>
                    <a:pt x="2" y="62"/>
                  </a:cubicBezTo>
                  <a:cubicBezTo>
                    <a:pt x="3" y="60"/>
                    <a:pt x="4" y="59"/>
                    <a:pt x="5" y="58"/>
                  </a:cubicBezTo>
                  <a:cubicBezTo>
                    <a:pt x="6" y="57"/>
                    <a:pt x="7" y="56"/>
                    <a:pt x="8" y="55"/>
                  </a:cubicBezTo>
                  <a:cubicBezTo>
                    <a:pt x="9" y="54"/>
                    <a:pt x="10" y="53"/>
                    <a:pt x="11" y="52"/>
                  </a:cubicBezTo>
                  <a:cubicBezTo>
                    <a:pt x="12" y="51"/>
                    <a:pt x="14" y="50"/>
                    <a:pt x="15" y="49"/>
                  </a:cubicBezTo>
                  <a:cubicBezTo>
                    <a:pt x="17" y="48"/>
                    <a:pt x="18" y="47"/>
                    <a:pt x="20" y="46"/>
                  </a:cubicBezTo>
                  <a:cubicBezTo>
                    <a:pt x="21" y="46"/>
                    <a:pt x="23" y="45"/>
                    <a:pt x="24" y="44"/>
                  </a:cubicBezTo>
                  <a:cubicBezTo>
                    <a:pt x="26" y="44"/>
                    <a:pt x="28" y="43"/>
                    <a:pt x="30" y="42"/>
                  </a:cubicBezTo>
                  <a:cubicBezTo>
                    <a:pt x="31" y="42"/>
                    <a:pt x="33" y="42"/>
                    <a:pt x="35" y="41"/>
                  </a:cubicBezTo>
                  <a:cubicBezTo>
                    <a:pt x="37" y="41"/>
                    <a:pt x="39" y="40"/>
                    <a:pt x="41" y="40"/>
                  </a:cubicBezTo>
                  <a:cubicBezTo>
                    <a:pt x="44" y="40"/>
                    <a:pt x="46" y="40"/>
                    <a:pt x="49" y="39"/>
                  </a:cubicBezTo>
                  <a:cubicBezTo>
                    <a:pt x="51" y="39"/>
                    <a:pt x="54" y="39"/>
                    <a:pt x="57" y="39"/>
                  </a:cubicBezTo>
                  <a:cubicBezTo>
                    <a:pt x="60" y="39"/>
                    <a:pt x="63" y="38"/>
                    <a:pt x="66" y="38"/>
                  </a:cubicBezTo>
                  <a:cubicBezTo>
                    <a:pt x="71" y="38"/>
                    <a:pt x="75" y="38"/>
                    <a:pt x="79" y="38"/>
                  </a:cubicBezTo>
                  <a:cubicBezTo>
                    <a:pt x="83" y="38"/>
                    <a:pt x="86" y="37"/>
                    <a:pt x="89" y="37"/>
                  </a:cubicBezTo>
                  <a:cubicBezTo>
                    <a:pt x="92" y="37"/>
                    <a:pt x="95" y="37"/>
                    <a:pt x="98" y="36"/>
                  </a:cubicBezTo>
                  <a:cubicBezTo>
                    <a:pt x="100" y="36"/>
                    <a:pt x="102" y="36"/>
                    <a:pt x="104" y="36"/>
                  </a:cubicBezTo>
                  <a:cubicBezTo>
                    <a:pt x="106" y="33"/>
                    <a:pt x="106" y="33"/>
                    <a:pt x="106" y="33"/>
                  </a:cubicBezTo>
                  <a:cubicBezTo>
                    <a:pt x="106" y="32"/>
                    <a:pt x="107" y="31"/>
                    <a:pt x="107" y="30"/>
                  </a:cubicBezTo>
                  <a:cubicBezTo>
                    <a:pt x="107" y="29"/>
                    <a:pt x="107" y="28"/>
                    <a:pt x="107" y="27"/>
                  </a:cubicBezTo>
                  <a:cubicBezTo>
                    <a:pt x="107" y="26"/>
                    <a:pt x="107" y="26"/>
                    <a:pt x="107" y="25"/>
                  </a:cubicBezTo>
                  <a:cubicBezTo>
                    <a:pt x="106" y="24"/>
                    <a:pt x="106" y="23"/>
                    <a:pt x="105" y="23"/>
                  </a:cubicBezTo>
                  <a:cubicBezTo>
                    <a:pt x="105" y="22"/>
                    <a:pt x="104" y="22"/>
                    <a:pt x="103" y="21"/>
                  </a:cubicBezTo>
                  <a:cubicBezTo>
                    <a:pt x="102" y="21"/>
                    <a:pt x="100" y="21"/>
                    <a:pt x="99" y="20"/>
                  </a:cubicBezTo>
                  <a:cubicBezTo>
                    <a:pt x="98" y="20"/>
                    <a:pt x="96" y="19"/>
                    <a:pt x="94" y="19"/>
                  </a:cubicBezTo>
                  <a:cubicBezTo>
                    <a:pt x="92" y="19"/>
                    <a:pt x="90" y="19"/>
                    <a:pt x="87" y="18"/>
                  </a:cubicBezTo>
                  <a:cubicBezTo>
                    <a:pt x="86" y="18"/>
                    <a:pt x="84" y="18"/>
                    <a:pt x="83" y="18"/>
                  </a:cubicBezTo>
                  <a:cubicBezTo>
                    <a:pt x="81" y="18"/>
                    <a:pt x="80" y="18"/>
                    <a:pt x="79" y="18"/>
                  </a:cubicBezTo>
                  <a:cubicBezTo>
                    <a:pt x="77" y="18"/>
                    <a:pt x="76" y="19"/>
                    <a:pt x="75" y="19"/>
                  </a:cubicBezTo>
                  <a:cubicBezTo>
                    <a:pt x="73" y="19"/>
                    <a:pt x="72" y="19"/>
                    <a:pt x="71" y="20"/>
                  </a:cubicBezTo>
                  <a:cubicBezTo>
                    <a:pt x="70" y="20"/>
                    <a:pt x="69" y="20"/>
                    <a:pt x="68" y="21"/>
                  </a:cubicBezTo>
                  <a:cubicBezTo>
                    <a:pt x="67" y="21"/>
                    <a:pt x="66" y="22"/>
                    <a:pt x="65" y="23"/>
                  </a:cubicBezTo>
                  <a:cubicBezTo>
                    <a:pt x="63" y="23"/>
                    <a:pt x="62" y="24"/>
                    <a:pt x="61" y="25"/>
                  </a:cubicBezTo>
                  <a:cubicBezTo>
                    <a:pt x="60" y="26"/>
                    <a:pt x="59" y="27"/>
                    <a:pt x="58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19"/>
                    <a:pt x="32" y="17"/>
                    <a:pt x="34" y="15"/>
                  </a:cubicBezTo>
                  <a:cubicBezTo>
                    <a:pt x="37" y="14"/>
                    <a:pt x="39" y="12"/>
                    <a:pt x="41" y="11"/>
                  </a:cubicBezTo>
                  <a:cubicBezTo>
                    <a:pt x="44" y="9"/>
                    <a:pt x="46" y="8"/>
                    <a:pt x="49" y="7"/>
                  </a:cubicBezTo>
                  <a:cubicBezTo>
                    <a:pt x="51" y="6"/>
                    <a:pt x="54" y="5"/>
                    <a:pt x="57" y="4"/>
                  </a:cubicBezTo>
                  <a:cubicBezTo>
                    <a:pt x="59" y="3"/>
                    <a:pt x="62" y="2"/>
                    <a:pt x="65" y="2"/>
                  </a:cubicBezTo>
                  <a:cubicBezTo>
                    <a:pt x="69" y="1"/>
                    <a:pt x="72" y="1"/>
                    <a:pt x="75" y="1"/>
                  </a:cubicBezTo>
                  <a:cubicBezTo>
                    <a:pt x="79" y="1"/>
                    <a:pt x="83" y="0"/>
                    <a:pt x="87" y="0"/>
                  </a:cubicBezTo>
                  <a:cubicBezTo>
                    <a:pt x="91" y="1"/>
                    <a:pt x="95" y="1"/>
                    <a:pt x="99" y="1"/>
                  </a:cubicBezTo>
                  <a:cubicBezTo>
                    <a:pt x="103" y="1"/>
                    <a:pt x="107" y="2"/>
                    <a:pt x="110" y="2"/>
                  </a:cubicBezTo>
                  <a:cubicBezTo>
                    <a:pt x="114" y="3"/>
                    <a:pt x="117" y="3"/>
                    <a:pt x="120" y="4"/>
                  </a:cubicBezTo>
                  <a:cubicBezTo>
                    <a:pt x="122" y="4"/>
                    <a:pt x="125" y="5"/>
                    <a:pt x="127" y="6"/>
                  </a:cubicBezTo>
                  <a:cubicBezTo>
                    <a:pt x="129" y="6"/>
                    <a:pt x="131" y="7"/>
                    <a:pt x="133" y="8"/>
                  </a:cubicBezTo>
                  <a:cubicBezTo>
                    <a:pt x="135" y="8"/>
                    <a:pt x="136" y="9"/>
                    <a:pt x="137" y="10"/>
                  </a:cubicBezTo>
                  <a:cubicBezTo>
                    <a:pt x="139" y="11"/>
                    <a:pt x="140" y="12"/>
                    <a:pt x="141" y="13"/>
                  </a:cubicBezTo>
                  <a:cubicBezTo>
                    <a:pt x="142" y="14"/>
                    <a:pt x="143" y="14"/>
                    <a:pt x="143" y="15"/>
                  </a:cubicBezTo>
                  <a:cubicBezTo>
                    <a:pt x="144" y="16"/>
                    <a:pt x="145" y="17"/>
                    <a:pt x="145" y="18"/>
                  </a:cubicBezTo>
                  <a:cubicBezTo>
                    <a:pt x="145" y="19"/>
                    <a:pt x="145" y="20"/>
                    <a:pt x="145" y="22"/>
                  </a:cubicBezTo>
                  <a:cubicBezTo>
                    <a:pt x="145" y="23"/>
                    <a:pt x="145" y="25"/>
                    <a:pt x="145" y="27"/>
                  </a:cubicBezTo>
                  <a:cubicBezTo>
                    <a:pt x="144" y="28"/>
                    <a:pt x="144" y="30"/>
                    <a:pt x="143" y="32"/>
                  </a:cubicBezTo>
                  <a:cubicBezTo>
                    <a:pt x="142" y="35"/>
                    <a:pt x="141" y="37"/>
                    <a:pt x="140" y="39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5" y="69"/>
                    <a:pt x="124" y="71"/>
                    <a:pt x="123" y="73"/>
                  </a:cubicBezTo>
                  <a:cubicBezTo>
                    <a:pt x="122" y="74"/>
                    <a:pt x="122" y="76"/>
                    <a:pt x="121" y="77"/>
                  </a:cubicBezTo>
                  <a:cubicBezTo>
                    <a:pt x="120" y="79"/>
                    <a:pt x="120" y="80"/>
                    <a:pt x="120" y="81"/>
                  </a:cubicBezTo>
                  <a:cubicBezTo>
                    <a:pt x="119" y="83"/>
                    <a:pt x="119" y="84"/>
                    <a:pt x="119" y="85"/>
                  </a:cubicBezTo>
                  <a:close/>
                  <a:moveTo>
                    <a:pt x="94" y="55"/>
                  </a:moveTo>
                  <a:cubicBezTo>
                    <a:pt x="97" y="51"/>
                    <a:pt x="97" y="51"/>
                    <a:pt x="97" y="51"/>
                  </a:cubicBezTo>
                  <a:cubicBezTo>
                    <a:pt x="95" y="51"/>
                    <a:pt x="94" y="51"/>
                    <a:pt x="92" y="51"/>
                  </a:cubicBezTo>
                  <a:cubicBezTo>
                    <a:pt x="91" y="51"/>
                    <a:pt x="89" y="52"/>
                    <a:pt x="87" y="52"/>
                  </a:cubicBezTo>
                  <a:cubicBezTo>
                    <a:pt x="85" y="52"/>
                    <a:pt x="83" y="52"/>
                    <a:pt x="80" y="52"/>
                  </a:cubicBezTo>
                  <a:cubicBezTo>
                    <a:pt x="78" y="52"/>
                    <a:pt x="76" y="52"/>
                    <a:pt x="73" y="52"/>
                  </a:cubicBezTo>
                  <a:cubicBezTo>
                    <a:pt x="70" y="53"/>
                    <a:pt x="68" y="53"/>
                    <a:pt x="65" y="53"/>
                  </a:cubicBezTo>
                  <a:cubicBezTo>
                    <a:pt x="63" y="53"/>
                    <a:pt x="61" y="53"/>
                    <a:pt x="59" y="53"/>
                  </a:cubicBezTo>
                  <a:cubicBezTo>
                    <a:pt x="58" y="54"/>
                    <a:pt x="56" y="54"/>
                    <a:pt x="55" y="54"/>
                  </a:cubicBezTo>
                  <a:cubicBezTo>
                    <a:pt x="53" y="54"/>
                    <a:pt x="52" y="55"/>
                    <a:pt x="51" y="55"/>
                  </a:cubicBezTo>
                  <a:cubicBezTo>
                    <a:pt x="50" y="55"/>
                    <a:pt x="48" y="56"/>
                    <a:pt x="47" y="56"/>
                  </a:cubicBezTo>
                  <a:cubicBezTo>
                    <a:pt x="46" y="57"/>
                    <a:pt x="45" y="57"/>
                    <a:pt x="44" y="58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0" y="62"/>
                    <a:pt x="40" y="62"/>
                  </a:cubicBezTo>
                  <a:cubicBezTo>
                    <a:pt x="39" y="63"/>
                    <a:pt x="39" y="64"/>
                    <a:pt x="39" y="65"/>
                  </a:cubicBezTo>
                  <a:cubicBezTo>
                    <a:pt x="39" y="66"/>
                    <a:pt x="39" y="66"/>
                    <a:pt x="39" y="67"/>
                  </a:cubicBezTo>
                  <a:cubicBezTo>
                    <a:pt x="39" y="68"/>
                    <a:pt x="39" y="69"/>
                    <a:pt x="39" y="69"/>
                  </a:cubicBezTo>
                  <a:cubicBezTo>
                    <a:pt x="40" y="70"/>
                    <a:pt x="40" y="71"/>
                    <a:pt x="41" y="72"/>
                  </a:cubicBezTo>
                  <a:cubicBezTo>
                    <a:pt x="42" y="72"/>
                    <a:pt x="42" y="73"/>
                    <a:pt x="43" y="73"/>
                  </a:cubicBezTo>
                  <a:cubicBezTo>
                    <a:pt x="44" y="74"/>
                    <a:pt x="45" y="74"/>
                    <a:pt x="46" y="75"/>
                  </a:cubicBezTo>
                  <a:cubicBezTo>
                    <a:pt x="47" y="75"/>
                    <a:pt x="48" y="76"/>
                    <a:pt x="49" y="76"/>
                  </a:cubicBezTo>
                  <a:cubicBezTo>
                    <a:pt x="51" y="76"/>
                    <a:pt x="52" y="76"/>
                    <a:pt x="54" y="76"/>
                  </a:cubicBezTo>
                  <a:cubicBezTo>
                    <a:pt x="55" y="77"/>
                    <a:pt x="57" y="77"/>
                    <a:pt x="59" y="77"/>
                  </a:cubicBezTo>
                  <a:cubicBezTo>
                    <a:pt x="60" y="77"/>
                    <a:pt x="62" y="76"/>
                    <a:pt x="64" y="76"/>
                  </a:cubicBezTo>
                  <a:cubicBezTo>
                    <a:pt x="65" y="76"/>
                    <a:pt x="67" y="76"/>
                    <a:pt x="69" y="75"/>
                  </a:cubicBezTo>
                  <a:cubicBezTo>
                    <a:pt x="71" y="75"/>
                    <a:pt x="73" y="74"/>
                    <a:pt x="74" y="74"/>
                  </a:cubicBezTo>
                  <a:cubicBezTo>
                    <a:pt x="76" y="73"/>
                    <a:pt x="77" y="73"/>
                    <a:pt x="78" y="72"/>
                  </a:cubicBezTo>
                  <a:cubicBezTo>
                    <a:pt x="80" y="72"/>
                    <a:pt x="81" y="71"/>
                    <a:pt x="82" y="71"/>
                  </a:cubicBezTo>
                  <a:cubicBezTo>
                    <a:pt x="83" y="70"/>
                    <a:pt x="84" y="70"/>
                    <a:pt x="85" y="69"/>
                  </a:cubicBezTo>
                  <a:cubicBezTo>
                    <a:pt x="86" y="68"/>
                    <a:pt x="86" y="68"/>
                    <a:pt x="87" y="67"/>
                  </a:cubicBezTo>
                  <a:cubicBezTo>
                    <a:pt x="88" y="66"/>
                    <a:pt x="88" y="66"/>
                    <a:pt x="89" y="65"/>
                  </a:cubicBezTo>
                  <a:cubicBezTo>
                    <a:pt x="89" y="64"/>
                    <a:pt x="90" y="64"/>
                    <a:pt x="90" y="63"/>
                  </a:cubicBezTo>
                  <a:cubicBezTo>
                    <a:pt x="91" y="62"/>
                    <a:pt x="92" y="61"/>
                    <a:pt x="92" y="59"/>
                  </a:cubicBezTo>
                  <a:cubicBezTo>
                    <a:pt x="93" y="58"/>
                    <a:pt x="94" y="57"/>
                    <a:pt x="94" y="55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0" name="Freeform 98"/>
            <p:cNvSpPr>
              <a:spLocks/>
            </p:cNvSpPr>
            <p:nvPr/>
          </p:nvSpPr>
          <p:spPr bwMode="auto">
            <a:xfrm>
              <a:off x="3958" y="3345"/>
              <a:ext cx="142" cy="167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77" y="0"/>
                </a:cxn>
                <a:cxn ang="0">
                  <a:pos x="142" y="6"/>
                </a:cxn>
                <a:cxn ang="0">
                  <a:pos x="67" y="167"/>
                </a:cxn>
                <a:cxn ang="0">
                  <a:pos x="0" y="160"/>
                </a:cxn>
              </a:cxnLst>
              <a:rect l="0" t="0" r="r" b="b"/>
              <a:pathLst>
                <a:path w="142" h="167">
                  <a:moveTo>
                    <a:pt x="0" y="160"/>
                  </a:moveTo>
                  <a:lnTo>
                    <a:pt x="77" y="0"/>
                  </a:lnTo>
                  <a:lnTo>
                    <a:pt x="142" y="6"/>
                  </a:lnTo>
                  <a:lnTo>
                    <a:pt x="67" y="167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1" name="Freeform 99"/>
            <p:cNvSpPr>
              <a:spLocks/>
            </p:cNvSpPr>
            <p:nvPr/>
          </p:nvSpPr>
          <p:spPr bwMode="auto">
            <a:xfrm>
              <a:off x="4095" y="3356"/>
              <a:ext cx="285" cy="183"/>
            </a:xfrm>
            <a:custGeom>
              <a:avLst/>
              <a:gdLst/>
              <a:ahLst/>
              <a:cxnLst>
                <a:cxn ang="0">
                  <a:pos x="122" y="5"/>
                </a:cxn>
                <a:cxn ang="0">
                  <a:pos x="128" y="5"/>
                </a:cxn>
                <a:cxn ang="0">
                  <a:pos x="133" y="6"/>
                </a:cxn>
                <a:cxn ang="0">
                  <a:pos x="138" y="8"/>
                </a:cxn>
                <a:cxn ang="0">
                  <a:pos x="143" y="9"/>
                </a:cxn>
                <a:cxn ang="0">
                  <a:pos x="147" y="11"/>
                </a:cxn>
                <a:cxn ang="0">
                  <a:pos x="151" y="13"/>
                </a:cxn>
                <a:cxn ang="0">
                  <a:pos x="153" y="15"/>
                </a:cxn>
                <a:cxn ang="0">
                  <a:pos x="156" y="18"/>
                </a:cxn>
                <a:cxn ang="0">
                  <a:pos x="157" y="20"/>
                </a:cxn>
                <a:cxn ang="0">
                  <a:pos x="158" y="23"/>
                </a:cxn>
                <a:cxn ang="0">
                  <a:pos x="159" y="25"/>
                </a:cxn>
                <a:cxn ang="0">
                  <a:pos x="159" y="28"/>
                </a:cxn>
                <a:cxn ang="0">
                  <a:pos x="159" y="31"/>
                </a:cxn>
                <a:cxn ang="0">
                  <a:pos x="158" y="35"/>
                </a:cxn>
                <a:cxn ang="0">
                  <a:pos x="156" y="40"/>
                </a:cxn>
                <a:cxn ang="0">
                  <a:pos x="155" y="45"/>
                </a:cxn>
                <a:cxn ang="0">
                  <a:pos x="131" y="102"/>
                </a:cxn>
                <a:cxn ang="0">
                  <a:pos x="93" y="99"/>
                </a:cxn>
                <a:cxn ang="0">
                  <a:pos x="113" y="51"/>
                </a:cxn>
                <a:cxn ang="0">
                  <a:pos x="115" y="45"/>
                </a:cxn>
                <a:cxn ang="0">
                  <a:pos x="117" y="39"/>
                </a:cxn>
                <a:cxn ang="0">
                  <a:pos x="118" y="35"/>
                </a:cxn>
                <a:cxn ang="0">
                  <a:pos x="118" y="32"/>
                </a:cxn>
                <a:cxn ang="0">
                  <a:pos x="117" y="30"/>
                </a:cxn>
                <a:cxn ang="0">
                  <a:pos x="116" y="28"/>
                </a:cxn>
                <a:cxn ang="0">
                  <a:pos x="115" y="27"/>
                </a:cxn>
                <a:cxn ang="0">
                  <a:pos x="113" y="25"/>
                </a:cxn>
                <a:cxn ang="0">
                  <a:pos x="111" y="24"/>
                </a:cxn>
                <a:cxn ang="0">
                  <a:pos x="108" y="23"/>
                </a:cxn>
                <a:cxn ang="0">
                  <a:pos x="105" y="22"/>
                </a:cxn>
                <a:cxn ang="0">
                  <a:pos x="101" y="22"/>
                </a:cxn>
                <a:cxn ang="0">
                  <a:pos x="96" y="21"/>
                </a:cxn>
                <a:cxn ang="0">
                  <a:pos x="91" y="22"/>
                </a:cxn>
                <a:cxn ang="0">
                  <a:pos x="87" y="22"/>
                </a:cxn>
                <a:cxn ang="0">
                  <a:pos x="82" y="23"/>
                </a:cxn>
                <a:cxn ang="0">
                  <a:pos x="78" y="25"/>
                </a:cxn>
                <a:cxn ang="0">
                  <a:pos x="74" y="27"/>
                </a:cxn>
                <a:cxn ang="0">
                  <a:pos x="71" y="29"/>
                </a:cxn>
                <a:cxn ang="0">
                  <a:pos x="68" y="31"/>
                </a:cxn>
                <a:cxn ang="0">
                  <a:pos x="65" y="35"/>
                </a:cxn>
                <a:cxn ang="0">
                  <a:pos x="62" y="39"/>
                </a:cxn>
                <a:cxn ang="0">
                  <a:pos x="59" y="45"/>
                </a:cxn>
                <a:cxn ang="0">
                  <a:pos x="56" y="52"/>
                </a:cxn>
                <a:cxn ang="0">
                  <a:pos x="38" y="94"/>
                </a:cxn>
                <a:cxn ang="0">
                  <a:pos x="0" y="90"/>
                </a:cxn>
                <a:cxn ang="0">
                  <a:pos x="41" y="0"/>
                </a:cxn>
                <a:cxn ang="0">
                  <a:pos x="75" y="3"/>
                </a:cxn>
                <a:cxn ang="0">
                  <a:pos x="69" y="16"/>
                </a:cxn>
                <a:cxn ang="0">
                  <a:pos x="82" y="10"/>
                </a:cxn>
                <a:cxn ang="0">
                  <a:pos x="95" y="6"/>
                </a:cxn>
                <a:cxn ang="0">
                  <a:pos x="108" y="4"/>
                </a:cxn>
                <a:cxn ang="0">
                  <a:pos x="122" y="5"/>
                </a:cxn>
              </a:cxnLst>
              <a:rect l="0" t="0" r="r" b="b"/>
              <a:pathLst>
                <a:path w="159" h="102">
                  <a:moveTo>
                    <a:pt x="122" y="5"/>
                  </a:moveTo>
                  <a:cubicBezTo>
                    <a:pt x="124" y="5"/>
                    <a:pt x="126" y="5"/>
                    <a:pt x="128" y="5"/>
                  </a:cubicBezTo>
                  <a:cubicBezTo>
                    <a:pt x="130" y="6"/>
                    <a:pt x="131" y="6"/>
                    <a:pt x="133" y="6"/>
                  </a:cubicBezTo>
                  <a:cubicBezTo>
                    <a:pt x="135" y="7"/>
                    <a:pt x="137" y="7"/>
                    <a:pt x="138" y="8"/>
                  </a:cubicBezTo>
                  <a:cubicBezTo>
                    <a:pt x="140" y="8"/>
                    <a:pt x="141" y="9"/>
                    <a:pt x="143" y="9"/>
                  </a:cubicBezTo>
                  <a:cubicBezTo>
                    <a:pt x="144" y="10"/>
                    <a:pt x="146" y="11"/>
                    <a:pt x="147" y="11"/>
                  </a:cubicBezTo>
                  <a:cubicBezTo>
                    <a:pt x="148" y="12"/>
                    <a:pt x="150" y="13"/>
                    <a:pt x="151" y="13"/>
                  </a:cubicBezTo>
                  <a:cubicBezTo>
                    <a:pt x="152" y="14"/>
                    <a:pt x="153" y="15"/>
                    <a:pt x="153" y="15"/>
                  </a:cubicBezTo>
                  <a:cubicBezTo>
                    <a:pt x="154" y="16"/>
                    <a:pt x="155" y="17"/>
                    <a:pt x="156" y="18"/>
                  </a:cubicBezTo>
                  <a:cubicBezTo>
                    <a:pt x="156" y="19"/>
                    <a:pt x="157" y="19"/>
                    <a:pt x="157" y="20"/>
                  </a:cubicBezTo>
                  <a:cubicBezTo>
                    <a:pt x="158" y="21"/>
                    <a:pt x="158" y="22"/>
                    <a:pt x="158" y="23"/>
                  </a:cubicBezTo>
                  <a:cubicBezTo>
                    <a:pt x="158" y="24"/>
                    <a:pt x="159" y="25"/>
                    <a:pt x="159" y="25"/>
                  </a:cubicBezTo>
                  <a:cubicBezTo>
                    <a:pt x="159" y="26"/>
                    <a:pt x="159" y="27"/>
                    <a:pt x="159" y="28"/>
                  </a:cubicBezTo>
                  <a:cubicBezTo>
                    <a:pt x="159" y="29"/>
                    <a:pt x="159" y="30"/>
                    <a:pt x="159" y="31"/>
                  </a:cubicBezTo>
                  <a:cubicBezTo>
                    <a:pt x="158" y="33"/>
                    <a:pt x="158" y="34"/>
                    <a:pt x="158" y="35"/>
                  </a:cubicBezTo>
                  <a:cubicBezTo>
                    <a:pt x="157" y="37"/>
                    <a:pt x="157" y="38"/>
                    <a:pt x="156" y="40"/>
                  </a:cubicBezTo>
                  <a:cubicBezTo>
                    <a:pt x="156" y="41"/>
                    <a:pt x="155" y="43"/>
                    <a:pt x="155" y="45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4" y="49"/>
                    <a:pt x="114" y="47"/>
                    <a:pt x="115" y="45"/>
                  </a:cubicBezTo>
                  <a:cubicBezTo>
                    <a:pt x="116" y="43"/>
                    <a:pt x="117" y="41"/>
                    <a:pt x="117" y="39"/>
                  </a:cubicBezTo>
                  <a:cubicBezTo>
                    <a:pt x="117" y="38"/>
                    <a:pt x="118" y="36"/>
                    <a:pt x="118" y="35"/>
                  </a:cubicBezTo>
                  <a:cubicBezTo>
                    <a:pt x="118" y="34"/>
                    <a:pt x="118" y="33"/>
                    <a:pt x="118" y="32"/>
                  </a:cubicBezTo>
                  <a:cubicBezTo>
                    <a:pt x="118" y="32"/>
                    <a:pt x="118" y="31"/>
                    <a:pt x="117" y="30"/>
                  </a:cubicBezTo>
                  <a:cubicBezTo>
                    <a:pt x="117" y="29"/>
                    <a:pt x="117" y="29"/>
                    <a:pt x="116" y="28"/>
                  </a:cubicBezTo>
                  <a:cubicBezTo>
                    <a:pt x="116" y="28"/>
                    <a:pt x="116" y="27"/>
                    <a:pt x="115" y="27"/>
                  </a:cubicBezTo>
                  <a:cubicBezTo>
                    <a:pt x="114" y="26"/>
                    <a:pt x="114" y="25"/>
                    <a:pt x="113" y="25"/>
                  </a:cubicBezTo>
                  <a:cubicBezTo>
                    <a:pt x="112" y="25"/>
                    <a:pt x="111" y="24"/>
                    <a:pt x="111" y="24"/>
                  </a:cubicBezTo>
                  <a:cubicBezTo>
                    <a:pt x="110" y="23"/>
                    <a:pt x="109" y="23"/>
                    <a:pt x="108" y="23"/>
                  </a:cubicBezTo>
                  <a:cubicBezTo>
                    <a:pt x="107" y="22"/>
                    <a:pt x="106" y="22"/>
                    <a:pt x="105" y="22"/>
                  </a:cubicBezTo>
                  <a:cubicBezTo>
                    <a:pt x="103" y="22"/>
                    <a:pt x="102" y="22"/>
                    <a:pt x="101" y="22"/>
                  </a:cubicBezTo>
                  <a:cubicBezTo>
                    <a:pt x="99" y="21"/>
                    <a:pt x="98" y="21"/>
                    <a:pt x="96" y="21"/>
                  </a:cubicBezTo>
                  <a:cubicBezTo>
                    <a:pt x="95" y="21"/>
                    <a:pt x="93" y="21"/>
                    <a:pt x="91" y="22"/>
                  </a:cubicBezTo>
                  <a:cubicBezTo>
                    <a:pt x="90" y="22"/>
                    <a:pt x="88" y="22"/>
                    <a:pt x="87" y="22"/>
                  </a:cubicBezTo>
                  <a:cubicBezTo>
                    <a:pt x="85" y="23"/>
                    <a:pt x="84" y="23"/>
                    <a:pt x="82" y="23"/>
                  </a:cubicBezTo>
                  <a:cubicBezTo>
                    <a:pt x="81" y="24"/>
                    <a:pt x="79" y="24"/>
                    <a:pt x="78" y="25"/>
                  </a:cubicBezTo>
                  <a:cubicBezTo>
                    <a:pt x="76" y="26"/>
                    <a:pt x="75" y="26"/>
                    <a:pt x="74" y="27"/>
                  </a:cubicBezTo>
                  <a:cubicBezTo>
                    <a:pt x="73" y="27"/>
                    <a:pt x="72" y="28"/>
                    <a:pt x="71" y="29"/>
                  </a:cubicBezTo>
                  <a:cubicBezTo>
                    <a:pt x="70" y="30"/>
                    <a:pt x="69" y="31"/>
                    <a:pt x="68" y="31"/>
                  </a:cubicBezTo>
                  <a:cubicBezTo>
                    <a:pt x="67" y="32"/>
                    <a:pt x="66" y="33"/>
                    <a:pt x="65" y="35"/>
                  </a:cubicBezTo>
                  <a:cubicBezTo>
                    <a:pt x="64" y="36"/>
                    <a:pt x="63" y="37"/>
                    <a:pt x="62" y="39"/>
                  </a:cubicBezTo>
                  <a:cubicBezTo>
                    <a:pt x="61" y="41"/>
                    <a:pt x="60" y="43"/>
                    <a:pt x="59" y="45"/>
                  </a:cubicBezTo>
                  <a:cubicBezTo>
                    <a:pt x="58" y="47"/>
                    <a:pt x="57" y="49"/>
                    <a:pt x="56" y="52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3" y="13"/>
                    <a:pt x="78" y="11"/>
                    <a:pt x="82" y="10"/>
                  </a:cubicBezTo>
                  <a:cubicBezTo>
                    <a:pt x="86" y="8"/>
                    <a:pt x="90" y="7"/>
                    <a:pt x="95" y="6"/>
                  </a:cubicBezTo>
                  <a:cubicBezTo>
                    <a:pt x="99" y="5"/>
                    <a:pt x="103" y="5"/>
                    <a:pt x="108" y="4"/>
                  </a:cubicBezTo>
                  <a:cubicBezTo>
                    <a:pt x="112" y="4"/>
                    <a:pt x="117" y="4"/>
                    <a:pt x="122" y="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2" name="Freeform 100"/>
            <p:cNvSpPr>
              <a:spLocks/>
            </p:cNvSpPr>
            <p:nvPr/>
          </p:nvSpPr>
          <p:spPr bwMode="auto">
            <a:xfrm>
              <a:off x="4401" y="3381"/>
              <a:ext cx="131" cy="170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63" y="0"/>
                </a:cxn>
                <a:cxn ang="0">
                  <a:pos x="131" y="5"/>
                </a:cxn>
                <a:cxn ang="0">
                  <a:pos x="68" y="170"/>
                </a:cxn>
                <a:cxn ang="0">
                  <a:pos x="0" y="165"/>
                </a:cxn>
              </a:cxnLst>
              <a:rect l="0" t="0" r="r" b="b"/>
              <a:pathLst>
                <a:path w="131" h="170">
                  <a:moveTo>
                    <a:pt x="0" y="165"/>
                  </a:moveTo>
                  <a:lnTo>
                    <a:pt x="63" y="0"/>
                  </a:lnTo>
                  <a:lnTo>
                    <a:pt x="131" y="5"/>
                  </a:lnTo>
                  <a:lnTo>
                    <a:pt x="68" y="170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3" name="Freeform 101"/>
            <p:cNvSpPr>
              <a:spLocks/>
            </p:cNvSpPr>
            <p:nvPr/>
          </p:nvSpPr>
          <p:spPr bwMode="auto">
            <a:xfrm>
              <a:off x="4543" y="3392"/>
              <a:ext cx="283" cy="190"/>
            </a:xfrm>
            <a:custGeom>
              <a:avLst/>
              <a:gdLst/>
              <a:ahLst/>
              <a:cxnLst>
                <a:cxn ang="0">
                  <a:pos x="118" y="5"/>
                </a:cxn>
                <a:cxn ang="0">
                  <a:pos x="124" y="6"/>
                </a:cxn>
                <a:cxn ang="0">
                  <a:pos x="130" y="7"/>
                </a:cxn>
                <a:cxn ang="0">
                  <a:pos x="135" y="8"/>
                </a:cxn>
                <a:cxn ang="0">
                  <a:pos x="140" y="10"/>
                </a:cxn>
                <a:cxn ang="0">
                  <a:pos x="145" y="12"/>
                </a:cxn>
                <a:cxn ang="0">
                  <a:pos x="148" y="14"/>
                </a:cxn>
                <a:cxn ang="0">
                  <a:pos x="151" y="16"/>
                </a:cxn>
                <a:cxn ang="0">
                  <a:pos x="154" y="19"/>
                </a:cxn>
                <a:cxn ang="0">
                  <a:pos x="156" y="21"/>
                </a:cxn>
                <a:cxn ang="0">
                  <a:pos x="157" y="24"/>
                </a:cxn>
                <a:cxn ang="0">
                  <a:pos x="158" y="27"/>
                </a:cxn>
                <a:cxn ang="0">
                  <a:pos x="158" y="30"/>
                </a:cxn>
                <a:cxn ang="0">
                  <a:pos x="158" y="33"/>
                </a:cxn>
                <a:cxn ang="0">
                  <a:pos x="158" y="37"/>
                </a:cxn>
                <a:cxn ang="0">
                  <a:pos x="157" y="41"/>
                </a:cxn>
                <a:cxn ang="0">
                  <a:pos x="155" y="46"/>
                </a:cxn>
                <a:cxn ang="0">
                  <a:pos x="137" y="106"/>
                </a:cxn>
                <a:cxn ang="0">
                  <a:pos x="97" y="102"/>
                </a:cxn>
                <a:cxn ang="0">
                  <a:pos x="113" y="53"/>
                </a:cxn>
                <a:cxn ang="0">
                  <a:pos x="115" y="46"/>
                </a:cxn>
                <a:cxn ang="0">
                  <a:pos x="116" y="41"/>
                </a:cxn>
                <a:cxn ang="0">
                  <a:pos x="117" y="37"/>
                </a:cxn>
                <a:cxn ang="0">
                  <a:pos x="116" y="34"/>
                </a:cxn>
                <a:cxn ang="0">
                  <a:pos x="116" y="31"/>
                </a:cxn>
                <a:cxn ang="0">
                  <a:pos x="114" y="29"/>
                </a:cxn>
                <a:cxn ang="0">
                  <a:pos x="113" y="28"/>
                </a:cxn>
                <a:cxn ang="0">
                  <a:pos x="111" y="26"/>
                </a:cxn>
                <a:cxn ang="0">
                  <a:pos x="108" y="25"/>
                </a:cxn>
                <a:cxn ang="0">
                  <a:pos x="105" y="24"/>
                </a:cxn>
                <a:cxn ang="0">
                  <a:pos x="102" y="23"/>
                </a:cxn>
                <a:cxn ang="0">
                  <a:pos x="98" y="22"/>
                </a:cxn>
                <a:cxn ang="0">
                  <a:pos x="93" y="22"/>
                </a:cxn>
                <a:cxn ang="0">
                  <a:pos x="88" y="23"/>
                </a:cxn>
                <a:cxn ang="0">
                  <a:pos x="83" y="23"/>
                </a:cxn>
                <a:cxn ang="0">
                  <a:pos x="79" y="24"/>
                </a:cxn>
                <a:cxn ang="0">
                  <a:pos x="74" y="26"/>
                </a:cxn>
                <a:cxn ang="0">
                  <a:pos x="70" y="28"/>
                </a:cxn>
                <a:cxn ang="0">
                  <a:pos x="67" y="30"/>
                </a:cxn>
                <a:cxn ang="0">
                  <a:pos x="64" y="33"/>
                </a:cxn>
                <a:cxn ang="0">
                  <a:pos x="62" y="36"/>
                </a:cxn>
                <a:cxn ang="0">
                  <a:pos x="59" y="41"/>
                </a:cxn>
                <a:cxn ang="0">
                  <a:pos x="57" y="46"/>
                </a:cxn>
                <a:cxn ang="0">
                  <a:pos x="54" y="54"/>
                </a:cxn>
                <a:cxn ang="0">
                  <a:pos x="39" y="97"/>
                </a:cxn>
                <a:cxn ang="0">
                  <a:pos x="0" y="93"/>
                </a:cxn>
                <a:cxn ang="0">
                  <a:pos x="33" y="0"/>
                </a:cxn>
                <a:cxn ang="0">
                  <a:pos x="69" y="3"/>
                </a:cxn>
                <a:cxn ang="0">
                  <a:pos x="64" y="16"/>
                </a:cxn>
                <a:cxn ang="0">
                  <a:pos x="77" y="10"/>
                </a:cxn>
                <a:cxn ang="0">
                  <a:pos x="90" y="7"/>
                </a:cxn>
                <a:cxn ang="0">
                  <a:pos x="103" y="5"/>
                </a:cxn>
                <a:cxn ang="0">
                  <a:pos x="118" y="5"/>
                </a:cxn>
              </a:cxnLst>
              <a:rect l="0" t="0" r="r" b="b"/>
              <a:pathLst>
                <a:path w="158" h="106">
                  <a:moveTo>
                    <a:pt x="118" y="5"/>
                  </a:moveTo>
                  <a:cubicBezTo>
                    <a:pt x="120" y="5"/>
                    <a:pt x="122" y="6"/>
                    <a:pt x="124" y="6"/>
                  </a:cubicBezTo>
                  <a:cubicBezTo>
                    <a:pt x="126" y="6"/>
                    <a:pt x="128" y="6"/>
                    <a:pt x="130" y="7"/>
                  </a:cubicBezTo>
                  <a:cubicBezTo>
                    <a:pt x="131" y="7"/>
                    <a:pt x="133" y="8"/>
                    <a:pt x="135" y="8"/>
                  </a:cubicBezTo>
                  <a:cubicBezTo>
                    <a:pt x="137" y="9"/>
                    <a:pt x="138" y="9"/>
                    <a:pt x="140" y="10"/>
                  </a:cubicBezTo>
                  <a:cubicBezTo>
                    <a:pt x="142" y="11"/>
                    <a:pt x="143" y="11"/>
                    <a:pt x="145" y="12"/>
                  </a:cubicBezTo>
                  <a:cubicBezTo>
                    <a:pt x="146" y="13"/>
                    <a:pt x="147" y="13"/>
                    <a:pt x="148" y="14"/>
                  </a:cubicBezTo>
                  <a:cubicBezTo>
                    <a:pt x="150" y="15"/>
                    <a:pt x="151" y="15"/>
                    <a:pt x="151" y="16"/>
                  </a:cubicBezTo>
                  <a:cubicBezTo>
                    <a:pt x="152" y="17"/>
                    <a:pt x="153" y="18"/>
                    <a:pt x="154" y="19"/>
                  </a:cubicBezTo>
                  <a:cubicBezTo>
                    <a:pt x="155" y="19"/>
                    <a:pt x="155" y="20"/>
                    <a:pt x="156" y="21"/>
                  </a:cubicBezTo>
                  <a:cubicBezTo>
                    <a:pt x="156" y="22"/>
                    <a:pt x="157" y="23"/>
                    <a:pt x="157" y="24"/>
                  </a:cubicBezTo>
                  <a:cubicBezTo>
                    <a:pt x="157" y="25"/>
                    <a:pt x="158" y="26"/>
                    <a:pt x="158" y="27"/>
                  </a:cubicBezTo>
                  <a:cubicBezTo>
                    <a:pt x="158" y="28"/>
                    <a:pt x="158" y="29"/>
                    <a:pt x="158" y="30"/>
                  </a:cubicBezTo>
                  <a:cubicBezTo>
                    <a:pt x="158" y="31"/>
                    <a:pt x="158" y="32"/>
                    <a:pt x="158" y="33"/>
                  </a:cubicBezTo>
                  <a:cubicBezTo>
                    <a:pt x="158" y="34"/>
                    <a:pt x="158" y="35"/>
                    <a:pt x="158" y="37"/>
                  </a:cubicBezTo>
                  <a:cubicBezTo>
                    <a:pt x="158" y="38"/>
                    <a:pt x="157" y="40"/>
                    <a:pt x="157" y="41"/>
                  </a:cubicBezTo>
                  <a:cubicBezTo>
                    <a:pt x="156" y="43"/>
                    <a:pt x="156" y="44"/>
                    <a:pt x="155" y="46"/>
                  </a:cubicBezTo>
                  <a:cubicBezTo>
                    <a:pt x="137" y="106"/>
                    <a:pt x="137" y="106"/>
                    <a:pt x="137" y="106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4" y="51"/>
                    <a:pt x="114" y="48"/>
                    <a:pt x="115" y="46"/>
                  </a:cubicBezTo>
                  <a:cubicBezTo>
                    <a:pt x="115" y="44"/>
                    <a:pt x="116" y="42"/>
                    <a:pt x="116" y="41"/>
                  </a:cubicBezTo>
                  <a:cubicBezTo>
                    <a:pt x="116" y="39"/>
                    <a:pt x="117" y="38"/>
                    <a:pt x="117" y="37"/>
                  </a:cubicBezTo>
                  <a:cubicBezTo>
                    <a:pt x="117" y="35"/>
                    <a:pt x="117" y="34"/>
                    <a:pt x="116" y="34"/>
                  </a:cubicBezTo>
                  <a:cubicBezTo>
                    <a:pt x="116" y="33"/>
                    <a:pt x="116" y="32"/>
                    <a:pt x="116" y="31"/>
                  </a:cubicBezTo>
                  <a:cubicBezTo>
                    <a:pt x="115" y="31"/>
                    <a:pt x="115" y="30"/>
                    <a:pt x="114" y="29"/>
                  </a:cubicBezTo>
                  <a:cubicBezTo>
                    <a:pt x="114" y="29"/>
                    <a:pt x="113" y="28"/>
                    <a:pt x="113" y="28"/>
                  </a:cubicBezTo>
                  <a:cubicBezTo>
                    <a:pt x="112" y="27"/>
                    <a:pt x="111" y="27"/>
                    <a:pt x="111" y="26"/>
                  </a:cubicBezTo>
                  <a:cubicBezTo>
                    <a:pt x="110" y="26"/>
                    <a:pt x="109" y="25"/>
                    <a:pt x="108" y="25"/>
                  </a:cubicBezTo>
                  <a:cubicBezTo>
                    <a:pt x="107" y="24"/>
                    <a:pt x="106" y="24"/>
                    <a:pt x="105" y="24"/>
                  </a:cubicBezTo>
                  <a:cubicBezTo>
                    <a:pt x="104" y="23"/>
                    <a:pt x="103" y="23"/>
                    <a:pt x="102" y="23"/>
                  </a:cubicBezTo>
                  <a:cubicBezTo>
                    <a:pt x="100" y="23"/>
                    <a:pt x="99" y="23"/>
                    <a:pt x="98" y="22"/>
                  </a:cubicBezTo>
                  <a:cubicBezTo>
                    <a:pt x="96" y="22"/>
                    <a:pt x="94" y="22"/>
                    <a:pt x="93" y="22"/>
                  </a:cubicBezTo>
                  <a:cubicBezTo>
                    <a:pt x="91" y="22"/>
                    <a:pt x="90" y="22"/>
                    <a:pt x="88" y="23"/>
                  </a:cubicBezTo>
                  <a:cubicBezTo>
                    <a:pt x="86" y="23"/>
                    <a:pt x="85" y="23"/>
                    <a:pt x="83" y="23"/>
                  </a:cubicBezTo>
                  <a:cubicBezTo>
                    <a:pt x="82" y="24"/>
                    <a:pt x="80" y="24"/>
                    <a:pt x="79" y="24"/>
                  </a:cubicBezTo>
                  <a:cubicBezTo>
                    <a:pt x="77" y="25"/>
                    <a:pt x="76" y="25"/>
                    <a:pt x="74" y="26"/>
                  </a:cubicBezTo>
                  <a:cubicBezTo>
                    <a:pt x="73" y="27"/>
                    <a:pt x="72" y="27"/>
                    <a:pt x="70" y="28"/>
                  </a:cubicBezTo>
                  <a:cubicBezTo>
                    <a:pt x="69" y="29"/>
                    <a:pt x="68" y="29"/>
                    <a:pt x="67" y="30"/>
                  </a:cubicBezTo>
                  <a:cubicBezTo>
                    <a:pt x="66" y="31"/>
                    <a:pt x="65" y="32"/>
                    <a:pt x="64" y="33"/>
                  </a:cubicBezTo>
                  <a:cubicBezTo>
                    <a:pt x="64" y="34"/>
                    <a:pt x="63" y="35"/>
                    <a:pt x="62" y="36"/>
                  </a:cubicBezTo>
                  <a:cubicBezTo>
                    <a:pt x="61" y="37"/>
                    <a:pt x="60" y="39"/>
                    <a:pt x="59" y="41"/>
                  </a:cubicBezTo>
                  <a:cubicBezTo>
                    <a:pt x="58" y="42"/>
                    <a:pt x="58" y="44"/>
                    <a:pt x="57" y="46"/>
                  </a:cubicBezTo>
                  <a:cubicBezTo>
                    <a:pt x="56" y="49"/>
                    <a:pt x="55" y="51"/>
                    <a:pt x="54" y="54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8" y="14"/>
                    <a:pt x="73" y="12"/>
                    <a:pt x="77" y="10"/>
                  </a:cubicBezTo>
                  <a:cubicBezTo>
                    <a:pt x="81" y="9"/>
                    <a:pt x="85" y="8"/>
                    <a:pt x="90" y="7"/>
                  </a:cubicBezTo>
                  <a:cubicBezTo>
                    <a:pt x="94" y="6"/>
                    <a:pt x="99" y="5"/>
                    <a:pt x="103" y="5"/>
                  </a:cubicBezTo>
                  <a:cubicBezTo>
                    <a:pt x="108" y="5"/>
                    <a:pt x="113" y="5"/>
                    <a:pt x="118" y="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4" name="Freeform 102"/>
            <p:cNvSpPr>
              <a:spLocks noEditPoints="1"/>
            </p:cNvSpPr>
            <p:nvPr/>
          </p:nvSpPr>
          <p:spPr bwMode="auto">
            <a:xfrm>
              <a:off x="4848" y="3422"/>
              <a:ext cx="313" cy="253"/>
            </a:xfrm>
            <a:custGeom>
              <a:avLst/>
              <a:gdLst/>
              <a:ahLst/>
              <a:cxnLst>
                <a:cxn ang="0">
                  <a:pos x="175" y="9"/>
                </a:cxn>
                <a:cxn ang="0">
                  <a:pos x="151" y="104"/>
                </a:cxn>
                <a:cxn ang="0">
                  <a:pos x="146" y="117"/>
                </a:cxn>
                <a:cxn ang="0">
                  <a:pos x="139" y="126"/>
                </a:cxn>
                <a:cxn ang="0">
                  <a:pos x="131" y="132"/>
                </a:cxn>
                <a:cxn ang="0">
                  <a:pos x="121" y="136"/>
                </a:cxn>
                <a:cxn ang="0">
                  <a:pos x="109" y="139"/>
                </a:cxn>
                <a:cxn ang="0">
                  <a:pos x="94" y="141"/>
                </a:cxn>
                <a:cxn ang="0">
                  <a:pos x="76" y="141"/>
                </a:cxn>
                <a:cxn ang="0">
                  <a:pos x="47" y="137"/>
                </a:cxn>
                <a:cxn ang="0">
                  <a:pos x="20" y="130"/>
                </a:cxn>
                <a:cxn ang="0">
                  <a:pos x="5" y="120"/>
                </a:cxn>
                <a:cxn ang="0">
                  <a:pos x="0" y="108"/>
                </a:cxn>
                <a:cxn ang="0">
                  <a:pos x="2" y="101"/>
                </a:cxn>
                <a:cxn ang="0">
                  <a:pos x="2" y="100"/>
                </a:cxn>
                <a:cxn ang="0">
                  <a:pos x="48" y="106"/>
                </a:cxn>
                <a:cxn ang="0">
                  <a:pos x="49" y="111"/>
                </a:cxn>
                <a:cxn ang="0">
                  <a:pos x="51" y="114"/>
                </a:cxn>
                <a:cxn ang="0">
                  <a:pos x="58" y="117"/>
                </a:cxn>
                <a:cxn ang="0">
                  <a:pos x="69" y="119"/>
                </a:cxn>
                <a:cxn ang="0">
                  <a:pos x="84" y="120"/>
                </a:cxn>
                <a:cxn ang="0">
                  <a:pos x="95" y="118"/>
                </a:cxn>
                <a:cxn ang="0">
                  <a:pos x="100" y="116"/>
                </a:cxn>
                <a:cxn ang="0">
                  <a:pos x="105" y="112"/>
                </a:cxn>
                <a:cxn ang="0">
                  <a:pos x="108" y="108"/>
                </a:cxn>
                <a:cxn ang="0">
                  <a:pos x="110" y="100"/>
                </a:cxn>
                <a:cxn ang="0">
                  <a:pos x="102" y="92"/>
                </a:cxn>
                <a:cxn ang="0">
                  <a:pos x="77" y="98"/>
                </a:cxn>
                <a:cxn ang="0">
                  <a:pos x="48" y="95"/>
                </a:cxn>
                <a:cxn ang="0">
                  <a:pos x="26" y="84"/>
                </a:cxn>
                <a:cxn ang="0">
                  <a:pos x="14" y="69"/>
                </a:cxn>
                <a:cxn ang="0">
                  <a:pos x="12" y="52"/>
                </a:cxn>
                <a:cxn ang="0">
                  <a:pos x="18" y="32"/>
                </a:cxn>
                <a:cxn ang="0">
                  <a:pos x="32" y="15"/>
                </a:cxn>
                <a:cxn ang="0">
                  <a:pos x="54" y="4"/>
                </a:cxn>
                <a:cxn ang="0">
                  <a:pos x="78" y="0"/>
                </a:cxn>
                <a:cxn ang="0">
                  <a:pos x="104" y="2"/>
                </a:cxn>
                <a:cxn ang="0">
                  <a:pos x="125" y="12"/>
                </a:cxn>
                <a:cxn ang="0">
                  <a:pos x="137" y="6"/>
                </a:cxn>
                <a:cxn ang="0">
                  <a:pos x="113" y="69"/>
                </a:cxn>
                <a:cxn ang="0">
                  <a:pos x="121" y="58"/>
                </a:cxn>
                <a:cxn ang="0">
                  <a:pos x="124" y="45"/>
                </a:cxn>
                <a:cxn ang="0">
                  <a:pos x="122" y="33"/>
                </a:cxn>
                <a:cxn ang="0">
                  <a:pos x="115" y="25"/>
                </a:cxn>
                <a:cxn ang="0">
                  <a:pos x="103" y="21"/>
                </a:cxn>
                <a:cxn ang="0">
                  <a:pos x="89" y="20"/>
                </a:cxn>
                <a:cxn ang="0">
                  <a:pos x="76" y="22"/>
                </a:cxn>
                <a:cxn ang="0">
                  <a:pos x="65" y="28"/>
                </a:cxn>
                <a:cxn ang="0">
                  <a:pos x="57" y="38"/>
                </a:cxn>
                <a:cxn ang="0">
                  <a:pos x="54" y="52"/>
                </a:cxn>
                <a:cxn ang="0">
                  <a:pos x="55" y="64"/>
                </a:cxn>
                <a:cxn ang="0">
                  <a:pos x="62" y="72"/>
                </a:cxn>
                <a:cxn ang="0">
                  <a:pos x="73" y="76"/>
                </a:cxn>
                <a:cxn ang="0">
                  <a:pos x="87" y="78"/>
                </a:cxn>
                <a:cxn ang="0">
                  <a:pos x="101" y="75"/>
                </a:cxn>
              </a:cxnLst>
              <a:rect l="0" t="0" r="r" b="b"/>
              <a:pathLst>
                <a:path w="175" h="141">
                  <a:moveTo>
                    <a:pt x="137" y="6"/>
                  </a:moveTo>
                  <a:cubicBezTo>
                    <a:pt x="175" y="9"/>
                    <a:pt x="175" y="9"/>
                    <a:pt x="175" y="9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53" y="98"/>
                    <a:pt x="152" y="101"/>
                    <a:pt x="151" y="104"/>
                  </a:cubicBezTo>
                  <a:cubicBezTo>
                    <a:pt x="150" y="106"/>
                    <a:pt x="150" y="109"/>
                    <a:pt x="149" y="111"/>
                  </a:cubicBezTo>
                  <a:cubicBezTo>
                    <a:pt x="148" y="113"/>
                    <a:pt x="147" y="115"/>
                    <a:pt x="146" y="117"/>
                  </a:cubicBezTo>
                  <a:cubicBezTo>
                    <a:pt x="145" y="119"/>
                    <a:pt x="144" y="120"/>
                    <a:pt x="142" y="122"/>
                  </a:cubicBezTo>
                  <a:cubicBezTo>
                    <a:pt x="141" y="123"/>
                    <a:pt x="140" y="124"/>
                    <a:pt x="139" y="126"/>
                  </a:cubicBezTo>
                  <a:cubicBezTo>
                    <a:pt x="138" y="127"/>
                    <a:pt x="136" y="128"/>
                    <a:pt x="135" y="129"/>
                  </a:cubicBezTo>
                  <a:cubicBezTo>
                    <a:pt x="134" y="130"/>
                    <a:pt x="132" y="131"/>
                    <a:pt x="131" y="132"/>
                  </a:cubicBezTo>
                  <a:cubicBezTo>
                    <a:pt x="129" y="133"/>
                    <a:pt x="128" y="134"/>
                    <a:pt x="126" y="134"/>
                  </a:cubicBezTo>
                  <a:cubicBezTo>
                    <a:pt x="124" y="135"/>
                    <a:pt x="123" y="136"/>
                    <a:pt x="121" y="136"/>
                  </a:cubicBezTo>
                  <a:cubicBezTo>
                    <a:pt x="119" y="137"/>
                    <a:pt x="117" y="137"/>
                    <a:pt x="115" y="138"/>
                  </a:cubicBezTo>
                  <a:cubicBezTo>
                    <a:pt x="113" y="138"/>
                    <a:pt x="111" y="139"/>
                    <a:pt x="109" y="139"/>
                  </a:cubicBezTo>
                  <a:cubicBezTo>
                    <a:pt x="106" y="140"/>
                    <a:pt x="104" y="140"/>
                    <a:pt x="102" y="140"/>
                  </a:cubicBezTo>
                  <a:cubicBezTo>
                    <a:pt x="99" y="140"/>
                    <a:pt x="97" y="141"/>
                    <a:pt x="94" y="141"/>
                  </a:cubicBezTo>
                  <a:cubicBezTo>
                    <a:pt x="91" y="141"/>
                    <a:pt x="88" y="141"/>
                    <a:pt x="85" y="141"/>
                  </a:cubicBezTo>
                  <a:cubicBezTo>
                    <a:pt x="82" y="141"/>
                    <a:pt x="79" y="141"/>
                    <a:pt x="76" y="141"/>
                  </a:cubicBezTo>
                  <a:cubicBezTo>
                    <a:pt x="73" y="140"/>
                    <a:pt x="69" y="140"/>
                    <a:pt x="66" y="140"/>
                  </a:cubicBezTo>
                  <a:cubicBezTo>
                    <a:pt x="59" y="139"/>
                    <a:pt x="53" y="138"/>
                    <a:pt x="47" y="137"/>
                  </a:cubicBezTo>
                  <a:cubicBezTo>
                    <a:pt x="42" y="136"/>
                    <a:pt x="36" y="135"/>
                    <a:pt x="32" y="134"/>
                  </a:cubicBezTo>
                  <a:cubicBezTo>
                    <a:pt x="27" y="133"/>
                    <a:pt x="23" y="132"/>
                    <a:pt x="20" y="130"/>
                  </a:cubicBezTo>
                  <a:cubicBezTo>
                    <a:pt x="17" y="129"/>
                    <a:pt x="14" y="127"/>
                    <a:pt x="11" y="125"/>
                  </a:cubicBezTo>
                  <a:cubicBezTo>
                    <a:pt x="9" y="124"/>
                    <a:pt x="7" y="122"/>
                    <a:pt x="5" y="120"/>
                  </a:cubicBezTo>
                  <a:cubicBezTo>
                    <a:pt x="4" y="118"/>
                    <a:pt x="3" y="116"/>
                    <a:pt x="2" y="114"/>
                  </a:cubicBezTo>
                  <a:cubicBezTo>
                    <a:pt x="1" y="112"/>
                    <a:pt x="1" y="110"/>
                    <a:pt x="0" y="108"/>
                  </a:cubicBezTo>
                  <a:cubicBezTo>
                    <a:pt x="0" y="106"/>
                    <a:pt x="1" y="104"/>
                    <a:pt x="1" y="102"/>
                  </a:cubicBezTo>
                  <a:cubicBezTo>
                    <a:pt x="1" y="102"/>
                    <a:pt x="1" y="101"/>
                    <a:pt x="2" y="101"/>
                  </a:cubicBezTo>
                  <a:cubicBezTo>
                    <a:pt x="2" y="101"/>
                    <a:pt x="2" y="101"/>
                    <a:pt x="2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48" y="106"/>
                    <a:pt x="48" y="106"/>
                    <a:pt x="48" y="106"/>
                  </a:cubicBezTo>
                  <a:cubicBezTo>
                    <a:pt x="48" y="107"/>
                    <a:pt x="48" y="108"/>
                    <a:pt x="48" y="109"/>
                  </a:cubicBezTo>
                  <a:cubicBezTo>
                    <a:pt x="48" y="110"/>
                    <a:pt x="48" y="110"/>
                    <a:pt x="49" y="111"/>
                  </a:cubicBezTo>
                  <a:cubicBezTo>
                    <a:pt x="49" y="112"/>
                    <a:pt x="49" y="112"/>
                    <a:pt x="50" y="113"/>
                  </a:cubicBezTo>
                  <a:cubicBezTo>
                    <a:pt x="50" y="113"/>
                    <a:pt x="51" y="114"/>
                    <a:pt x="51" y="114"/>
                  </a:cubicBezTo>
                  <a:cubicBezTo>
                    <a:pt x="52" y="115"/>
                    <a:pt x="53" y="115"/>
                    <a:pt x="54" y="116"/>
                  </a:cubicBezTo>
                  <a:cubicBezTo>
                    <a:pt x="56" y="116"/>
                    <a:pt x="57" y="117"/>
                    <a:pt x="58" y="117"/>
                  </a:cubicBezTo>
                  <a:cubicBezTo>
                    <a:pt x="60" y="118"/>
                    <a:pt x="62" y="118"/>
                    <a:pt x="63" y="118"/>
                  </a:cubicBezTo>
                  <a:cubicBezTo>
                    <a:pt x="65" y="119"/>
                    <a:pt x="67" y="119"/>
                    <a:pt x="69" y="119"/>
                  </a:cubicBezTo>
                  <a:cubicBezTo>
                    <a:pt x="72" y="119"/>
                    <a:pt x="75" y="119"/>
                    <a:pt x="77" y="120"/>
                  </a:cubicBezTo>
                  <a:cubicBezTo>
                    <a:pt x="80" y="120"/>
                    <a:pt x="82" y="120"/>
                    <a:pt x="84" y="120"/>
                  </a:cubicBezTo>
                  <a:cubicBezTo>
                    <a:pt x="86" y="120"/>
                    <a:pt x="88" y="119"/>
                    <a:pt x="90" y="119"/>
                  </a:cubicBezTo>
                  <a:cubicBezTo>
                    <a:pt x="92" y="119"/>
                    <a:pt x="93" y="119"/>
                    <a:pt x="95" y="118"/>
                  </a:cubicBezTo>
                  <a:cubicBezTo>
                    <a:pt x="96" y="118"/>
                    <a:pt x="97" y="118"/>
                    <a:pt x="98" y="117"/>
                  </a:cubicBezTo>
                  <a:cubicBezTo>
                    <a:pt x="99" y="117"/>
                    <a:pt x="100" y="116"/>
                    <a:pt x="100" y="116"/>
                  </a:cubicBezTo>
                  <a:cubicBezTo>
                    <a:pt x="101" y="115"/>
                    <a:pt x="102" y="115"/>
                    <a:pt x="103" y="114"/>
                  </a:cubicBezTo>
                  <a:cubicBezTo>
                    <a:pt x="104" y="114"/>
                    <a:pt x="104" y="113"/>
                    <a:pt x="105" y="112"/>
                  </a:cubicBezTo>
                  <a:cubicBezTo>
                    <a:pt x="105" y="112"/>
                    <a:pt x="106" y="111"/>
                    <a:pt x="106" y="110"/>
                  </a:cubicBezTo>
                  <a:cubicBezTo>
                    <a:pt x="107" y="109"/>
                    <a:pt x="107" y="109"/>
                    <a:pt x="108" y="108"/>
                  </a:cubicBezTo>
                  <a:cubicBezTo>
                    <a:pt x="108" y="107"/>
                    <a:pt x="109" y="105"/>
                    <a:pt x="109" y="104"/>
                  </a:cubicBezTo>
                  <a:cubicBezTo>
                    <a:pt x="109" y="103"/>
                    <a:pt x="110" y="102"/>
                    <a:pt x="110" y="100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0" y="88"/>
                    <a:pt x="106" y="90"/>
                    <a:pt x="102" y="92"/>
                  </a:cubicBezTo>
                  <a:cubicBezTo>
                    <a:pt x="98" y="93"/>
                    <a:pt x="94" y="95"/>
                    <a:pt x="90" y="96"/>
                  </a:cubicBezTo>
                  <a:cubicBezTo>
                    <a:pt x="85" y="97"/>
                    <a:pt x="81" y="97"/>
                    <a:pt x="77" y="98"/>
                  </a:cubicBezTo>
                  <a:cubicBezTo>
                    <a:pt x="72" y="98"/>
                    <a:pt x="68" y="98"/>
                    <a:pt x="63" y="97"/>
                  </a:cubicBezTo>
                  <a:cubicBezTo>
                    <a:pt x="58" y="97"/>
                    <a:pt x="53" y="96"/>
                    <a:pt x="48" y="95"/>
                  </a:cubicBezTo>
                  <a:cubicBezTo>
                    <a:pt x="44" y="94"/>
                    <a:pt x="40" y="92"/>
                    <a:pt x="36" y="91"/>
                  </a:cubicBezTo>
                  <a:cubicBezTo>
                    <a:pt x="32" y="89"/>
                    <a:pt x="29" y="87"/>
                    <a:pt x="26" y="84"/>
                  </a:cubicBezTo>
                  <a:cubicBezTo>
                    <a:pt x="23" y="82"/>
                    <a:pt x="20" y="79"/>
                    <a:pt x="18" y="76"/>
                  </a:cubicBezTo>
                  <a:cubicBezTo>
                    <a:pt x="16" y="74"/>
                    <a:pt x="15" y="71"/>
                    <a:pt x="14" y="69"/>
                  </a:cubicBezTo>
                  <a:cubicBezTo>
                    <a:pt x="13" y="66"/>
                    <a:pt x="12" y="64"/>
                    <a:pt x="12" y="61"/>
                  </a:cubicBezTo>
                  <a:cubicBezTo>
                    <a:pt x="12" y="58"/>
                    <a:pt x="11" y="55"/>
                    <a:pt x="12" y="52"/>
                  </a:cubicBezTo>
                  <a:cubicBezTo>
                    <a:pt x="12" y="49"/>
                    <a:pt x="13" y="46"/>
                    <a:pt x="14" y="43"/>
                  </a:cubicBezTo>
                  <a:cubicBezTo>
                    <a:pt x="15" y="39"/>
                    <a:pt x="16" y="35"/>
                    <a:pt x="18" y="32"/>
                  </a:cubicBezTo>
                  <a:cubicBezTo>
                    <a:pt x="20" y="28"/>
                    <a:pt x="22" y="25"/>
                    <a:pt x="24" y="22"/>
                  </a:cubicBezTo>
                  <a:cubicBezTo>
                    <a:pt x="27" y="20"/>
                    <a:pt x="29" y="17"/>
                    <a:pt x="32" y="15"/>
                  </a:cubicBezTo>
                  <a:cubicBezTo>
                    <a:pt x="35" y="12"/>
                    <a:pt x="39" y="10"/>
                    <a:pt x="42" y="9"/>
                  </a:cubicBezTo>
                  <a:cubicBezTo>
                    <a:pt x="46" y="7"/>
                    <a:pt x="50" y="5"/>
                    <a:pt x="54" y="4"/>
                  </a:cubicBezTo>
                  <a:cubicBezTo>
                    <a:pt x="57" y="3"/>
                    <a:pt x="61" y="2"/>
                    <a:pt x="65" y="1"/>
                  </a:cubicBezTo>
                  <a:cubicBezTo>
                    <a:pt x="69" y="0"/>
                    <a:pt x="74" y="0"/>
                    <a:pt x="78" y="0"/>
                  </a:cubicBezTo>
                  <a:cubicBezTo>
                    <a:pt x="82" y="0"/>
                    <a:pt x="87" y="0"/>
                    <a:pt x="91" y="0"/>
                  </a:cubicBezTo>
                  <a:cubicBezTo>
                    <a:pt x="96" y="0"/>
                    <a:pt x="100" y="1"/>
                    <a:pt x="104" y="2"/>
                  </a:cubicBezTo>
                  <a:cubicBezTo>
                    <a:pt x="108" y="3"/>
                    <a:pt x="112" y="4"/>
                    <a:pt x="116" y="6"/>
                  </a:cubicBezTo>
                  <a:cubicBezTo>
                    <a:pt x="119" y="8"/>
                    <a:pt x="123" y="9"/>
                    <a:pt x="125" y="12"/>
                  </a:cubicBezTo>
                  <a:cubicBezTo>
                    <a:pt x="128" y="14"/>
                    <a:pt x="131" y="16"/>
                    <a:pt x="134" y="19"/>
                  </a:cubicBezTo>
                  <a:lnTo>
                    <a:pt x="137" y="6"/>
                  </a:lnTo>
                  <a:close/>
                  <a:moveTo>
                    <a:pt x="107" y="72"/>
                  </a:moveTo>
                  <a:cubicBezTo>
                    <a:pt x="109" y="71"/>
                    <a:pt x="111" y="70"/>
                    <a:pt x="113" y="69"/>
                  </a:cubicBezTo>
                  <a:cubicBezTo>
                    <a:pt x="114" y="67"/>
                    <a:pt x="116" y="66"/>
                    <a:pt x="117" y="64"/>
                  </a:cubicBezTo>
                  <a:cubicBezTo>
                    <a:pt x="119" y="62"/>
                    <a:pt x="120" y="60"/>
                    <a:pt x="121" y="58"/>
                  </a:cubicBezTo>
                  <a:cubicBezTo>
                    <a:pt x="122" y="56"/>
                    <a:pt x="123" y="54"/>
                    <a:pt x="123" y="52"/>
                  </a:cubicBezTo>
                  <a:cubicBezTo>
                    <a:pt x="124" y="49"/>
                    <a:pt x="124" y="47"/>
                    <a:pt x="124" y="45"/>
                  </a:cubicBezTo>
                  <a:cubicBezTo>
                    <a:pt x="124" y="42"/>
                    <a:pt x="124" y="40"/>
                    <a:pt x="124" y="39"/>
                  </a:cubicBezTo>
                  <a:cubicBezTo>
                    <a:pt x="124" y="37"/>
                    <a:pt x="123" y="35"/>
                    <a:pt x="122" y="33"/>
                  </a:cubicBezTo>
                  <a:cubicBezTo>
                    <a:pt x="121" y="32"/>
                    <a:pt x="120" y="30"/>
                    <a:pt x="119" y="29"/>
                  </a:cubicBezTo>
                  <a:cubicBezTo>
                    <a:pt x="118" y="28"/>
                    <a:pt x="116" y="26"/>
                    <a:pt x="115" y="25"/>
                  </a:cubicBezTo>
                  <a:cubicBezTo>
                    <a:pt x="113" y="24"/>
                    <a:pt x="111" y="23"/>
                    <a:pt x="109" y="23"/>
                  </a:cubicBezTo>
                  <a:cubicBezTo>
                    <a:pt x="107" y="22"/>
                    <a:pt x="105" y="21"/>
                    <a:pt x="103" y="21"/>
                  </a:cubicBezTo>
                  <a:cubicBezTo>
                    <a:pt x="101" y="20"/>
                    <a:pt x="99" y="20"/>
                    <a:pt x="96" y="20"/>
                  </a:cubicBezTo>
                  <a:cubicBezTo>
                    <a:pt x="94" y="20"/>
                    <a:pt x="91" y="19"/>
                    <a:pt x="89" y="20"/>
                  </a:cubicBezTo>
                  <a:cubicBezTo>
                    <a:pt x="87" y="20"/>
                    <a:pt x="85" y="20"/>
                    <a:pt x="82" y="20"/>
                  </a:cubicBezTo>
                  <a:cubicBezTo>
                    <a:pt x="80" y="21"/>
                    <a:pt x="78" y="21"/>
                    <a:pt x="76" y="22"/>
                  </a:cubicBezTo>
                  <a:cubicBezTo>
                    <a:pt x="74" y="23"/>
                    <a:pt x="72" y="24"/>
                    <a:pt x="70" y="25"/>
                  </a:cubicBezTo>
                  <a:cubicBezTo>
                    <a:pt x="68" y="26"/>
                    <a:pt x="67" y="27"/>
                    <a:pt x="65" y="28"/>
                  </a:cubicBezTo>
                  <a:cubicBezTo>
                    <a:pt x="64" y="30"/>
                    <a:pt x="62" y="31"/>
                    <a:pt x="61" y="33"/>
                  </a:cubicBezTo>
                  <a:cubicBezTo>
                    <a:pt x="60" y="34"/>
                    <a:pt x="58" y="36"/>
                    <a:pt x="57" y="38"/>
                  </a:cubicBezTo>
                  <a:cubicBezTo>
                    <a:pt x="56" y="40"/>
                    <a:pt x="56" y="43"/>
                    <a:pt x="55" y="45"/>
                  </a:cubicBezTo>
                  <a:cubicBezTo>
                    <a:pt x="54" y="48"/>
                    <a:pt x="54" y="50"/>
                    <a:pt x="54" y="52"/>
                  </a:cubicBezTo>
                  <a:cubicBezTo>
                    <a:pt x="53" y="54"/>
                    <a:pt x="53" y="57"/>
                    <a:pt x="54" y="58"/>
                  </a:cubicBezTo>
                  <a:cubicBezTo>
                    <a:pt x="54" y="60"/>
                    <a:pt x="54" y="62"/>
                    <a:pt x="55" y="64"/>
                  </a:cubicBezTo>
                  <a:cubicBezTo>
                    <a:pt x="56" y="65"/>
                    <a:pt x="57" y="67"/>
                    <a:pt x="58" y="68"/>
                  </a:cubicBezTo>
                  <a:cubicBezTo>
                    <a:pt x="59" y="70"/>
                    <a:pt x="61" y="71"/>
                    <a:pt x="62" y="72"/>
                  </a:cubicBezTo>
                  <a:cubicBezTo>
                    <a:pt x="64" y="73"/>
                    <a:pt x="66" y="74"/>
                    <a:pt x="67" y="75"/>
                  </a:cubicBezTo>
                  <a:cubicBezTo>
                    <a:pt x="69" y="75"/>
                    <a:pt x="71" y="76"/>
                    <a:pt x="73" y="76"/>
                  </a:cubicBezTo>
                  <a:cubicBezTo>
                    <a:pt x="75" y="77"/>
                    <a:pt x="77" y="77"/>
                    <a:pt x="80" y="77"/>
                  </a:cubicBezTo>
                  <a:cubicBezTo>
                    <a:pt x="82" y="78"/>
                    <a:pt x="85" y="78"/>
                    <a:pt x="87" y="78"/>
                  </a:cubicBezTo>
                  <a:cubicBezTo>
                    <a:pt x="90" y="78"/>
                    <a:pt x="92" y="77"/>
                    <a:pt x="94" y="77"/>
                  </a:cubicBezTo>
                  <a:cubicBezTo>
                    <a:pt x="96" y="76"/>
                    <a:pt x="99" y="76"/>
                    <a:pt x="101" y="75"/>
                  </a:cubicBezTo>
                  <a:cubicBezTo>
                    <a:pt x="103" y="74"/>
                    <a:pt x="105" y="73"/>
                    <a:pt x="107" y="7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" name="Freeform 103"/>
            <p:cNvSpPr>
              <a:spLocks/>
            </p:cNvSpPr>
            <p:nvPr/>
          </p:nvSpPr>
          <p:spPr bwMode="auto">
            <a:xfrm>
              <a:off x="3327" y="3230"/>
              <a:ext cx="285" cy="223"/>
            </a:xfrm>
            <a:custGeom>
              <a:avLst/>
              <a:gdLst/>
              <a:ahLst/>
              <a:cxnLst>
                <a:cxn ang="0">
                  <a:pos x="285" y="20"/>
                </a:cxn>
                <a:cxn ang="0">
                  <a:pos x="266" y="54"/>
                </a:cxn>
                <a:cxn ang="0">
                  <a:pos x="171" y="47"/>
                </a:cxn>
                <a:cxn ang="0">
                  <a:pos x="67" y="223"/>
                </a:cxn>
                <a:cxn ang="0">
                  <a:pos x="0" y="217"/>
                </a:cxn>
                <a:cxn ang="0">
                  <a:pos x="106" y="42"/>
                </a:cxn>
                <a:cxn ang="0">
                  <a:pos x="15" y="34"/>
                </a:cxn>
                <a:cxn ang="0">
                  <a:pos x="34" y="0"/>
                </a:cxn>
                <a:cxn ang="0">
                  <a:pos x="285" y="20"/>
                </a:cxn>
              </a:cxnLst>
              <a:rect l="0" t="0" r="r" b="b"/>
              <a:pathLst>
                <a:path w="285" h="223">
                  <a:moveTo>
                    <a:pt x="285" y="20"/>
                  </a:moveTo>
                  <a:lnTo>
                    <a:pt x="266" y="54"/>
                  </a:lnTo>
                  <a:lnTo>
                    <a:pt x="171" y="47"/>
                  </a:lnTo>
                  <a:lnTo>
                    <a:pt x="67" y="223"/>
                  </a:lnTo>
                  <a:lnTo>
                    <a:pt x="0" y="217"/>
                  </a:lnTo>
                  <a:lnTo>
                    <a:pt x="106" y="42"/>
                  </a:lnTo>
                  <a:lnTo>
                    <a:pt x="15" y="34"/>
                  </a:lnTo>
                  <a:lnTo>
                    <a:pt x="34" y="0"/>
                  </a:lnTo>
                  <a:lnTo>
                    <a:pt x="285" y="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49" name="Group 157"/>
          <p:cNvGrpSpPr>
            <a:grpSpLocks/>
          </p:cNvGrpSpPr>
          <p:nvPr/>
        </p:nvGrpSpPr>
        <p:grpSpPr bwMode="auto">
          <a:xfrm>
            <a:off x="5937250" y="5187950"/>
            <a:ext cx="1314450" cy="441325"/>
            <a:chOff x="3740" y="3268"/>
            <a:chExt cx="828" cy="278"/>
          </a:xfrm>
        </p:grpSpPr>
        <p:sp>
          <p:nvSpPr>
            <p:cNvPr id="8345" name="Freeform 153"/>
            <p:cNvSpPr>
              <a:spLocks/>
            </p:cNvSpPr>
            <p:nvPr/>
          </p:nvSpPr>
          <p:spPr bwMode="auto">
            <a:xfrm>
              <a:off x="4337" y="3372"/>
              <a:ext cx="231" cy="174"/>
            </a:xfrm>
            <a:custGeom>
              <a:avLst/>
              <a:gdLst/>
              <a:ahLst/>
              <a:cxnLst>
                <a:cxn ang="0">
                  <a:pos x="105" y="4"/>
                </a:cxn>
                <a:cxn ang="0">
                  <a:pos x="112" y="4"/>
                </a:cxn>
                <a:cxn ang="0">
                  <a:pos x="118" y="6"/>
                </a:cxn>
                <a:cxn ang="0">
                  <a:pos x="123" y="8"/>
                </a:cxn>
                <a:cxn ang="0">
                  <a:pos x="129" y="10"/>
                </a:cxn>
                <a:cxn ang="0">
                  <a:pos x="109" y="30"/>
                </a:cxn>
                <a:cxn ang="0">
                  <a:pos x="105" y="28"/>
                </a:cxn>
                <a:cxn ang="0">
                  <a:pos x="101" y="27"/>
                </a:cxn>
                <a:cxn ang="0">
                  <a:pos x="97" y="25"/>
                </a:cxn>
                <a:cxn ang="0">
                  <a:pos x="92" y="25"/>
                </a:cxn>
                <a:cxn ang="0">
                  <a:pos x="89" y="25"/>
                </a:cxn>
                <a:cxn ang="0">
                  <a:pos x="85" y="25"/>
                </a:cxn>
                <a:cxn ang="0">
                  <a:pos x="81" y="25"/>
                </a:cxn>
                <a:cxn ang="0">
                  <a:pos x="78" y="26"/>
                </a:cxn>
                <a:cxn ang="0">
                  <a:pos x="75" y="28"/>
                </a:cxn>
                <a:cxn ang="0">
                  <a:pos x="72" y="30"/>
                </a:cxn>
                <a:cxn ang="0">
                  <a:pos x="68" y="33"/>
                </a:cxn>
                <a:cxn ang="0">
                  <a:pos x="65" y="36"/>
                </a:cxn>
                <a:cxn ang="0">
                  <a:pos x="62" y="40"/>
                </a:cxn>
                <a:cxn ang="0">
                  <a:pos x="59" y="47"/>
                </a:cxn>
                <a:cxn ang="0">
                  <a:pos x="55" y="56"/>
                </a:cxn>
                <a:cxn ang="0">
                  <a:pos x="50" y="67"/>
                </a:cxn>
                <a:cxn ang="0">
                  <a:pos x="39" y="97"/>
                </a:cxn>
                <a:cxn ang="0">
                  <a:pos x="0" y="93"/>
                </a:cxn>
                <a:cxn ang="0">
                  <a:pos x="37" y="0"/>
                </a:cxn>
                <a:cxn ang="0">
                  <a:pos x="72" y="3"/>
                </a:cxn>
                <a:cxn ang="0">
                  <a:pos x="67" y="16"/>
                </a:cxn>
                <a:cxn ang="0">
                  <a:pos x="73" y="12"/>
                </a:cxn>
                <a:cxn ang="0">
                  <a:pos x="79" y="9"/>
                </a:cxn>
                <a:cxn ang="0">
                  <a:pos x="84" y="6"/>
                </a:cxn>
                <a:cxn ang="0">
                  <a:pos x="88" y="5"/>
                </a:cxn>
                <a:cxn ang="0">
                  <a:pos x="92" y="4"/>
                </a:cxn>
                <a:cxn ang="0">
                  <a:pos x="96" y="3"/>
                </a:cxn>
                <a:cxn ang="0">
                  <a:pos x="101" y="3"/>
                </a:cxn>
                <a:cxn ang="0">
                  <a:pos x="105" y="4"/>
                </a:cxn>
              </a:cxnLst>
              <a:rect l="0" t="0" r="r" b="b"/>
              <a:pathLst>
                <a:path w="129" h="97">
                  <a:moveTo>
                    <a:pt x="105" y="4"/>
                  </a:moveTo>
                  <a:cubicBezTo>
                    <a:pt x="107" y="4"/>
                    <a:pt x="110" y="4"/>
                    <a:pt x="112" y="4"/>
                  </a:cubicBezTo>
                  <a:cubicBezTo>
                    <a:pt x="114" y="5"/>
                    <a:pt x="116" y="5"/>
                    <a:pt x="118" y="6"/>
                  </a:cubicBezTo>
                  <a:cubicBezTo>
                    <a:pt x="120" y="6"/>
                    <a:pt x="121" y="7"/>
                    <a:pt x="123" y="8"/>
                  </a:cubicBezTo>
                  <a:cubicBezTo>
                    <a:pt x="125" y="8"/>
                    <a:pt x="127" y="9"/>
                    <a:pt x="129" y="1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7" y="30"/>
                    <a:pt x="106" y="29"/>
                    <a:pt x="105" y="28"/>
                  </a:cubicBezTo>
                  <a:cubicBezTo>
                    <a:pt x="103" y="28"/>
                    <a:pt x="102" y="27"/>
                    <a:pt x="101" y="27"/>
                  </a:cubicBezTo>
                  <a:cubicBezTo>
                    <a:pt x="99" y="26"/>
                    <a:pt x="98" y="26"/>
                    <a:pt x="97" y="25"/>
                  </a:cubicBezTo>
                  <a:cubicBezTo>
                    <a:pt x="95" y="25"/>
                    <a:pt x="94" y="25"/>
                    <a:pt x="92" y="25"/>
                  </a:cubicBezTo>
                  <a:cubicBezTo>
                    <a:pt x="91" y="25"/>
                    <a:pt x="90" y="25"/>
                    <a:pt x="89" y="25"/>
                  </a:cubicBezTo>
                  <a:cubicBezTo>
                    <a:pt x="87" y="25"/>
                    <a:pt x="86" y="25"/>
                    <a:pt x="85" y="25"/>
                  </a:cubicBezTo>
                  <a:cubicBezTo>
                    <a:pt x="84" y="25"/>
                    <a:pt x="82" y="25"/>
                    <a:pt x="81" y="25"/>
                  </a:cubicBezTo>
                  <a:cubicBezTo>
                    <a:pt x="80" y="26"/>
                    <a:pt x="79" y="26"/>
                    <a:pt x="78" y="26"/>
                  </a:cubicBezTo>
                  <a:cubicBezTo>
                    <a:pt x="77" y="27"/>
                    <a:pt x="76" y="27"/>
                    <a:pt x="75" y="28"/>
                  </a:cubicBezTo>
                  <a:cubicBezTo>
                    <a:pt x="74" y="28"/>
                    <a:pt x="73" y="29"/>
                    <a:pt x="72" y="30"/>
                  </a:cubicBezTo>
                  <a:cubicBezTo>
                    <a:pt x="70" y="31"/>
                    <a:pt x="69" y="32"/>
                    <a:pt x="68" y="33"/>
                  </a:cubicBezTo>
                  <a:cubicBezTo>
                    <a:pt x="67" y="34"/>
                    <a:pt x="66" y="35"/>
                    <a:pt x="65" y="36"/>
                  </a:cubicBezTo>
                  <a:cubicBezTo>
                    <a:pt x="64" y="37"/>
                    <a:pt x="63" y="39"/>
                    <a:pt x="62" y="40"/>
                  </a:cubicBezTo>
                  <a:cubicBezTo>
                    <a:pt x="61" y="42"/>
                    <a:pt x="60" y="45"/>
                    <a:pt x="59" y="47"/>
                  </a:cubicBezTo>
                  <a:cubicBezTo>
                    <a:pt x="57" y="50"/>
                    <a:pt x="56" y="53"/>
                    <a:pt x="55" y="56"/>
                  </a:cubicBezTo>
                  <a:cubicBezTo>
                    <a:pt x="53" y="59"/>
                    <a:pt x="52" y="63"/>
                    <a:pt x="50" y="67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9" y="14"/>
                    <a:pt x="71" y="13"/>
                    <a:pt x="73" y="12"/>
                  </a:cubicBezTo>
                  <a:cubicBezTo>
                    <a:pt x="75" y="11"/>
                    <a:pt x="77" y="10"/>
                    <a:pt x="79" y="9"/>
                  </a:cubicBezTo>
                  <a:cubicBezTo>
                    <a:pt x="80" y="8"/>
                    <a:pt x="82" y="7"/>
                    <a:pt x="84" y="6"/>
                  </a:cubicBezTo>
                  <a:cubicBezTo>
                    <a:pt x="85" y="6"/>
                    <a:pt x="87" y="5"/>
                    <a:pt x="88" y="5"/>
                  </a:cubicBezTo>
                  <a:cubicBezTo>
                    <a:pt x="89" y="5"/>
                    <a:pt x="91" y="4"/>
                    <a:pt x="92" y="4"/>
                  </a:cubicBezTo>
                  <a:cubicBezTo>
                    <a:pt x="94" y="4"/>
                    <a:pt x="95" y="4"/>
                    <a:pt x="96" y="3"/>
                  </a:cubicBezTo>
                  <a:cubicBezTo>
                    <a:pt x="98" y="3"/>
                    <a:pt x="99" y="3"/>
                    <a:pt x="101" y="3"/>
                  </a:cubicBezTo>
                  <a:cubicBezTo>
                    <a:pt x="102" y="3"/>
                    <a:pt x="104" y="3"/>
                    <a:pt x="105" y="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6" name="Freeform 154"/>
            <p:cNvSpPr>
              <a:spLocks noEditPoints="1"/>
            </p:cNvSpPr>
            <p:nvPr/>
          </p:nvSpPr>
          <p:spPr bwMode="auto">
            <a:xfrm>
              <a:off x="4059" y="3352"/>
              <a:ext cx="263" cy="181"/>
            </a:xfrm>
            <a:custGeom>
              <a:avLst/>
              <a:gdLst/>
              <a:ahLst/>
              <a:cxnLst>
                <a:cxn ang="0">
                  <a:pos x="124" y="91"/>
                </a:cxn>
                <a:cxn ang="0">
                  <a:pos x="125" y="98"/>
                </a:cxn>
                <a:cxn ang="0">
                  <a:pos x="88" y="98"/>
                </a:cxn>
                <a:cxn ang="0">
                  <a:pos x="87" y="94"/>
                </a:cxn>
                <a:cxn ang="0">
                  <a:pos x="87" y="90"/>
                </a:cxn>
                <a:cxn ang="0">
                  <a:pos x="87" y="88"/>
                </a:cxn>
                <a:cxn ang="0">
                  <a:pos x="87" y="87"/>
                </a:cxn>
                <a:cxn ang="0">
                  <a:pos x="74" y="92"/>
                </a:cxn>
                <a:cxn ang="0">
                  <a:pos x="62" y="95"/>
                </a:cxn>
                <a:cxn ang="0">
                  <a:pos x="49" y="96"/>
                </a:cxn>
                <a:cxn ang="0">
                  <a:pos x="37" y="96"/>
                </a:cxn>
                <a:cxn ang="0">
                  <a:pos x="18" y="92"/>
                </a:cxn>
                <a:cxn ang="0">
                  <a:pos x="5" y="84"/>
                </a:cxn>
                <a:cxn ang="0">
                  <a:pos x="0" y="75"/>
                </a:cxn>
                <a:cxn ang="0">
                  <a:pos x="2" y="63"/>
                </a:cxn>
                <a:cxn ang="0">
                  <a:pos x="6" y="56"/>
                </a:cxn>
                <a:cxn ang="0">
                  <a:pos x="14" y="50"/>
                </a:cxn>
                <a:cxn ang="0">
                  <a:pos x="23" y="45"/>
                </a:cxn>
                <a:cxn ang="0">
                  <a:pos x="34" y="42"/>
                </a:cxn>
                <a:cxn ang="0">
                  <a:pos x="48" y="40"/>
                </a:cxn>
                <a:cxn ang="0">
                  <a:pos x="66" y="39"/>
                </a:cxn>
                <a:cxn ang="0">
                  <a:pos x="90" y="38"/>
                </a:cxn>
                <a:cxn ang="0">
                  <a:pos x="105" y="37"/>
                </a:cxn>
                <a:cxn ang="0">
                  <a:pos x="107" y="31"/>
                </a:cxn>
                <a:cxn ang="0">
                  <a:pos x="107" y="25"/>
                </a:cxn>
                <a:cxn ang="0">
                  <a:pos x="102" y="22"/>
                </a:cxn>
                <a:cxn ang="0">
                  <a:pos x="93" y="19"/>
                </a:cxn>
                <a:cxn ang="0">
                  <a:pos x="81" y="18"/>
                </a:cxn>
                <a:cxn ang="0">
                  <a:pos x="73" y="19"/>
                </a:cxn>
                <a:cxn ang="0">
                  <a:pos x="66" y="21"/>
                </a:cxn>
                <a:cxn ang="0">
                  <a:pos x="60" y="25"/>
                </a:cxn>
                <a:cxn ang="0">
                  <a:pos x="25" y="21"/>
                </a:cxn>
                <a:cxn ang="0">
                  <a:pos x="38" y="10"/>
                </a:cxn>
                <a:cxn ang="0">
                  <a:pos x="53" y="3"/>
                </a:cxn>
                <a:cxn ang="0">
                  <a:pos x="72" y="0"/>
                </a:cxn>
                <a:cxn ang="0">
                  <a:pos x="97" y="1"/>
                </a:cxn>
                <a:cxn ang="0">
                  <a:pos x="118" y="3"/>
                </a:cxn>
                <a:cxn ang="0">
                  <a:pos x="132" y="8"/>
                </a:cxn>
                <a:cxn ang="0">
                  <a:pos x="141" y="13"/>
                </a:cxn>
                <a:cxn ang="0">
                  <a:pos x="146" y="19"/>
                </a:cxn>
                <a:cxn ang="0">
                  <a:pos x="146" y="27"/>
                </a:cxn>
                <a:cxn ang="0">
                  <a:pos x="142" y="41"/>
                </a:cxn>
                <a:cxn ang="0">
                  <a:pos x="128" y="75"/>
                </a:cxn>
                <a:cxn ang="0">
                  <a:pos x="125" y="84"/>
                </a:cxn>
                <a:cxn ang="0">
                  <a:pos x="96" y="57"/>
                </a:cxn>
                <a:cxn ang="0">
                  <a:pos x="94" y="53"/>
                </a:cxn>
                <a:cxn ang="0">
                  <a:pos x="82" y="54"/>
                </a:cxn>
                <a:cxn ang="0">
                  <a:pos x="66" y="54"/>
                </a:cxn>
                <a:cxn ang="0">
                  <a:pos x="55" y="56"/>
                </a:cxn>
                <a:cxn ang="0">
                  <a:pos x="48" y="58"/>
                </a:cxn>
                <a:cxn ang="0">
                  <a:pos x="42" y="62"/>
                </a:cxn>
                <a:cxn ang="0">
                  <a:pos x="40" y="67"/>
                </a:cxn>
                <a:cxn ang="0">
                  <a:pos x="41" y="72"/>
                </a:cxn>
                <a:cxn ang="0">
                  <a:pos x="45" y="76"/>
                </a:cxn>
                <a:cxn ang="0">
                  <a:pos x="52" y="78"/>
                </a:cxn>
                <a:cxn ang="0">
                  <a:pos x="61" y="79"/>
                </a:cxn>
                <a:cxn ang="0">
                  <a:pos x="72" y="78"/>
                </a:cxn>
                <a:cxn ang="0">
                  <a:pos x="81" y="75"/>
                </a:cxn>
                <a:cxn ang="0">
                  <a:pos x="88" y="71"/>
                </a:cxn>
                <a:cxn ang="0">
                  <a:pos x="91" y="67"/>
                </a:cxn>
                <a:cxn ang="0">
                  <a:pos x="95" y="61"/>
                </a:cxn>
              </a:cxnLst>
              <a:rect l="0" t="0" r="r" b="b"/>
              <a:pathLst>
                <a:path w="147" h="101">
                  <a:moveTo>
                    <a:pt x="124" y="88"/>
                  </a:moveTo>
                  <a:cubicBezTo>
                    <a:pt x="124" y="89"/>
                    <a:pt x="124" y="90"/>
                    <a:pt x="124" y="91"/>
                  </a:cubicBezTo>
                  <a:cubicBezTo>
                    <a:pt x="124" y="92"/>
                    <a:pt x="125" y="93"/>
                    <a:pt x="125" y="94"/>
                  </a:cubicBezTo>
                  <a:cubicBezTo>
                    <a:pt x="125" y="95"/>
                    <a:pt x="125" y="96"/>
                    <a:pt x="125" y="98"/>
                  </a:cubicBezTo>
                  <a:cubicBezTo>
                    <a:pt x="126" y="99"/>
                    <a:pt x="126" y="100"/>
                    <a:pt x="126" y="101"/>
                  </a:cubicBezTo>
                  <a:cubicBezTo>
                    <a:pt x="88" y="98"/>
                    <a:pt x="88" y="98"/>
                    <a:pt x="88" y="98"/>
                  </a:cubicBezTo>
                  <a:cubicBezTo>
                    <a:pt x="88" y="97"/>
                    <a:pt x="88" y="97"/>
                    <a:pt x="87" y="96"/>
                  </a:cubicBezTo>
                  <a:cubicBezTo>
                    <a:pt x="87" y="96"/>
                    <a:pt x="87" y="95"/>
                    <a:pt x="87" y="94"/>
                  </a:cubicBezTo>
                  <a:cubicBezTo>
                    <a:pt x="87" y="94"/>
                    <a:pt x="87" y="93"/>
                    <a:pt x="87" y="92"/>
                  </a:cubicBezTo>
                  <a:cubicBezTo>
                    <a:pt x="87" y="92"/>
                    <a:pt x="87" y="91"/>
                    <a:pt x="87" y="90"/>
                  </a:cubicBezTo>
                  <a:cubicBezTo>
                    <a:pt x="87" y="90"/>
                    <a:pt x="87" y="89"/>
                    <a:pt x="87" y="89"/>
                  </a:cubicBezTo>
                  <a:cubicBezTo>
                    <a:pt x="87" y="89"/>
                    <a:pt x="87" y="88"/>
                    <a:pt x="87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87"/>
                    <a:pt x="87" y="87"/>
                    <a:pt x="87" y="87"/>
                  </a:cubicBezTo>
                  <a:cubicBezTo>
                    <a:pt x="85" y="88"/>
                    <a:pt x="83" y="89"/>
                    <a:pt x="81" y="90"/>
                  </a:cubicBezTo>
                  <a:cubicBezTo>
                    <a:pt x="79" y="90"/>
                    <a:pt x="76" y="91"/>
                    <a:pt x="74" y="92"/>
                  </a:cubicBezTo>
                  <a:cubicBezTo>
                    <a:pt x="72" y="92"/>
                    <a:pt x="70" y="93"/>
                    <a:pt x="68" y="93"/>
                  </a:cubicBezTo>
                  <a:cubicBezTo>
                    <a:pt x="66" y="94"/>
                    <a:pt x="64" y="94"/>
                    <a:pt x="62" y="95"/>
                  </a:cubicBezTo>
                  <a:cubicBezTo>
                    <a:pt x="60" y="95"/>
                    <a:pt x="58" y="95"/>
                    <a:pt x="56" y="95"/>
                  </a:cubicBezTo>
                  <a:cubicBezTo>
                    <a:pt x="54" y="96"/>
                    <a:pt x="51" y="96"/>
                    <a:pt x="49" y="96"/>
                  </a:cubicBezTo>
                  <a:cubicBezTo>
                    <a:pt x="47" y="96"/>
                    <a:pt x="45" y="96"/>
                    <a:pt x="43" y="96"/>
                  </a:cubicBezTo>
                  <a:cubicBezTo>
                    <a:pt x="41" y="96"/>
                    <a:pt x="39" y="96"/>
                    <a:pt x="37" y="96"/>
                  </a:cubicBezTo>
                  <a:cubicBezTo>
                    <a:pt x="33" y="95"/>
                    <a:pt x="30" y="95"/>
                    <a:pt x="26" y="94"/>
                  </a:cubicBezTo>
                  <a:cubicBezTo>
                    <a:pt x="23" y="93"/>
                    <a:pt x="20" y="93"/>
                    <a:pt x="18" y="92"/>
                  </a:cubicBezTo>
                  <a:cubicBezTo>
                    <a:pt x="15" y="91"/>
                    <a:pt x="13" y="90"/>
                    <a:pt x="11" y="88"/>
                  </a:cubicBezTo>
                  <a:cubicBezTo>
                    <a:pt x="9" y="87"/>
                    <a:pt x="7" y="86"/>
                    <a:pt x="5" y="84"/>
                  </a:cubicBezTo>
                  <a:cubicBezTo>
                    <a:pt x="4" y="83"/>
                    <a:pt x="3" y="81"/>
                    <a:pt x="2" y="80"/>
                  </a:cubicBezTo>
                  <a:cubicBezTo>
                    <a:pt x="1" y="78"/>
                    <a:pt x="0" y="76"/>
                    <a:pt x="0" y="75"/>
                  </a:cubicBezTo>
                  <a:cubicBezTo>
                    <a:pt x="0" y="73"/>
                    <a:pt x="0" y="71"/>
                    <a:pt x="0" y="69"/>
                  </a:cubicBezTo>
                  <a:cubicBezTo>
                    <a:pt x="0" y="67"/>
                    <a:pt x="1" y="65"/>
                    <a:pt x="2" y="63"/>
                  </a:cubicBezTo>
                  <a:cubicBezTo>
                    <a:pt x="2" y="62"/>
                    <a:pt x="3" y="61"/>
                    <a:pt x="4" y="60"/>
                  </a:cubicBezTo>
                  <a:cubicBezTo>
                    <a:pt x="4" y="58"/>
                    <a:pt x="5" y="57"/>
                    <a:pt x="6" y="56"/>
                  </a:cubicBezTo>
                  <a:cubicBezTo>
                    <a:pt x="7" y="55"/>
                    <a:pt x="8" y="54"/>
                    <a:pt x="10" y="53"/>
                  </a:cubicBezTo>
                  <a:cubicBezTo>
                    <a:pt x="11" y="52"/>
                    <a:pt x="12" y="51"/>
                    <a:pt x="14" y="50"/>
                  </a:cubicBezTo>
                  <a:cubicBezTo>
                    <a:pt x="15" y="49"/>
                    <a:pt x="17" y="48"/>
                    <a:pt x="18" y="48"/>
                  </a:cubicBezTo>
                  <a:cubicBezTo>
                    <a:pt x="20" y="47"/>
                    <a:pt x="21" y="46"/>
                    <a:pt x="23" y="45"/>
                  </a:cubicBezTo>
                  <a:cubicBezTo>
                    <a:pt x="25" y="45"/>
                    <a:pt x="26" y="44"/>
                    <a:pt x="28" y="44"/>
                  </a:cubicBezTo>
                  <a:cubicBezTo>
                    <a:pt x="30" y="43"/>
                    <a:pt x="32" y="43"/>
                    <a:pt x="34" y="42"/>
                  </a:cubicBezTo>
                  <a:cubicBezTo>
                    <a:pt x="36" y="42"/>
                    <a:pt x="38" y="41"/>
                    <a:pt x="40" y="41"/>
                  </a:cubicBezTo>
                  <a:cubicBezTo>
                    <a:pt x="43" y="41"/>
                    <a:pt x="45" y="41"/>
                    <a:pt x="48" y="40"/>
                  </a:cubicBezTo>
                  <a:cubicBezTo>
                    <a:pt x="50" y="40"/>
                    <a:pt x="53" y="40"/>
                    <a:pt x="56" y="40"/>
                  </a:cubicBezTo>
                  <a:cubicBezTo>
                    <a:pt x="59" y="39"/>
                    <a:pt x="63" y="39"/>
                    <a:pt x="66" y="39"/>
                  </a:cubicBezTo>
                  <a:cubicBezTo>
                    <a:pt x="71" y="39"/>
                    <a:pt x="75" y="39"/>
                    <a:pt x="79" y="39"/>
                  </a:cubicBezTo>
                  <a:cubicBezTo>
                    <a:pt x="83" y="39"/>
                    <a:pt x="86" y="38"/>
                    <a:pt x="90" y="38"/>
                  </a:cubicBezTo>
                  <a:cubicBezTo>
                    <a:pt x="93" y="38"/>
                    <a:pt x="96" y="38"/>
                    <a:pt x="98" y="37"/>
                  </a:cubicBezTo>
                  <a:cubicBezTo>
                    <a:pt x="101" y="37"/>
                    <a:pt x="103" y="37"/>
                    <a:pt x="105" y="37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7" y="33"/>
                    <a:pt x="107" y="32"/>
                    <a:pt x="107" y="31"/>
                  </a:cubicBezTo>
                  <a:cubicBezTo>
                    <a:pt x="107" y="30"/>
                    <a:pt x="107" y="29"/>
                    <a:pt x="107" y="28"/>
                  </a:cubicBezTo>
                  <a:cubicBezTo>
                    <a:pt x="107" y="27"/>
                    <a:pt x="107" y="26"/>
                    <a:pt x="107" y="25"/>
                  </a:cubicBezTo>
                  <a:cubicBezTo>
                    <a:pt x="106" y="25"/>
                    <a:pt x="106" y="24"/>
                    <a:pt x="105" y="23"/>
                  </a:cubicBezTo>
                  <a:cubicBezTo>
                    <a:pt x="104" y="23"/>
                    <a:pt x="103" y="22"/>
                    <a:pt x="102" y="22"/>
                  </a:cubicBezTo>
                  <a:cubicBezTo>
                    <a:pt x="101" y="21"/>
                    <a:pt x="100" y="21"/>
                    <a:pt x="98" y="20"/>
                  </a:cubicBezTo>
                  <a:cubicBezTo>
                    <a:pt x="97" y="20"/>
                    <a:pt x="95" y="20"/>
                    <a:pt x="93" y="19"/>
                  </a:cubicBezTo>
                  <a:cubicBezTo>
                    <a:pt x="91" y="19"/>
                    <a:pt x="89" y="19"/>
                    <a:pt x="86" y="19"/>
                  </a:cubicBezTo>
                  <a:cubicBezTo>
                    <a:pt x="84" y="18"/>
                    <a:pt x="83" y="18"/>
                    <a:pt x="81" y="18"/>
                  </a:cubicBezTo>
                  <a:cubicBezTo>
                    <a:pt x="80" y="18"/>
                    <a:pt x="78" y="18"/>
                    <a:pt x="77" y="18"/>
                  </a:cubicBezTo>
                  <a:cubicBezTo>
                    <a:pt x="76" y="19"/>
                    <a:pt x="74" y="19"/>
                    <a:pt x="73" y="19"/>
                  </a:cubicBezTo>
                  <a:cubicBezTo>
                    <a:pt x="72" y="19"/>
                    <a:pt x="70" y="19"/>
                    <a:pt x="69" y="20"/>
                  </a:cubicBezTo>
                  <a:cubicBezTo>
                    <a:pt x="68" y="20"/>
                    <a:pt x="67" y="21"/>
                    <a:pt x="66" y="21"/>
                  </a:cubicBezTo>
                  <a:cubicBezTo>
                    <a:pt x="65" y="22"/>
                    <a:pt x="64" y="22"/>
                    <a:pt x="63" y="23"/>
                  </a:cubicBezTo>
                  <a:cubicBezTo>
                    <a:pt x="62" y="24"/>
                    <a:pt x="61" y="24"/>
                    <a:pt x="60" y="25"/>
                  </a:cubicBezTo>
                  <a:cubicBezTo>
                    <a:pt x="58" y="26"/>
                    <a:pt x="57" y="27"/>
                    <a:pt x="56" y="28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7" y="19"/>
                    <a:pt x="29" y="17"/>
                    <a:pt x="31" y="15"/>
                  </a:cubicBezTo>
                  <a:cubicBezTo>
                    <a:pt x="33" y="14"/>
                    <a:pt x="35" y="12"/>
                    <a:pt x="38" y="10"/>
                  </a:cubicBezTo>
                  <a:cubicBezTo>
                    <a:pt x="40" y="9"/>
                    <a:pt x="42" y="8"/>
                    <a:pt x="45" y="6"/>
                  </a:cubicBezTo>
                  <a:cubicBezTo>
                    <a:pt x="47" y="5"/>
                    <a:pt x="50" y="4"/>
                    <a:pt x="53" y="3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5" y="1"/>
                    <a:pt x="69" y="0"/>
                    <a:pt x="72" y="0"/>
                  </a:cubicBezTo>
                  <a:cubicBezTo>
                    <a:pt x="76" y="0"/>
                    <a:pt x="80" y="0"/>
                    <a:pt x="84" y="0"/>
                  </a:cubicBezTo>
                  <a:cubicBezTo>
                    <a:pt x="88" y="0"/>
                    <a:pt x="92" y="0"/>
                    <a:pt x="97" y="1"/>
                  </a:cubicBezTo>
                  <a:cubicBezTo>
                    <a:pt x="101" y="1"/>
                    <a:pt x="105" y="1"/>
                    <a:pt x="108" y="2"/>
                  </a:cubicBezTo>
                  <a:cubicBezTo>
                    <a:pt x="112" y="2"/>
                    <a:pt x="115" y="3"/>
                    <a:pt x="118" y="3"/>
                  </a:cubicBezTo>
                  <a:cubicBezTo>
                    <a:pt x="121" y="4"/>
                    <a:pt x="124" y="5"/>
                    <a:pt x="126" y="5"/>
                  </a:cubicBezTo>
                  <a:cubicBezTo>
                    <a:pt x="129" y="6"/>
                    <a:pt x="131" y="7"/>
                    <a:pt x="132" y="8"/>
                  </a:cubicBezTo>
                  <a:cubicBezTo>
                    <a:pt x="134" y="8"/>
                    <a:pt x="136" y="9"/>
                    <a:pt x="137" y="10"/>
                  </a:cubicBezTo>
                  <a:cubicBezTo>
                    <a:pt x="139" y="11"/>
                    <a:pt x="140" y="12"/>
                    <a:pt x="141" y="13"/>
                  </a:cubicBezTo>
                  <a:cubicBezTo>
                    <a:pt x="142" y="14"/>
                    <a:pt x="143" y="15"/>
                    <a:pt x="144" y="16"/>
                  </a:cubicBezTo>
                  <a:cubicBezTo>
                    <a:pt x="145" y="17"/>
                    <a:pt x="145" y="18"/>
                    <a:pt x="146" y="19"/>
                  </a:cubicBezTo>
                  <a:cubicBezTo>
                    <a:pt x="146" y="20"/>
                    <a:pt x="147" y="21"/>
                    <a:pt x="147" y="22"/>
                  </a:cubicBezTo>
                  <a:cubicBezTo>
                    <a:pt x="147" y="24"/>
                    <a:pt x="147" y="25"/>
                    <a:pt x="146" y="27"/>
                  </a:cubicBezTo>
                  <a:cubicBezTo>
                    <a:pt x="146" y="29"/>
                    <a:pt x="145" y="31"/>
                    <a:pt x="145" y="33"/>
                  </a:cubicBezTo>
                  <a:cubicBezTo>
                    <a:pt x="144" y="36"/>
                    <a:pt x="143" y="38"/>
                    <a:pt x="142" y="41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29" y="71"/>
                    <a:pt x="128" y="73"/>
                    <a:pt x="128" y="75"/>
                  </a:cubicBezTo>
                  <a:cubicBezTo>
                    <a:pt x="127" y="77"/>
                    <a:pt x="127" y="79"/>
                    <a:pt x="126" y="80"/>
                  </a:cubicBezTo>
                  <a:cubicBezTo>
                    <a:pt x="126" y="82"/>
                    <a:pt x="125" y="83"/>
                    <a:pt x="125" y="84"/>
                  </a:cubicBezTo>
                  <a:cubicBezTo>
                    <a:pt x="125" y="86"/>
                    <a:pt x="125" y="87"/>
                    <a:pt x="124" y="88"/>
                  </a:cubicBezTo>
                  <a:close/>
                  <a:moveTo>
                    <a:pt x="96" y="57"/>
                  </a:moveTo>
                  <a:cubicBezTo>
                    <a:pt x="98" y="52"/>
                    <a:pt x="98" y="52"/>
                    <a:pt x="98" y="52"/>
                  </a:cubicBezTo>
                  <a:cubicBezTo>
                    <a:pt x="97" y="53"/>
                    <a:pt x="96" y="53"/>
                    <a:pt x="94" y="53"/>
                  </a:cubicBezTo>
                  <a:cubicBezTo>
                    <a:pt x="92" y="53"/>
                    <a:pt x="90" y="53"/>
                    <a:pt x="88" y="53"/>
                  </a:cubicBezTo>
                  <a:cubicBezTo>
                    <a:pt x="86" y="53"/>
                    <a:pt x="84" y="54"/>
                    <a:pt x="82" y="54"/>
                  </a:cubicBezTo>
                  <a:cubicBezTo>
                    <a:pt x="79" y="54"/>
                    <a:pt x="77" y="54"/>
                    <a:pt x="74" y="54"/>
                  </a:cubicBezTo>
                  <a:cubicBezTo>
                    <a:pt x="71" y="54"/>
                    <a:pt x="69" y="54"/>
                    <a:pt x="66" y="54"/>
                  </a:cubicBezTo>
                  <a:cubicBezTo>
                    <a:pt x="64" y="55"/>
                    <a:pt x="62" y="55"/>
                    <a:pt x="60" y="55"/>
                  </a:cubicBezTo>
                  <a:cubicBezTo>
                    <a:pt x="58" y="55"/>
                    <a:pt x="57" y="55"/>
                    <a:pt x="55" y="56"/>
                  </a:cubicBezTo>
                  <a:cubicBezTo>
                    <a:pt x="54" y="56"/>
                    <a:pt x="53" y="56"/>
                    <a:pt x="52" y="56"/>
                  </a:cubicBezTo>
                  <a:cubicBezTo>
                    <a:pt x="50" y="57"/>
                    <a:pt x="49" y="57"/>
                    <a:pt x="48" y="58"/>
                  </a:cubicBezTo>
                  <a:cubicBezTo>
                    <a:pt x="46" y="59"/>
                    <a:pt x="45" y="59"/>
                    <a:pt x="44" y="60"/>
                  </a:cubicBezTo>
                  <a:cubicBezTo>
                    <a:pt x="43" y="60"/>
                    <a:pt x="43" y="61"/>
                    <a:pt x="42" y="62"/>
                  </a:cubicBezTo>
                  <a:cubicBezTo>
                    <a:pt x="41" y="63"/>
                    <a:pt x="41" y="64"/>
                    <a:pt x="40" y="64"/>
                  </a:cubicBezTo>
                  <a:cubicBezTo>
                    <a:pt x="40" y="65"/>
                    <a:pt x="40" y="66"/>
                    <a:pt x="40" y="67"/>
                  </a:cubicBezTo>
                  <a:cubicBezTo>
                    <a:pt x="40" y="68"/>
                    <a:pt x="40" y="69"/>
                    <a:pt x="40" y="69"/>
                  </a:cubicBezTo>
                  <a:cubicBezTo>
                    <a:pt x="40" y="70"/>
                    <a:pt x="40" y="71"/>
                    <a:pt x="41" y="72"/>
                  </a:cubicBezTo>
                  <a:cubicBezTo>
                    <a:pt x="41" y="72"/>
                    <a:pt x="42" y="73"/>
                    <a:pt x="42" y="74"/>
                  </a:cubicBezTo>
                  <a:cubicBezTo>
                    <a:pt x="43" y="75"/>
                    <a:pt x="44" y="75"/>
                    <a:pt x="45" y="76"/>
                  </a:cubicBezTo>
                  <a:cubicBezTo>
                    <a:pt x="46" y="76"/>
                    <a:pt x="47" y="77"/>
                    <a:pt x="48" y="77"/>
                  </a:cubicBezTo>
                  <a:cubicBezTo>
                    <a:pt x="49" y="78"/>
                    <a:pt x="50" y="78"/>
                    <a:pt x="52" y="78"/>
                  </a:cubicBezTo>
                  <a:cubicBezTo>
                    <a:pt x="53" y="79"/>
                    <a:pt x="54" y="79"/>
                    <a:pt x="56" y="79"/>
                  </a:cubicBezTo>
                  <a:cubicBezTo>
                    <a:pt x="58" y="79"/>
                    <a:pt x="59" y="79"/>
                    <a:pt x="61" y="79"/>
                  </a:cubicBezTo>
                  <a:cubicBezTo>
                    <a:pt x="63" y="79"/>
                    <a:pt x="65" y="79"/>
                    <a:pt x="66" y="79"/>
                  </a:cubicBezTo>
                  <a:cubicBezTo>
                    <a:pt x="68" y="79"/>
                    <a:pt x="70" y="78"/>
                    <a:pt x="72" y="78"/>
                  </a:cubicBezTo>
                  <a:cubicBezTo>
                    <a:pt x="74" y="78"/>
                    <a:pt x="76" y="77"/>
                    <a:pt x="77" y="76"/>
                  </a:cubicBezTo>
                  <a:cubicBezTo>
                    <a:pt x="79" y="76"/>
                    <a:pt x="80" y="75"/>
                    <a:pt x="81" y="75"/>
                  </a:cubicBezTo>
                  <a:cubicBezTo>
                    <a:pt x="83" y="74"/>
                    <a:pt x="84" y="74"/>
                    <a:pt x="85" y="73"/>
                  </a:cubicBezTo>
                  <a:cubicBezTo>
                    <a:pt x="86" y="73"/>
                    <a:pt x="87" y="72"/>
                    <a:pt x="88" y="71"/>
                  </a:cubicBezTo>
                  <a:cubicBezTo>
                    <a:pt x="88" y="71"/>
                    <a:pt x="89" y="70"/>
                    <a:pt x="90" y="69"/>
                  </a:cubicBezTo>
                  <a:cubicBezTo>
                    <a:pt x="90" y="69"/>
                    <a:pt x="91" y="68"/>
                    <a:pt x="91" y="67"/>
                  </a:cubicBezTo>
                  <a:cubicBezTo>
                    <a:pt x="92" y="66"/>
                    <a:pt x="92" y="66"/>
                    <a:pt x="93" y="65"/>
                  </a:cubicBezTo>
                  <a:cubicBezTo>
                    <a:pt x="94" y="64"/>
                    <a:pt x="94" y="63"/>
                    <a:pt x="95" y="61"/>
                  </a:cubicBezTo>
                  <a:cubicBezTo>
                    <a:pt x="95" y="60"/>
                    <a:pt x="96" y="59"/>
                    <a:pt x="96" y="5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47" name="Freeform 155"/>
            <p:cNvSpPr>
              <a:spLocks/>
            </p:cNvSpPr>
            <p:nvPr/>
          </p:nvSpPr>
          <p:spPr bwMode="auto">
            <a:xfrm>
              <a:off x="3740" y="3268"/>
              <a:ext cx="333" cy="231"/>
            </a:xfrm>
            <a:custGeom>
              <a:avLst/>
              <a:gdLst/>
              <a:ahLst/>
              <a:cxnLst>
                <a:cxn ang="0">
                  <a:pos x="143" y="3"/>
                </a:cxn>
                <a:cxn ang="0">
                  <a:pos x="168" y="12"/>
                </a:cxn>
                <a:cxn ang="0">
                  <a:pos x="181" y="23"/>
                </a:cxn>
                <a:cxn ang="0">
                  <a:pos x="186" y="35"/>
                </a:cxn>
                <a:cxn ang="0">
                  <a:pos x="146" y="45"/>
                </a:cxn>
                <a:cxn ang="0">
                  <a:pos x="144" y="36"/>
                </a:cxn>
                <a:cxn ang="0">
                  <a:pos x="139" y="29"/>
                </a:cxn>
                <a:cxn ang="0">
                  <a:pos x="129" y="24"/>
                </a:cxn>
                <a:cxn ang="0">
                  <a:pos x="115" y="21"/>
                </a:cxn>
                <a:cxn ang="0">
                  <a:pos x="95" y="22"/>
                </a:cxn>
                <a:cxn ang="0">
                  <a:pos x="76" y="28"/>
                </a:cxn>
                <a:cxn ang="0">
                  <a:pos x="60" y="40"/>
                </a:cxn>
                <a:cxn ang="0">
                  <a:pos x="47" y="58"/>
                </a:cxn>
                <a:cxn ang="0">
                  <a:pos x="41" y="78"/>
                </a:cxn>
                <a:cxn ang="0">
                  <a:pos x="44" y="93"/>
                </a:cxn>
                <a:cxn ang="0">
                  <a:pos x="55" y="102"/>
                </a:cxn>
                <a:cxn ang="0">
                  <a:pos x="73" y="106"/>
                </a:cxn>
                <a:cxn ang="0">
                  <a:pos x="88" y="106"/>
                </a:cxn>
                <a:cxn ang="0">
                  <a:pos x="103" y="102"/>
                </a:cxn>
                <a:cxn ang="0">
                  <a:pos x="116" y="94"/>
                </a:cxn>
                <a:cxn ang="0">
                  <a:pos x="129" y="83"/>
                </a:cxn>
                <a:cxn ang="0">
                  <a:pos x="153" y="103"/>
                </a:cxn>
                <a:cxn ang="0">
                  <a:pos x="131" y="118"/>
                </a:cxn>
                <a:cxn ang="0">
                  <a:pos x="106" y="126"/>
                </a:cxn>
                <a:cxn ang="0">
                  <a:pos x="78" y="129"/>
                </a:cxn>
                <a:cxn ang="0">
                  <a:pos x="44" y="125"/>
                </a:cxn>
                <a:cxn ang="0">
                  <a:pos x="17" y="114"/>
                </a:cxn>
                <a:cxn ang="0">
                  <a:pos x="2" y="94"/>
                </a:cxn>
                <a:cxn ang="0">
                  <a:pos x="2" y="70"/>
                </a:cxn>
                <a:cxn ang="0">
                  <a:pos x="16" y="42"/>
                </a:cxn>
                <a:cxn ang="0">
                  <a:pos x="40" y="20"/>
                </a:cxn>
                <a:cxn ang="0">
                  <a:pos x="72" y="6"/>
                </a:cxn>
                <a:cxn ang="0">
                  <a:pos x="108" y="1"/>
                </a:cxn>
              </a:cxnLst>
              <a:rect l="0" t="0" r="r" b="b"/>
              <a:pathLst>
                <a:path w="186" h="129">
                  <a:moveTo>
                    <a:pt x="127" y="1"/>
                  </a:moveTo>
                  <a:cubicBezTo>
                    <a:pt x="133" y="2"/>
                    <a:pt x="138" y="2"/>
                    <a:pt x="143" y="3"/>
                  </a:cubicBezTo>
                  <a:cubicBezTo>
                    <a:pt x="148" y="4"/>
                    <a:pt x="153" y="5"/>
                    <a:pt x="157" y="7"/>
                  </a:cubicBezTo>
                  <a:cubicBezTo>
                    <a:pt x="161" y="8"/>
                    <a:pt x="165" y="10"/>
                    <a:pt x="168" y="12"/>
                  </a:cubicBezTo>
                  <a:cubicBezTo>
                    <a:pt x="171" y="14"/>
                    <a:pt x="174" y="16"/>
                    <a:pt x="177" y="19"/>
                  </a:cubicBezTo>
                  <a:cubicBezTo>
                    <a:pt x="179" y="20"/>
                    <a:pt x="180" y="22"/>
                    <a:pt x="181" y="23"/>
                  </a:cubicBezTo>
                  <a:cubicBezTo>
                    <a:pt x="182" y="25"/>
                    <a:pt x="183" y="27"/>
                    <a:pt x="184" y="29"/>
                  </a:cubicBezTo>
                  <a:cubicBezTo>
                    <a:pt x="185" y="31"/>
                    <a:pt x="185" y="33"/>
                    <a:pt x="186" y="35"/>
                  </a:cubicBezTo>
                  <a:cubicBezTo>
                    <a:pt x="186" y="37"/>
                    <a:pt x="186" y="40"/>
                    <a:pt x="186" y="42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3"/>
                    <a:pt x="146" y="42"/>
                    <a:pt x="146" y="40"/>
                  </a:cubicBezTo>
                  <a:cubicBezTo>
                    <a:pt x="145" y="39"/>
                    <a:pt x="145" y="37"/>
                    <a:pt x="144" y="36"/>
                  </a:cubicBezTo>
                  <a:cubicBezTo>
                    <a:pt x="144" y="35"/>
                    <a:pt x="143" y="33"/>
                    <a:pt x="142" y="32"/>
                  </a:cubicBezTo>
                  <a:cubicBezTo>
                    <a:pt x="141" y="31"/>
                    <a:pt x="140" y="30"/>
                    <a:pt x="139" y="29"/>
                  </a:cubicBezTo>
                  <a:cubicBezTo>
                    <a:pt x="137" y="28"/>
                    <a:pt x="136" y="27"/>
                    <a:pt x="134" y="26"/>
                  </a:cubicBezTo>
                  <a:cubicBezTo>
                    <a:pt x="132" y="25"/>
                    <a:pt x="131" y="24"/>
                    <a:pt x="129" y="24"/>
                  </a:cubicBezTo>
                  <a:cubicBezTo>
                    <a:pt x="127" y="23"/>
                    <a:pt x="125" y="23"/>
                    <a:pt x="122" y="22"/>
                  </a:cubicBezTo>
                  <a:cubicBezTo>
                    <a:pt x="120" y="22"/>
                    <a:pt x="118" y="21"/>
                    <a:pt x="115" y="21"/>
                  </a:cubicBezTo>
                  <a:cubicBezTo>
                    <a:pt x="112" y="21"/>
                    <a:pt x="108" y="21"/>
                    <a:pt x="105" y="21"/>
                  </a:cubicBezTo>
                  <a:cubicBezTo>
                    <a:pt x="102" y="21"/>
                    <a:pt x="98" y="22"/>
                    <a:pt x="95" y="22"/>
                  </a:cubicBezTo>
                  <a:cubicBezTo>
                    <a:pt x="92" y="23"/>
                    <a:pt x="89" y="23"/>
                    <a:pt x="86" y="24"/>
                  </a:cubicBezTo>
                  <a:cubicBezTo>
                    <a:pt x="82" y="25"/>
                    <a:pt x="79" y="27"/>
                    <a:pt x="76" y="28"/>
                  </a:cubicBezTo>
                  <a:cubicBezTo>
                    <a:pt x="73" y="29"/>
                    <a:pt x="71" y="31"/>
                    <a:pt x="68" y="33"/>
                  </a:cubicBezTo>
                  <a:cubicBezTo>
                    <a:pt x="65" y="35"/>
                    <a:pt x="63" y="37"/>
                    <a:pt x="60" y="40"/>
                  </a:cubicBezTo>
                  <a:cubicBezTo>
                    <a:pt x="58" y="42"/>
                    <a:pt x="56" y="45"/>
                    <a:pt x="53" y="48"/>
                  </a:cubicBezTo>
                  <a:cubicBezTo>
                    <a:pt x="51" y="51"/>
                    <a:pt x="49" y="54"/>
                    <a:pt x="47" y="58"/>
                  </a:cubicBezTo>
                  <a:cubicBezTo>
                    <a:pt x="45" y="62"/>
                    <a:pt x="44" y="66"/>
                    <a:pt x="43" y="69"/>
                  </a:cubicBezTo>
                  <a:cubicBezTo>
                    <a:pt x="42" y="72"/>
                    <a:pt x="41" y="76"/>
                    <a:pt x="41" y="78"/>
                  </a:cubicBezTo>
                  <a:cubicBezTo>
                    <a:pt x="40" y="81"/>
                    <a:pt x="40" y="84"/>
                    <a:pt x="41" y="86"/>
                  </a:cubicBezTo>
                  <a:cubicBezTo>
                    <a:pt x="41" y="89"/>
                    <a:pt x="42" y="91"/>
                    <a:pt x="44" y="93"/>
                  </a:cubicBezTo>
                  <a:cubicBezTo>
                    <a:pt x="45" y="95"/>
                    <a:pt x="46" y="96"/>
                    <a:pt x="48" y="98"/>
                  </a:cubicBezTo>
                  <a:cubicBezTo>
                    <a:pt x="50" y="99"/>
                    <a:pt x="52" y="101"/>
                    <a:pt x="55" y="102"/>
                  </a:cubicBezTo>
                  <a:cubicBezTo>
                    <a:pt x="57" y="103"/>
                    <a:pt x="60" y="104"/>
                    <a:pt x="63" y="104"/>
                  </a:cubicBezTo>
                  <a:cubicBezTo>
                    <a:pt x="66" y="105"/>
                    <a:pt x="69" y="106"/>
                    <a:pt x="73" y="106"/>
                  </a:cubicBezTo>
                  <a:cubicBezTo>
                    <a:pt x="75" y="106"/>
                    <a:pt x="78" y="106"/>
                    <a:pt x="80" y="106"/>
                  </a:cubicBezTo>
                  <a:cubicBezTo>
                    <a:pt x="83" y="106"/>
                    <a:pt x="85" y="106"/>
                    <a:pt x="88" y="106"/>
                  </a:cubicBezTo>
                  <a:cubicBezTo>
                    <a:pt x="90" y="105"/>
                    <a:pt x="93" y="105"/>
                    <a:pt x="95" y="104"/>
                  </a:cubicBezTo>
                  <a:cubicBezTo>
                    <a:pt x="98" y="104"/>
                    <a:pt x="100" y="103"/>
                    <a:pt x="103" y="102"/>
                  </a:cubicBezTo>
                  <a:cubicBezTo>
                    <a:pt x="105" y="101"/>
                    <a:pt x="107" y="100"/>
                    <a:pt x="110" y="99"/>
                  </a:cubicBezTo>
                  <a:cubicBezTo>
                    <a:pt x="112" y="97"/>
                    <a:pt x="114" y="96"/>
                    <a:pt x="116" y="94"/>
                  </a:cubicBezTo>
                  <a:cubicBezTo>
                    <a:pt x="119" y="93"/>
                    <a:pt x="121" y="91"/>
                    <a:pt x="123" y="89"/>
                  </a:cubicBezTo>
                  <a:cubicBezTo>
                    <a:pt x="125" y="87"/>
                    <a:pt x="127" y="85"/>
                    <a:pt x="129" y="83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0" y="97"/>
                    <a:pt x="157" y="101"/>
                    <a:pt x="153" y="103"/>
                  </a:cubicBezTo>
                  <a:cubicBezTo>
                    <a:pt x="150" y="106"/>
                    <a:pt x="146" y="109"/>
                    <a:pt x="143" y="111"/>
                  </a:cubicBezTo>
                  <a:cubicBezTo>
                    <a:pt x="139" y="114"/>
                    <a:pt x="135" y="116"/>
                    <a:pt x="131" y="118"/>
                  </a:cubicBezTo>
                  <a:cubicBezTo>
                    <a:pt x="128" y="120"/>
                    <a:pt x="123" y="121"/>
                    <a:pt x="119" y="123"/>
                  </a:cubicBezTo>
                  <a:cubicBezTo>
                    <a:pt x="115" y="124"/>
                    <a:pt x="111" y="125"/>
                    <a:pt x="106" y="126"/>
                  </a:cubicBezTo>
                  <a:cubicBezTo>
                    <a:pt x="102" y="127"/>
                    <a:pt x="97" y="128"/>
                    <a:pt x="92" y="128"/>
                  </a:cubicBezTo>
                  <a:cubicBezTo>
                    <a:pt x="88" y="129"/>
                    <a:pt x="83" y="129"/>
                    <a:pt x="78" y="129"/>
                  </a:cubicBezTo>
                  <a:cubicBezTo>
                    <a:pt x="73" y="129"/>
                    <a:pt x="68" y="128"/>
                    <a:pt x="62" y="128"/>
                  </a:cubicBezTo>
                  <a:cubicBezTo>
                    <a:pt x="56" y="127"/>
                    <a:pt x="50" y="126"/>
                    <a:pt x="44" y="125"/>
                  </a:cubicBezTo>
                  <a:cubicBezTo>
                    <a:pt x="39" y="124"/>
                    <a:pt x="34" y="122"/>
                    <a:pt x="29" y="120"/>
                  </a:cubicBezTo>
                  <a:cubicBezTo>
                    <a:pt x="25" y="118"/>
                    <a:pt x="21" y="116"/>
                    <a:pt x="17" y="114"/>
                  </a:cubicBezTo>
                  <a:cubicBezTo>
                    <a:pt x="13" y="111"/>
                    <a:pt x="10" y="108"/>
                    <a:pt x="8" y="105"/>
                  </a:cubicBezTo>
                  <a:cubicBezTo>
                    <a:pt x="5" y="102"/>
                    <a:pt x="3" y="98"/>
                    <a:pt x="2" y="94"/>
                  </a:cubicBezTo>
                  <a:cubicBezTo>
                    <a:pt x="0" y="91"/>
                    <a:pt x="0" y="87"/>
                    <a:pt x="0" y="83"/>
                  </a:cubicBezTo>
                  <a:cubicBezTo>
                    <a:pt x="0" y="79"/>
                    <a:pt x="0" y="75"/>
                    <a:pt x="2" y="70"/>
                  </a:cubicBezTo>
                  <a:cubicBezTo>
                    <a:pt x="3" y="66"/>
                    <a:pt x="5" y="61"/>
                    <a:pt x="7" y="56"/>
                  </a:cubicBezTo>
                  <a:cubicBezTo>
                    <a:pt x="10" y="51"/>
                    <a:pt x="13" y="47"/>
                    <a:pt x="16" y="42"/>
                  </a:cubicBezTo>
                  <a:cubicBezTo>
                    <a:pt x="20" y="38"/>
                    <a:pt x="23" y="34"/>
                    <a:pt x="27" y="30"/>
                  </a:cubicBezTo>
                  <a:cubicBezTo>
                    <a:pt x="31" y="27"/>
                    <a:pt x="36" y="23"/>
                    <a:pt x="40" y="20"/>
                  </a:cubicBezTo>
                  <a:cubicBezTo>
                    <a:pt x="45" y="17"/>
                    <a:pt x="50" y="14"/>
                    <a:pt x="55" y="12"/>
                  </a:cubicBezTo>
                  <a:cubicBezTo>
                    <a:pt x="61" y="10"/>
                    <a:pt x="66" y="8"/>
                    <a:pt x="72" y="6"/>
                  </a:cubicBezTo>
                  <a:cubicBezTo>
                    <a:pt x="78" y="4"/>
                    <a:pt x="84" y="3"/>
                    <a:pt x="89" y="2"/>
                  </a:cubicBezTo>
                  <a:cubicBezTo>
                    <a:pt x="95" y="1"/>
                    <a:pt x="102" y="1"/>
                    <a:pt x="108" y="1"/>
                  </a:cubicBezTo>
                  <a:cubicBezTo>
                    <a:pt x="114" y="0"/>
                    <a:pt x="120" y="1"/>
                    <a:pt x="127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63" name="Group 171"/>
          <p:cNvGrpSpPr>
            <a:grpSpLocks/>
          </p:cNvGrpSpPr>
          <p:nvPr/>
        </p:nvGrpSpPr>
        <p:grpSpPr bwMode="auto">
          <a:xfrm>
            <a:off x="4638675" y="5111750"/>
            <a:ext cx="4049713" cy="693738"/>
            <a:chOff x="2922" y="3220"/>
            <a:chExt cx="2551" cy="437"/>
          </a:xfrm>
        </p:grpSpPr>
        <p:sp>
          <p:nvSpPr>
            <p:cNvPr id="8352" name="Freeform 160"/>
            <p:cNvSpPr>
              <a:spLocks/>
            </p:cNvSpPr>
            <p:nvPr/>
          </p:nvSpPr>
          <p:spPr bwMode="auto">
            <a:xfrm>
              <a:off x="3879" y="3288"/>
              <a:ext cx="83" cy="4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83" y="5"/>
                </a:cxn>
                <a:cxn ang="0">
                  <a:pos x="65" y="43"/>
                </a:cxn>
                <a:cxn ang="0">
                  <a:pos x="0" y="37"/>
                </a:cxn>
                <a:cxn ang="0">
                  <a:pos x="20" y="0"/>
                </a:cxn>
              </a:cxnLst>
              <a:rect l="0" t="0" r="r" b="b"/>
              <a:pathLst>
                <a:path w="83" h="43">
                  <a:moveTo>
                    <a:pt x="20" y="0"/>
                  </a:moveTo>
                  <a:lnTo>
                    <a:pt x="83" y="5"/>
                  </a:lnTo>
                  <a:lnTo>
                    <a:pt x="65" y="43"/>
                  </a:lnTo>
                  <a:lnTo>
                    <a:pt x="0" y="3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3" name="Freeform 161"/>
            <p:cNvSpPr>
              <a:spLocks/>
            </p:cNvSpPr>
            <p:nvPr/>
          </p:nvSpPr>
          <p:spPr bwMode="auto">
            <a:xfrm>
              <a:off x="2922" y="3220"/>
              <a:ext cx="369" cy="227"/>
            </a:xfrm>
            <a:custGeom>
              <a:avLst/>
              <a:gdLst/>
              <a:ahLst/>
              <a:cxnLst>
                <a:cxn ang="0">
                  <a:pos x="369" y="19"/>
                </a:cxn>
                <a:cxn ang="0">
                  <a:pos x="348" y="53"/>
                </a:cxn>
                <a:cxn ang="0">
                  <a:pos x="179" y="39"/>
                </a:cxn>
                <a:cxn ang="0">
                  <a:pos x="151" y="84"/>
                </a:cxn>
                <a:cxn ang="0">
                  <a:pos x="307" y="96"/>
                </a:cxn>
                <a:cxn ang="0">
                  <a:pos x="285" y="132"/>
                </a:cxn>
                <a:cxn ang="0">
                  <a:pos x="127" y="118"/>
                </a:cxn>
                <a:cxn ang="0">
                  <a:pos x="88" y="175"/>
                </a:cxn>
                <a:cxn ang="0">
                  <a:pos x="265" y="191"/>
                </a:cxn>
                <a:cxn ang="0">
                  <a:pos x="242" y="227"/>
                </a:cxn>
                <a:cxn ang="0">
                  <a:pos x="0" y="206"/>
                </a:cxn>
                <a:cxn ang="0">
                  <a:pos x="142" y="0"/>
                </a:cxn>
                <a:cxn ang="0">
                  <a:pos x="369" y="19"/>
                </a:cxn>
              </a:cxnLst>
              <a:rect l="0" t="0" r="r" b="b"/>
              <a:pathLst>
                <a:path w="369" h="227">
                  <a:moveTo>
                    <a:pt x="369" y="19"/>
                  </a:moveTo>
                  <a:lnTo>
                    <a:pt x="348" y="53"/>
                  </a:lnTo>
                  <a:lnTo>
                    <a:pt x="179" y="39"/>
                  </a:lnTo>
                  <a:lnTo>
                    <a:pt x="151" y="84"/>
                  </a:lnTo>
                  <a:lnTo>
                    <a:pt x="307" y="96"/>
                  </a:lnTo>
                  <a:lnTo>
                    <a:pt x="285" y="132"/>
                  </a:lnTo>
                  <a:lnTo>
                    <a:pt x="127" y="118"/>
                  </a:lnTo>
                  <a:lnTo>
                    <a:pt x="88" y="175"/>
                  </a:lnTo>
                  <a:lnTo>
                    <a:pt x="265" y="191"/>
                  </a:lnTo>
                  <a:lnTo>
                    <a:pt x="242" y="227"/>
                  </a:lnTo>
                  <a:lnTo>
                    <a:pt x="0" y="206"/>
                  </a:lnTo>
                  <a:lnTo>
                    <a:pt x="142" y="0"/>
                  </a:lnTo>
                  <a:lnTo>
                    <a:pt x="369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4" name="Freeform 162"/>
            <p:cNvSpPr>
              <a:spLocks noEditPoints="1"/>
            </p:cNvSpPr>
            <p:nvPr/>
          </p:nvSpPr>
          <p:spPr bwMode="auto">
            <a:xfrm>
              <a:off x="3241" y="3302"/>
              <a:ext cx="287" cy="233"/>
            </a:xfrm>
            <a:custGeom>
              <a:avLst/>
              <a:gdLst/>
              <a:ahLst/>
              <a:cxnLst>
                <a:cxn ang="0">
                  <a:pos x="160" y="8"/>
                </a:cxn>
                <a:cxn ang="0">
                  <a:pos x="54" y="126"/>
                </a:cxn>
                <a:cxn ang="0">
                  <a:pos x="75" y="84"/>
                </a:cxn>
                <a:cxn ang="0">
                  <a:pos x="64" y="88"/>
                </a:cxn>
                <a:cxn ang="0">
                  <a:pos x="52" y="90"/>
                </a:cxn>
                <a:cxn ang="0">
                  <a:pos x="39" y="91"/>
                </a:cxn>
                <a:cxn ang="0">
                  <a:pos x="23" y="89"/>
                </a:cxn>
                <a:cxn ang="0">
                  <a:pos x="8" y="82"/>
                </a:cxn>
                <a:cxn ang="0">
                  <a:pos x="0" y="68"/>
                </a:cxn>
                <a:cxn ang="0">
                  <a:pos x="3" y="50"/>
                </a:cxn>
                <a:cxn ang="0">
                  <a:pos x="16" y="30"/>
                </a:cxn>
                <a:cxn ang="0">
                  <a:pos x="33" y="14"/>
                </a:cxn>
                <a:cxn ang="0">
                  <a:pos x="56" y="4"/>
                </a:cxn>
                <a:cxn ang="0">
                  <a:pos x="79" y="0"/>
                </a:cxn>
                <a:cxn ang="0">
                  <a:pos x="96" y="1"/>
                </a:cxn>
                <a:cxn ang="0">
                  <a:pos x="106" y="4"/>
                </a:cxn>
                <a:cxn ang="0">
                  <a:pos x="114" y="8"/>
                </a:cxn>
                <a:cxn ang="0">
                  <a:pos x="119" y="14"/>
                </a:cxn>
                <a:cxn ang="0">
                  <a:pos x="128" y="6"/>
                </a:cxn>
                <a:cxn ang="0">
                  <a:pos x="87" y="64"/>
                </a:cxn>
                <a:cxn ang="0">
                  <a:pos x="98" y="54"/>
                </a:cxn>
                <a:cxn ang="0">
                  <a:pos x="105" y="41"/>
                </a:cxn>
                <a:cxn ang="0">
                  <a:pos x="107" y="31"/>
                </a:cxn>
                <a:cxn ang="0">
                  <a:pos x="103" y="24"/>
                </a:cxn>
                <a:cxn ang="0">
                  <a:pos x="95" y="20"/>
                </a:cxn>
                <a:cxn ang="0">
                  <a:pos x="83" y="19"/>
                </a:cxn>
                <a:cxn ang="0">
                  <a:pos x="70" y="21"/>
                </a:cxn>
                <a:cxn ang="0">
                  <a:pos x="58" y="27"/>
                </a:cxn>
                <a:cxn ang="0">
                  <a:pos x="48" y="37"/>
                </a:cxn>
                <a:cxn ang="0">
                  <a:pos x="39" y="50"/>
                </a:cxn>
                <a:cxn ang="0">
                  <a:pos x="37" y="61"/>
                </a:cxn>
                <a:cxn ang="0">
                  <a:pos x="41" y="68"/>
                </a:cxn>
                <a:cxn ang="0">
                  <a:pos x="49" y="72"/>
                </a:cxn>
                <a:cxn ang="0">
                  <a:pos x="61" y="73"/>
                </a:cxn>
                <a:cxn ang="0">
                  <a:pos x="74" y="70"/>
                </a:cxn>
              </a:cxnLst>
              <a:rect l="0" t="0" r="r" b="b"/>
              <a:pathLst>
                <a:path w="160" h="130">
                  <a:moveTo>
                    <a:pt x="128" y="6"/>
                  </a:moveTo>
                  <a:cubicBezTo>
                    <a:pt x="160" y="8"/>
                    <a:pt x="160" y="8"/>
                    <a:pt x="160" y="8"/>
                  </a:cubicBezTo>
                  <a:cubicBezTo>
                    <a:pt x="90" y="130"/>
                    <a:pt x="90" y="130"/>
                    <a:pt x="90" y="130"/>
                  </a:cubicBezTo>
                  <a:cubicBezTo>
                    <a:pt x="54" y="126"/>
                    <a:pt x="54" y="126"/>
                    <a:pt x="54" y="126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79" y="82"/>
                    <a:pt x="77" y="83"/>
                    <a:pt x="75" y="84"/>
                  </a:cubicBezTo>
                  <a:cubicBezTo>
                    <a:pt x="73" y="85"/>
                    <a:pt x="72" y="85"/>
                    <a:pt x="70" y="86"/>
                  </a:cubicBezTo>
                  <a:cubicBezTo>
                    <a:pt x="68" y="87"/>
                    <a:pt x="66" y="87"/>
                    <a:pt x="64" y="88"/>
                  </a:cubicBezTo>
                  <a:cubicBezTo>
                    <a:pt x="62" y="88"/>
                    <a:pt x="60" y="89"/>
                    <a:pt x="58" y="89"/>
                  </a:cubicBezTo>
                  <a:cubicBezTo>
                    <a:pt x="56" y="90"/>
                    <a:pt x="54" y="90"/>
                    <a:pt x="52" y="90"/>
                  </a:cubicBezTo>
                  <a:cubicBezTo>
                    <a:pt x="50" y="91"/>
                    <a:pt x="48" y="91"/>
                    <a:pt x="46" y="91"/>
                  </a:cubicBezTo>
                  <a:cubicBezTo>
                    <a:pt x="44" y="91"/>
                    <a:pt x="41" y="91"/>
                    <a:pt x="39" y="91"/>
                  </a:cubicBezTo>
                  <a:cubicBezTo>
                    <a:pt x="37" y="91"/>
                    <a:pt x="36" y="91"/>
                    <a:pt x="34" y="91"/>
                  </a:cubicBezTo>
                  <a:cubicBezTo>
                    <a:pt x="30" y="90"/>
                    <a:pt x="26" y="90"/>
                    <a:pt x="23" y="89"/>
                  </a:cubicBezTo>
                  <a:cubicBezTo>
                    <a:pt x="20" y="88"/>
                    <a:pt x="17" y="87"/>
                    <a:pt x="15" y="86"/>
                  </a:cubicBezTo>
                  <a:cubicBezTo>
                    <a:pt x="12" y="85"/>
                    <a:pt x="10" y="83"/>
                    <a:pt x="8" y="82"/>
                  </a:cubicBezTo>
                  <a:cubicBezTo>
                    <a:pt x="6" y="80"/>
                    <a:pt x="5" y="78"/>
                    <a:pt x="3" y="76"/>
                  </a:cubicBezTo>
                  <a:cubicBezTo>
                    <a:pt x="2" y="73"/>
                    <a:pt x="1" y="71"/>
                    <a:pt x="0" y="68"/>
                  </a:cubicBezTo>
                  <a:cubicBezTo>
                    <a:pt x="0" y="65"/>
                    <a:pt x="0" y="62"/>
                    <a:pt x="0" y="59"/>
                  </a:cubicBezTo>
                  <a:cubicBezTo>
                    <a:pt x="1" y="56"/>
                    <a:pt x="2" y="53"/>
                    <a:pt x="3" y="50"/>
                  </a:cubicBezTo>
                  <a:cubicBezTo>
                    <a:pt x="4" y="46"/>
                    <a:pt x="6" y="43"/>
                    <a:pt x="9" y="39"/>
                  </a:cubicBezTo>
                  <a:cubicBezTo>
                    <a:pt x="11" y="36"/>
                    <a:pt x="13" y="33"/>
                    <a:pt x="16" y="30"/>
                  </a:cubicBezTo>
                  <a:cubicBezTo>
                    <a:pt x="18" y="27"/>
                    <a:pt x="21" y="24"/>
                    <a:pt x="24" y="21"/>
                  </a:cubicBezTo>
                  <a:cubicBezTo>
                    <a:pt x="27" y="19"/>
                    <a:pt x="30" y="16"/>
                    <a:pt x="33" y="14"/>
                  </a:cubicBezTo>
                  <a:cubicBezTo>
                    <a:pt x="37" y="12"/>
                    <a:pt x="40" y="10"/>
                    <a:pt x="44" y="9"/>
                  </a:cubicBezTo>
                  <a:cubicBezTo>
                    <a:pt x="48" y="7"/>
                    <a:pt x="52" y="6"/>
                    <a:pt x="56" y="4"/>
                  </a:cubicBezTo>
                  <a:cubicBezTo>
                    <a:pt x="59" y="3"/>
                    <a:pt x="63" y="2"/>
                    <a:pt x="67" y="2"/>
                  </a:cubicBezTo>
                  <a:cubicBezTo>
                    <a:pt x="71" y="1"/>
                    <a:pt x="75" y="1"/>
                    <a:pt x="79" y="0"/>
                  </a:cubicBezTo>
                  <a:cubicBezTo>
                    <a:pt x="82" y="0"/>
                    <a:pt x="86" y="0"/>
                    <a:pt x="90" y="1"/>
                  </a:cubicBezTo>
                  <a:cubicBezTo>
                    <a:pt x="92" y="1"/>
                    <a:pt x="94" y="1"/>
                    <a:pt x="96" y="1"/>
                  </a:cubicBezTo>
                  <a:cubicBezTo>
                    <a:pt x="98" y="2"/>
                    <a:pt x="100" y="2"/>
                    <a:pt x="102" y="2"/>
                  </a:cubicBezTo>
                  <a:cubicBezTo>
                    <a:pt x="103" y="3"/>
                    <a:pt x="105" y="3"/>
                    <a:pt x="106" y="4"/>
                  </a:cubicBezTo>
                  <a:cubicBezTo>
                    <a:pt x="108" y="5"/>
                    <a:pt x="109" y="5"/>
                    <a:pt x="110" y="6"/>
                  </a:cubicBezTo>
                  <a:cubicBezTo>
                    <a:pt x="112" y="7"/>
                    <a:pt x="113" y="7"/>
                    <a:pt x="114" y="8"/>
                  </a:cubicBezTo>
                  <a:cubicBezTo>
                    <a:pt x="115" y="9"/>
                    <a:pt x="116" y="10"/>
                    <a:pt x="117" y="11"/>
                  </a:cubicBezTo>
                  <a:cubicBezTo>
                    <a:pt x="118" y="12"/>
                    <a:pt x="118" y="13"/>
                    <a:pt x="119" y="14"/>
                  </a:cubicBezTo>
                  <a:cubicBezTo>
                    <a:pt x="120" y="15"/>
                    <a:pt x="120" y="17"/>
                    <a:pt x="121" y="18"/>
                  </a:cubicBezTo>
                  <a:lnTo>
                    <a:pt x="128" y="6"/>
                  </a:lnTo>
                  <a:close/>
                  <a:moveTo>
                    <a:pt x="80" y="68"/>
                  </a:moveTo>
                  <a:cubicBezTo>
                    <a:pt x="83" y="67"/>
                    <a:pt x="85" y="65"/>
                    <a:pt x="87" y="64"/>
                  </a:cubicBezTo>
                  <a:cubicBezTo>
                    <a:pt x="89" y="63"/>
                    <a:pt x="91" y="61"/>
                    <a:pt x="93" y="59"/>
                  </a:cubicBezTo>
                  <a:cubicBezTo>
                    <a:pt x="94" y="58"/>
                    <a:pt x="96" y="56"/>
                    <a:pt x="98" y="54"/>
                  </a:cubicBezTo>
                  <a:cubicBezTo>
                    <a:pt x="99" y="52"/>
                    <a:pt x="101" y="50"/>
                    <a:pt x="102" y="47"/>
                  </a:cubicBezTo>
                  <a:cubicBezTo>
                    <a:pt x="104" y="45"/>
                    <a:pt x="105" y="43"/>
                    <a:pt x="105" y="41"/>
                  </a:cubicBezTo>
                  <a:cubicBezTo>
                    <a:pt x="106" y="39"/>
                    <a:pt x="107" y="37"/>
                    <a:pt x="107" y="35"/>
                  </a:cubicBezTo>
                  <a:cubicBezTo>
                    <a:pt x="107" y="34"/>
                    <a:pt x="107" y="32"/>
                    <a:pt x="107" y="31"/>
                  </a:cubicBezTo>
                  <a:cubicBezTo>
                    <a:pt x="107" y="29"/>
                    <a:pt x="106" y="28"/>
                    <a:pt x="106" y="27"/>
                  </a:cubicBezTo>
                  <a:cubicBezTo>
                    <a:pt x="105" y="26"/>
                    <a:pt x="104" y="25"/>
                    <a:pt x="103" y="24"/>
                  </a:cubicBezTo>
                  <a:cubicBezTo>
                    <a:pt x="102" y="23"/>
                    <a:pt x="101" y="22"/>
                    <a:pt x="99" y="21"/>
                  </a:cubicBezTo>
                  <a:cubicBezTo>
                    <a:pt x="98" y="21"/>
                    <a:pt x="96" y="20"/>
                    <a:pt x="95" y="20"/>
                  </a:cubicBezTo>
                  <a:cubicBezTo>
                    <a:pt x="93" y="19"/>
                    <a:pt x="91" y="19"/>
                    <a:pt x="89" y="19"/>
                  </a:cubicBezTo>
                  <a:cubicBezTo>
                    <a:pt x="87" y="19"/>
                    <a:pt x="85" y="18"/>
                    <a:pt x="83" y="19"/>
                  </a:cubicBezTo>
                  <a:cubicBezTo>
                    <a:pt x="81" y="19"/>
                    <a:pt x="79" y="19"/>
                    <a:pt x="77" y="19"/>
                  </a:cubicBezTo>
                  <a:cubicBezTo>
                    <a:pt x="74" y="20"/>
                    <a:pt x="72" y="20"/>
                    <a:pt x="70" y="21"/>
                  </a:cubicBezTo>
                  <a:cubicBezTo>
                    <a:pt x="68" y="22"/>
                    <a:pt x="66" y="22"/>
                    <a:pt x="64" y="23"/>
                  </a:cubicBezTo>
                  <a:cubicBezTo>
                    <a:pt x="62" y="24"/>
                    <a:pt x="60" y="25"/>
                    <a:pt x="58" y="27"/>
                  </a:cubicBezTo>
                  <a:cubicBezTo>
                    <a:pt x="56" y="28"/>
                    <a:pt x="54" y="30"/>
                    <a:pt x="53" y="31"/>
                  </a:cubicBezTo>
                  <a:cubicBezTo>
                    <a:pt x="51" y="33"/>
                    <a:pt x="49" y="35"/>
                    <a:pt x="48" y="37"/>
                  </a:cubicBezTo>
                  <a:cubicBezTo>
                    <a:pt x="46" y="39"/>
                    <a:pt x="44" y="41"/>
                    <a:pt x="43" y="43"/>
                  </a:cubicBezTo>
                  <a:cubicBezTo>
                    <a:pt x="42" y="46"/>
                    <a:pt x="40" y="48"/>
                    <a:pt x="39" y="50"/>
                  </a:cubicBezTo>
                  <a:cubicBezTo>
                    <a:pt x="38" y="52"/>
                    <a:pt x="38" y="54"/>
                    <a:pt x="37" y="56"/>
                  </a:cubicBezTo>
                  <a:cubicBezTo>
                    <a:pt x="37" y="58"/>
                    <a:pt x="37" y="59"/>
                    <a:pt x="37" y="61"/>
                  </a:cubicBezTo>
                  <a:cubicBezTo>
                    <a:pt x="37" y="62"/>
                    <a:pt x="38" y="64"/>
                    <a:pt x="38" y="65"/>
                  </a:cubicBezTo>
                  <a:cubicBezTo>
                    <a:pt x="39" y="66"/>
                    <a:pt x="40" y="67"/>
                    <a:pt x="41" y="68"/>
                  </a:cubicBezTo>
                  <a:cubicBezTo>
                    <a:pt x="42" y="69"/>
                    <a:pt x="43" y="70"/>
                    <a:pt x="45" y="70"/>
                  </a:cubicBezTo>
                  <a:cubicBezTo>
                    <a:pt x="46" y="71"/>
                    <a:pt x="48" y="72"/>
                    <a:pt x="49" y="72"/>
                  </a:cubicBezTo>
                  <a:cubicBezTo>
                    <a:pt x="51" y="73"/>
                    <a:pt x="53" y="73"/>
                    <a:pt x="55" y="73"/>
                  </a:cubicBezTo>
                  <a:cubicBezTo>
                    <a:pt x="57" y="73"/>
                    <a:pt x="59" y="73"/>
                    <a:pt x="61" y="73"/>
                  </a:cubicBezTo>
                  <a:cubicBezTo>
                    <a:pt x="63" y="73"/>
                    <a:pt x="65" y="73"/>
                    <a:pt x="67" y="72"/>
                  </a:cubicBezTo>
                  <a:cubicBezTo>
                    <a:pt x="69" y="72"/>
                    <a:pt x="72" y="71"/>
                    <a:pt x="74" y="70"/>
                  </a:cubicBezTo>
                  <a:cubicBezTo>
                    <a:pt x="76" y="70"/>
                    <a:pt x="78" y="69"/>
                    <a:pt x="80" y="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5" name="Freeform 163"/>
            <p:cNvSpPr>
              <a:spLocks/>
            </p:cNvSpPr>
            <p:nvPr/>
          </p:nvSpPr>
          <p:spPr bwMode="auto">
            <a:xfrm>
              <a:off x="3521" y="3322"/>
              <a:ext cx="285" cy="177"/>
            </a:xfrm>
            <a:custGeom>
              <a:avLst/>
              <a:gdLst/>
              <a:ahLst/>
              <a:cxnLst>
                <a:cxn ang="0">
                  <a:pos x="159" y="10"/>
                </a:cxn>
                <a:cxn ang="0">
                  <a:pos x="113" y="99"/>
                </a:cxn>
                <a:cxn ang="0">
                  <a:pos x="79" y="96"/>
                </a:cxn>
                <a:cxn ang="0">
                  <a:pos x="86" y="82"/>
                </a:cxn>
                <a:cxn ang="0">
                  <a:pos x="80" y="85"/>
                </a:cxn>
                <a:cxn ang="0">
                  <a:pos x="74" y="88"/>
                </a:cxn>
                <a:cxn ang="0">
                  <a:pos x="67" y="90"/>
                </a:cxn>
                <a:cxn ang="0">
                  <a:pos x="60" y="92"/>
                </a:cxn>
                <a:cxn ang="0">
                  <a:pos x="53" y="93"/>
                </a:cxn>
                <a:cxn ang="0">
                  <a:pos x="46" y="94"/>
                </a:cxn>
                <a:cxn ang="0">
                  <a:pos x="39" y="94"/>
                </a:cxn>
                <a:cxn ang="0">
                  <a:pos x="32" y="94"/>
                </a:cxn>
                <a:cxn ang="0">
                  <a:pos x="25" y="93"/>
                </a:cxn>
                <a:cxn ang="0">
                  <a:pos x="20" y="92"/>
                </a:cxn>
                <a:cxn ang="0">
                  <a:pos x="14" y="90"/>
                </a:cxn>
                <a:cxn ang="0">
                  <a:pos x="10" y="88"/>
                </a:cxn>
                <a:cxn ang="0">
                  <a:pos x="6" y="85"/>
                </a:cxn>
                <a:cxn ang="0">
                  <a:pos x="3" y="82"/>
                </a:cxn>
                <a:cxn ang="0">
                  <a:pos x="1" y="79"/>
                </a:cxn>
                <a:cxn ang="0">
                  <a:pos x="0" y="75"/>
                </a:cxn>
                <a:cxn ang="0">
                  <a:pos x="0" y="71"/>
                </a:cxn>
                <a:cxn ang="0">
                  <a:pos x="1" y="66"/>
                </a:cxn>
                <a:cxn ang="0">
                  <a:pos x="4" y="61"/>
                </a:cxn>
                <a:cxn ang="0">
                  <a:pos x="7" y="55"/>
                </a:cxn>
                <a:cxn ang="0">
                  <a:pos x="38" y="0"/>
                </a:cxn>
                <a:cxn ang="0">
                  <a:pos x="73" y="3"/>
                </a:cxn>
                <a:cxn ang="0">
                  <a:pos x="51" y="43"/>
                </a:cxn>
                <a:cxn ang="0">
                  <a:pos x="46" y="51"/>
                </a:cxn>
                <a:cxn ang="0">
                  <a:pos x="43" y="58"/>
                </a:cxn>
                <a:cxn ang="0">
                  <a:pos x="41" y="63"/>
                </a:cxn>
                <a:cxn ang="0">
                  <a:pos x="40" y="66"/>
                </a:cxn>
                <a:cxn ang="0">
                  <a:pos x="40" y="68"/>
                </a:cxn>
                <a:cxn ang="0">
                  <a:pos x="41" y="70"/>
                </a:cxn>
                <a:cxn ang="0">
                  <a:pos x="42" y="72"/>
                </a:cxn>
                <a:cxn ang="0">
                  <a:pos x="43" y="73"/>
                </a:cxn>
                <a:cxn ang="0">
                  <a:pos x="46" y="74"/>
                </a:cxn>
                <a:cxn ang="0">
                  <a:pos x="48" y="75"/>
                </a:cxn>
                <a:cxn ang="0">
                  <a:pos x="52" y="76"/>
                </a:cxn>
                <a:cxn ang="0">
                  <a:pos x="55" y="77"/>
                </a:cxn>
                <a:cxn ang="0">
                  <a:pos x="60" y="77"/>
                </a:cxn>
                <a:cxn ang="0">
                  <a:pos x="65" y="77"/>
                </a:cxn>
                <a:cxn ang="0">
                  <a:pos x="69" y="76"/>
                </a:cxn>
                <a:cxn ang="0">
                  <a:pos x="74" y="75"/>
                </a:cxn>
                <a:cxn ang="0">
                  <a:pos x="78" y="73"/>
                </a:cxn>
                <a:cxn ang="0">
                  <a:pos x="82" y="72"/>
                </a:cxn>
                <a:cxn ang="0">
                  <a:pos x="85" y="70"/>
                </a:cxn>
                <a:cxn ang="0">
                  <a:pos x="88" y="68"/>
                </a:cxn>
                <a:cxn ang="0">
                  <a:pos x="91" y="64"/>
                </a:cxn>
                <a:cxn ang="0">
                  <a:pos x="95" y="59"/>
                </a:cxn>
                <a:cxn ang="0">
                  <a:pos x="99" y="52"/>
                </a:cxn>
                <a:cxn ang="0">
                  <a:pos x="104" y="44"/>
                </a:cxn>
                <a:cxn ang="0">
                  <a:pos x="123" y="7"/>
                </a:cxn>
                <a:cxn ang="0">
                  <a:pos x="159" y="10"/>
                </a:cxn>
              </a:cxnLst>
              <a:rect l="0" t="0" r="r" b="b"/>
              <a:pathLst>
                <a:path w="159" h="99">
                  <a:moveTo>
                    <a:pt x="159" y="10"/>
                  </a:moveTo>
                  <a:cubicBezTo>
                    <a:pt x="113" y="99"/>
                    <a:pt x="113" y="99"/>
                    <a:pt x="113" y="99"/>
                  </a:cubicBezTo>
                  <a:cubicBezTo>
                    <a:pt x="79" y="96"/>
                    <a:pt x="79" y="96"/>
                    <a:pt x="79" y="96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4" y="83"/>
                    <a:pt x="82" y="84"/>
                    <a:pt x="80" y="85"/>
                  </a:cubicBezTo>
                  <a:cubicBezTo>
                    <a:pt x="78" y="86"/>
                    <a:pt x="76" y="87"/>
                    <a:pt x="74" y="88"/>
                  </a:cubicBezTo>
                  <a:cubicBezTo>
                    <a:pt x="72" y="89"/>
                    <a:pt x="69" y="89"/>
                    <a:pt x="67" y="90"/>
                  </a:cubicBezTo>
                  <a:cubicBezTo>
                    <a:pt x="65" y="91"/>
                    <a:pt x="62" y="91"/>
                    <a:pt x="60" y="92"/>
                  </a:cubicBezTo>
                  <a:cubicBezTo>
                    <a:pt x="58" y="92"/>
                    <a:pt x="55" y="93"/>
                    <a:pt x="53" y="93"/>
                  </a:cubicBezTo>
                  <a:cubicBezTo>
                    <a:pt x="50" y="94"/>
                    <a:pt x="48" y="94"/>
                    <a:pt x="46" y="94"/>
                  </a:cubicBezTo>
                  <a:cubicBezTo>
                    <a:pt x="43" y="94"/>
                    <a:pt x="41" y="94"/>
                    <a:pt x="39" y="94"/>
                  </a:cubicBezTo>
                  <a:cubicBezTo>
                    <a:pt x="36" y="94"/>
                    <a:pt x="34" y="94"/>
                    <a:pt x="32" y="94"/>
                  </a:cubicBezTo>
                  <a:cubicBezTo>
                    <a:pt x="30" y="94"/>
                    <a:pt x="27" y="93"/>
                    <a:pt x="25" y="93"/>
                  </a:cubicBezTo>
                  <a:cubicBezTo>
                    <a:pt x="23" y="93"/>
                    <a:pt x="21" y="92"/>
                    <a:pt x="20" y="92"/>
                  </a:cubicBezTo>
                  <a:cubicBezTo>
                    <a:pt x="18" y="91"/>
                    <a:pt x="16" y="91"/>
                    <a:pt x="14" y="90"/>
                  </a:cubicBezTo>
                  <a:cubicBezTo>
                    <a:pt x="13" y="89"/>
                    <a:pt x="11" y="88"/>
                    <a:pt x="10" y="88"/>
                  </a:cubicBezTo>
                  <a:cubicBezTo>
                    <a:pt x="8" y="87"/>
                    <a:pt x="7" y="86"/>
                    <a:pt x="6" y="85"/>
                  </a:cubicBezTo>
                  <a:cubicBezTo>
                    <a:pt x="5" y="84"/>
                    <a:pt x="4" y="83"/>
                    <a:pt x="3" y="82"/>
                  </a:cubicBezTo>
                  <a:cubicBezTo>
                    <a:pt x="2" y="81"/>
                    <a:pt x="2" y="80"/>
                    <a:pt x="1" y="79"/>
                  </a:cubicBezTo>
                  <a:cubicBezTo>
                    <a:pt x="1" y="77"/>
                    <a:pt x="0" y="76"/>
                    <a:pt x="0" y="75"/>
                  </a:cubicBezTo>
                  <a:cubicBezTo>
                    <a:pt x="0" y="74"/>
                    <a:pt x="0" y="72"/>
                    <a:pt x="0" y="71"/>
                  </a:cubicBezTo>
                  <a:cubicBezTo>
                    <a:pt x="1" y="69"/>
                    <a:pt x="1" y="68"/>
                    <a:pt x="1" y="66"/>
                  </a:cubicBezTo>
                  <a:cubicBezTo>
                    <a:pt x="2" y="64"/>
                    <a:pt x="3" y="63"/>
                    <a:pt x="4" y="61"/>
                  </a:cubicBezTo>
                  <a:cubicBezTo>
                    <a:pt x="4" y="59"/>
                    <a:pt x="5" y="57"/>
                    <a:pt x="7" y="55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49" y="46"/>
                    <a:pt x="47" y="49"/>
                    <a:pt x="46" y="51"/>
                  </a:cubicBezTo>
                  <a:cubicBezTo>
                    <a:pt x="45" y="54"/>
                    <a:pt x="44" y="56"/>
                    <a:pt x="43" y="58"/>
                  </a:cubicBezTo>
                  <a:cubicBezTo>
                    <a:pt x="42" y="60"/>
                    <a:pt x="41" y="61"/>
                    <a:pt x="41" y="63"/>
                  </a:cubicBezTo>
                  <a:cubicBezTo>
                    <a:pt x="40" y="64"/>
                    <a:pt x="40" y="65"/>
                    <a:pt x="40" y="66"/>
                  </a:cubicBezTo>
                  <a:cubicBezTo>
                    <a:pt x="40" y="66"/>
                    <a:pt x="40" y="67"/>
                    <a:pt x="40" y="68"/>
                  </a:cubicBezTo>
                  <a:cubicBezTo>
                    <a:pt x="40" y="68"/>
                    <a:pt x="40" y="69"/>
                    <a:pt x="41" y="70"/>
                  </a:cubicBezTo>
                  <a:cubicBezTo>
                    <a:pt x="41" y="70"/>
                    <a:pt x="41" y="71"/>
                    <a:pt x="42" y="72"/>
                  </a:cubicBezTo>
                  <a:cubicBezTo>
                    <a:pt x="42" y="72"/>
                    <a:pt x="43" y="73"/>
                    <a:pt x="43" y="73"/>
                  </a:cubicBezTo>
                  <a:cubicBezTo>
                    <a:pt x="44" y="74"/>
                    <a:pt x="45" y="74"/>
                    <a:pt x="46" y="74"/>
                  </a:cubicBezTo>
                  <a:cubicBezTo>
                    <a:pt x="46" y="75"/>
                    <a:pt x="47" y="75"/>
                    <a:pt x="48" y="75"/>
                  </a:cubicBezTo>
                  <a:cubicBezTo>
                    <a:pt x="49" y="76"/>
                    <a:pt x="50" y="76"/>
                    <a:pt x="52" y="76"/>
                  </a:cubicBezTo>
                  <a:cubicBezTo>
                    <a:pt x="53" y="76"/>
                    <a:pt x="54" y="77"/>
                    <a:pt x="55" y="77"/>
                  </a:cubicBezTo>
                  <a:cubicBezTo>
                    <a:pt x="57" y="77"/>
                    <a:pt x="58" y="77"/>
                    <a:pt x="60" y="77"/>
                  </a:cubicBezTo>
                  <a:cubicBezTo>
                    <a:pt x="62" y="77"/>
                    <a:pt x="63" y="77"/>
                    <a:pt x="65" y="77"/>
                  </a:cubicBezTo>
                  <a:cubicBezTo>
                    <a:pt x="66" y="77"/>
                    <a:pt x="68" y="76"/>
                    <a:pt x="69" y="76"/>
                  </a:cubicBezTo>
                  <a:cubicBezTo>
                    <a:pt x="71" y="76"/>
                    <a:pt x="72" y="75"/>
                    <a:pt x="74" y="75"/>
                  </a:cubicBezTo>
                  <a:cubicBezTo>
                    <a:pt x="75" y="74"/>
                    <a:pt x="77" y="74"/>
                    <a:pt x="78" y="73"/>
                  </a:cubicBezTo>
                  <a:cubicBezTo>
                    <a:pt x="79" y="73"/>
                    <a:pt x="81" y="72"/>
                    <a:pt x="82" y="72"/>
                  </a:cubicBezTo>
                  <a:cubicBezTo>
                    <a:pt x="83" y="71"/>
                    <a:pt x="84" y="70"/>
                    <a:pt x="85" y="70"/>
                  </a:cubicBezTo>
                  <a:cubicBezTo>
                    <a:pt x="86" y="69"/>
                    <a:pt x="87" y="68"/>
                    <a:pt x="88" y="68"/>
                  </a:cubicBezTo>
                  <a:cubicBezTo>
                    <a:pt x="89" y="67"/>
                    <a:pt x="90" y="66"/>
                    <a:pt x="91" y="64"/>
                  </a:cubicBezTo>
                  <a:cubicBezTo>
                    <a:pt x="92" y="63"/>
                    <a:pt x="94" y="61"/>
                    <a:pt x="95" y="59"/>
                  </a:cubicBezTo>
                  <a:cubicBezTo>
                    <a:pt x="96" y="57"/>
                    <a:pt x="98" y="55"/>
                    <a:pt x="99" y="52"/>
                  </a:cubicBezTo>
                  <a:cubicBezTo>
                    <a:pt x="100" y="50"/>
                    <a:pt x="102" y="47"/>
                    <a:pt x="104" y="44"/>
                  </a:cubicBezTo>
                  <a:cubicBezTo>
                    <a:pt x="123" y="7"/>
                    <a:pt x="123" y="7"/>
                    <a:pt x="123" y="7"/>
                  </a:cubicBezTo>
                  <a:lnTo>
                    <a:pt x="15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6" name="Freeform 164"/>
            <p:cNvSpPr>
              <a:spLocks/>
            </p:cNvSpPr>
            <p:nvPr/>
          </p:nvSpPr>
          <p:spPr bwMode="auto">
            <a:xfrm>
              <a:off x="3790" y="3345"/>
              <a:ext cx="143" cy="1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81" y="0"/>
                </a:cxn>
                <a:cxn ang="0">
                  <a:pos x="143" y="6"/>
                </a:cxn>
                <a:cxn ang="0">
                  <a:pos x="64" y="165"/>
                </a:cxn>
                <a:cxn ang="0">
                  <a:pos x="0" y="160"/>
                </a:cxn>
              </a:cxnLst>
              <a:rect l="0" t="0" r="r" b="b"/>
              <a:pathLst>
                <a:path w="143" h="165">
                  <a:moveTo>
                    <a:pt x="0" y="160"/>
                  </a:moveTo>
                  <a:lnTo>
                    <a:pt x="81" y="0"/>
                  </a:lnTo>
                  <a:lnTo>
                    <a:pt x="143" y="6"/>
                  </a:lnTo>
                  <a:lnTo>
                    <a:pt x="64" y="165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7" name="Freeform 165"/>
            <p:cNvSpPr>
              <a:spLocks noEditPoints="1"/>
            </p:cNvSpPr>
            <p:nvPr/>
          </p:nvSpPr>
          <p:spPr bwMode="auto">
            <a:xfrm>
              <a:off x="3892" y="3356"/>
              <a:ext cx="323" cy="231"/>
            </a:xfrm>
            <a:custGeom>
              <a:avLst/>
              <a:gdLst/>
              <a:ahLst/>
              <a:cxnLst>
                <a:cxn ang="0">
                  <a:pos x="178" y="28"/>
                </a:cxn>
                <a:cxn ang="0">
                  <a:pos x="179" y="46"/>
                </a:cxn>
                <a:cxn ang="0">
                  <a:pos x="170" y="67"/>
                </a:cxn>
                <a:cxn ang="0">
                  <a:pos x="154" y="84"/>
                </a:cxn>
                <a:cxn ang="0">
                  <a:pos x="131" y="95"/>
                </a:cxn>
                <a:cxn ang="0">
                  <a:pos x="107" y="100"/>
                </a:cxn>
                <a:cxn ang="0">
                  <a:pos x="89" y="99"/>
                </a:cxn>
                <a:cxn ang="0">
                  <a:pos x="79" y="96"/>
                </a:cxn>
                <a:cxn ang="0">
                  <a:pos x="71" y="92"/>
                </a:cxn>
                <a:cxn ang="0">
                  <a:pos x="63" y="86"/>
                </a:cxn>
                <a:cxn ang="0">
                  <a:pos x="38" y="129"/>
                </a:cxn>
                <a:cxn ang="0">
                  <a:pos x="60" y="0"/>
                </a:cxn>
                <a:cxn ang="0">
                  <a:pos x="88" y="16"/>
                </a:cxn>
                <a:cxn ang="0">
                  <a:pos x="98" y="11"/>
                </a:cxn>
                <a:cxn ang="0">
                  <a:pos x="111" y="7"/>
                </a:cxn>
                <a:cxn ang="0">
                  <a:pos x="124" y="5"/>
                </a:cxn>
                <a:cxn ang="0">
                  <a:pos x="138" y="5"/>
                </a:cxn>
                <a:cxn ang="0">
                  <a:pos x="159" y="10"/>
                </a:cxn>
                <a:cxn ang="0">
                  <a:pos x="174" y="20"/>
                </a:cxn>
                <a:cxn ang="0">
                  <a:pos x="124" y="71"/>
                </a:cxn>
                <a:cxn ang="0">
                  <a:pos x="134" y="60"/>
                </a:cxn>
                <a:cxn ang="0">
                  <a:pos x="140" y="46"/>
                </a:cxn>
                <a:cxn ang="0">
                  <a:pos x="140" y="35"/>
                </a:cxn>
                <a:cxn ang="0">
                  <a:pos x="135" y="28"/>
                </a:cxn>
                <a:cxn ang="0">
                  <a:pos x="125" y="23"/>
                </a:cxn>
                <a:cxn ang="0">
                  <a:pos x="113" y="22"/>
                </a:cxn>
                <a:cxn ang="0">
                  <a:pos x="100" y="25"/>
                </a:cxn>
                <a:cxn ang="0">
                  <a:pos x="88" y="31"/>
                </a:cxn>
                <a:cxn ang="0">
                  <a:pos x="79" y="40"/>
                </a:cxn>
                <a:cxn ang="0">
                  <a:pos x="73" y="53"/>
                </a:cxn>
                <a:cxn ang="0">
                  <a:pos x="72" y="65"/>
                </a:cxn>
                <a:cxn ang="0">
                  <a:pos x="78" y="73"/>
                </a:cxn>
                <a:cxn ang="0">
                  <a:pos x="88" y="78"/>
                </a:cxn>
                <a:cxn ang="0">
                  <a:pos x="101" y="79"/>
                </a:cxn>
                <a:cxn ang="0">
                  <a:pos x="113" y="77"/>
                </a:cxn>
              </a:cxnLst>
              <a:rect l="0" t="0" r="r" b="b"/>
              <a:pathLst>
                <a:path w="180" h="129">
                  <a:moveTo>
                    <a:pt x="174" y="20"/>
                  </a:moveTo>
                  <a:cubicBezTo>
                    <a:pt x="175" y="23"/>
                    <a:pt x="177" y="25"/>
                    <a:pt x="178" y="28"/>
                  </a:cubicBezTo>
                  <a:cubicBezTo>
                    <a:pt x="179" y="30"/>
                    <a:pt x="180" y="33"/>
                    <a:pt x="180" y="36"/>
                  </a:cubicBezTo>
                  <a:cubicBezTo>
                    <a:pt x="180" y="39"/>
                    <a:pt x="180" y="42"/>
                    <a:pt x="179" y="46"/>
                  </a:cubicBezTo>
                  <a:cubicBezTo>
                    <a:pt x="179" y="49"/>
                    <a:pt x="177" y="52"/>
                    <a:pt x="176" y="56"/>
                  </a:cubicBezTo>
                  <a:cubicBezTo>
                    <a:pt x="174" y="60"/>
                    <a:pt x="172" y="63"/>
                    <a:pt x="170" y="67"/>
                  </a:cubicBezTo>
                  <a:cubicBezTo>
                    <a:pt x="168" y="70"/>
                    <a:pt x="165" y="73"/>
                    <a:pt x="163" y="76"/>
                  </a:cubicBezTo>
                  <a:cubicBezTo>
                    <a:pt x="160" y="79"/>
                    <a:pt x="157" y="82"/>
                    <a:pt x="154" y="84"/>
                  </a:cubicBezTo>
                  <a:cubicBezTo>
                    <a:pt x="150" y="86"/>
                    <a:pt x="147" y="89"/>
                    <a:pt x="143" y="90"/>
                  </a:cubicBezTo>
                  <a:cubicBezTo>
                    <a:pt x="139" y="92"/>
                    <a:pt x="135" y="94"/>
                    <a:pt x="131" y="95"/>
                  </a:cubicBezTo>
                  <a:cubicBezTo>
                    <a:pt x="127" y="97"/>
                    <a:pt x="123" y="98"/>
                    <a:pt x="119" y="98"/>
                  </a:cubicBezTo>
                  <a:cubicBezTo>
                    <a:pt x="115" y="99"/>
                    <a:pt x="111" y="100"/>
                    <a:pt x="107" y="100"/>
                  </a:cubicBezTo>
                  <a:cubicBezTo>
                    <a:pt x="103" y="100"/>
                    <a:pt x="99" y="100"/>
                    <a:pt x="95" y="100"/>
                  </a:cubicBezTo>
                  <a:cubicBezTo>
                    <a:pt x="93" y="99"/>
                    <a:pt x="91" y="99"/>
                    <a:pt x="89" y="99"/>
                  </a:cubicBezTo>
                  <a:cubicBezTo>
                    <a:pt x="87" y="99"/>
                    <a:pt x="85" y="98"/>
                    <a:pt x="84" y="98"/>
                  </a:cubicBezTo>
                  <a:cubicBezTo>
                    <a:pt x="82" y="97"/>
                    <a:pt x="80" y="97"/>
                    <a:pt x="79" y="96"/>
                  </a:cubicBezTo>
                  <a:cubicBezTo>
                    <a:pt x="77" y="96"/>
                    <a:pt x="76" y="95"/>
                    <a:pt x="75" y="95"/>
                  </a:cubicBezTo>
                  <a:cubicBezTo>
                    <a:pt x="73" y="94"/>
                    <a:pt x="72" y="93"/>
                    <a:pt x="71" y="92"/>
                  </a:cubicBezTo>
                  <a:cubicBezTo>
                    <a:pt x="69" y="91"/>
                    <a:pt x="68" y="91"/>
                    <a:pt x="67" y="90"/>
                  </a:cubicBezTo>
                  <a:cubicBezTo>
                    <a:pt x="66" y="89"/>
                    <a:pt x="64" y="87"/>
                    <a:pt x="63" y="86"/>
                  </a:cubicBezTo>
                  <a:cubicBezTo>
                    <a:pt x="62" y="85"/>
                    <a:pt x="61" y="84"/>
                    <a:pt x="59" y="82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0" y="15"/>
                    <a:pt x="91" y="14"/>
                    <a:pt x="93" y="13"/>
                  </a:cubicBezTo>
                  <a:cubicBezTo>
                    <a:pt x="95" y="12"/>
                    <a:pt x="97" y="11"/>
                    <a:pt x="98" y="11"/>
                  </a:cubicBezTo>
                  <a:cubicBezTo>
                    <a:pt x="100" y="10"/>
                    <a:pt x="102" y="9"/>
                    <a:pt x="104" y="8"/>
                  </a:cubicBezTo>
                  <a:cubicBezTo>
                    <a:pt x="106" y="8"/>
                    <a:pt x="109" y="7"/>
                    <a:pt x="111" y="7"/>
                  </a:cubicBezTo>
                  <a:cubicBezTo>
                    <a:pt x="113" y="6"/>
                    <a:pt x="115" y="6"/>
                    <a:pt x="117" y="5"/>
                  </a:cubicBezTo>
                  <a:cubicBezTo>
                    <a:pt x="120" y="5"/>
                    <a:pt x="122" y="5"/>
                    <a:pt x="124" y="5"/>
                  </a:cubicBezTo>
                  <a:cubicBezTo>
                    <a:pt x="126" y="5"/>
                    <a:pt x="129" y="5"/>
                    <a:pt x="131" y="5"/>
                  </a:cubicBezTo>
                  <a:cubicBezTo>
                    <a:pt x="133" y="5"/>
                    <a:pt x="135" y="5"/>
                    <a:pt x="138" y="5"/>
                  </a:cubicBezTo>
                  <a:cubicBezTo>
                    <a:pt x="142" y="5"/>
                    <a:pt x="145" y="6"/>
                    <a:pt x="149" y="7"/>
                  </a:cubicBezTo>
                  <a:cubicBezTo>
                    <a:pt x="152" y="7"/>
                    <a:pt x="156" y="8"/>
                    <a:pt x="159" y="10"/>
                  </a:cubicBezTo>
                  <a:cubicBezTo>
                    <a:pt x="162" y="11"/>
                    <a:pt x="164" y="13"/>
                    <a:pt x="167" y="14"/>
                  </a:cubicBezTo>
                  <a:cubicBezTo>
                    <a:pt x="169" y="16"/>
                    <a:pt x="172" y="18"/>
                    <a:pt x="174" y="20"/>
                  </a:cubicBezTo>
                  <a:close/>
                  <a:moveTo>
                    <a:pt x="119" y="74"/>
                  </a:moveTo>
                  <a:cubicBezTo>
                    <a:pt x="121" y="73"/>
                    <a:pt x="123" y="72"/>
                    <a:pt x="124" y="71"/>
                  </a:cubicBezTo>
                  <a:cubicBezTo>
                    <a:pt x="126" y="69"/>
                    <a:pt x="128" y="68"/>
                    <a:pt x="129" y="66"/>
                  </a:cubicBezTo>
                  <a:cubicBezTo>
                    <a:pt x="131" y="64"/>
                    <a:pt x="132" y="62"/>
                    <a:pt x="134" y="60"/>
                  </a:cubicBezTo>
                  <a:cubicBezTo>
                    <a:pt x="135" y="58"/>
                    <a:pt x="136" y="55"/>
                    <a:pt x="137" y="53"/>
                  </a:cubicBezTo>
                  <a:cubicBezTo>
                    <a:pt x="138" y="51"/>
                    <a:pt x="139" y="48"/>
                    <a:pt x="140" y="46"/>
                  </a:cubicBezTo>
                  <a:cubicBezTo>
                    <a:pt x="140" y="44"/>
                    <a:pt x="141" y="42"/>
                    <a:pt x="141" y="40"/>
                  </a:cubicBezTo>
                  <a:cubicBezTo>
                    <a:pt x="141" y="39"/>
                    <a:pt x="141" y="37"/>
                    <a:pt x="140" y="35"/>
                  </a:cubicBezTo>
                  <a:cubicBezTo>
                    <a:pt x="140" y="34"/>
                    <a:pt x="139" y="32"/>
                    <a:pt x="138" y="31"/>
                  </a:cubicBezTo>
                  <a:cubicBezTo>
                    <a:pt x="137" y="30"/>
                    <a:pt x="136" y="29"/>
                    <a:pt x="135" y="28"/>
                  </a:cubicBezTo>
                  <a:cubicBezTo>
                    <a:pt x="133" y="27"/>
                    <a:pt x="132" y="26"/>
                    <a:pt x="130" y="25"/>
                  </a:cubicBezTo>
                  <a:cubicBezTo>
                    <a:pt x="129" y="24"/>
                    <a:pt x="127" y="24"/>
                    <a:pt x="125" y="23"/>
                  </a:cubicBezTo>
                  <a:cubicBezTo>
                    <a:pt x="123" y="23"/>
                    <a:pt x="121" y="23"/>
                    <a:pt x="119" y="22"/>
                  </a:cubicBezTo>
                  <a:cubicBezTo>
                    <a:pt x="117" y="22"/>
                    <a:pt x="115" y="22"/>
                    <a:pt x="113" y="22"/>
                  </a:cubicBezTo>
                  <a:cubicBezTo>
                    <a:pt x="110" y="22"/>
                    <a:pt x="108" y="23"/>
                    <a:pt x="106" y="23"/>
                  </a:cubicBezTo>
                  <a:cubicBezTo>
                    <a:pt x="104" y="23"/>
                    <a:pt x="102" y="24"/>
                    <a:pt x="100" y="25"/>
                  </a:cubicBezTo>
                  <a:cubicBezTo>
                    <a:pt x="98" y="25"/>
                    <a:pt x="96" y="26"/>
                    <a:pt x="94" y="27"/>
                  </a:cubicBezTo>
                  <a:cubicBezTo>
                    <a:pt x="92" y="28"/>
                    <a:pt x="90" y="29"/>
                    <a:pt x="88" y="31"/>
                  </a:cubicBezTo>
                  <a:cubicBezTo>
                    <a:pt x="86" y="32"/>
                    <a:pt x="85" y="33"/>
                    <a:pt x="83" y="35"/>
                  </a:cubicBezTo>
                  <a:cubicBezTo>
                    <a:pt x="82" y="36"/>
                    <a:pt x="80" y="38"/>
                    <a:pt x="79" y="40"/>
                  </a:cubicBezTo>
                  <a:cubicBezTo>
                    <a:pt x="78" y="42"/>
                    <a:pt x="77" y="44"/>
                    <a:pt x="76" y="46"/>
                  </a:cubicBezTo>
                  <a:cubicBezTo>
                    <a:pt x="75" y="49"/>
                    <a:pt x="74" y="51"/>
                    <a:pt x="73" y="53"/>
                  </a:cubicBezTo>
                  <a:cubicBezTo>
                    <a:pt x="72" y="56"/>
                    <a:pt x="72" y="58"/>
                    <a:pt x="72" y="60"/>
                  </a:cubicBezTo>
                  <a:cubicBezTo>
                    <a:pt x="72" y="62"/>
                    <a:pt x="72" y="64"/>
                    <a:pt x="72" y="65"/>
                  </a:cubicBezTo>
                  <a:cubicBezTo>
                    <a:pt x="73" y="67"/>
                    <a:pt x="74" y="68"/>
                    <a:pt x="75" y="70"/>
                  </a:cubicBezTo>
                  <a:cubicBezTo>
                    <a:pt x="76" y="71"/>
                    <a:pt x="77" y="72"/>
                    <a:pt x="78" y="73"/>
                  </a:cubicBezTo>
                  <a:cubicBezTo>
                    <a:pt x="79" y="75"/>
                    <a:pt x="81" y="76"/>
                    <a:pt x="82" y="76"/>
                  </a:cubicBezTo>
                  <a:cubicBezTo>
                    <a:pt x="84" y="77"/>
                    <a:pt x="86" y="78"/>
                    <a:pt x="88" y="78"/>
                  </a:cubicBezTo>
                  <a:cubicBezTo>
                    <a:pt x="90" y="79"/>
                    <a:pt x="92" y="79"/>
                    <a:pt x="94" y="79"/>
                  </a:cubicBezTo>
                  <a:cubicBezTo>
                    <a:pt x="96" y="79"/>
                    <a:pt x="98" y="80"/>
                    <a:pt x="101" y="79"/>
                  </a:cubicBezTo>
                  <a:cubicBezTo>
                    <a:pt x="103" y="79"/>
                    <a:pt x="105" y="79"/>
                    <a:pt x="107" y="79"/>
                  </a:cubicBezTo>
                  <a:cubicBezTo>
                    <a:pt x="109" y="78"/>
                    <a:pt x="111" y="78"/>
                    <a:pt x="113" y="77"/>
                  </a:cubicBezTo>
                  <a:cubicBezTo>
                    <a:pt x="115" y="76"/>
                    <a:pt x="117" y="75"/>
                    <a:pt x="119" y="7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8" name="Freeform 166"/>
            <p:cNvSpPr>
              <a:spLocks/>
            </p:cNvSpPr>
            <p:nvPr/>
          </p:nvSpPr>
          <p:spPr bwMode="auto">
            <a:xfrm>
              <a:off x="4220" y="3381"/>
              <a:ext cx="430" cy="199"/>
            </a:xfrm>
            <a:custGeom>
              <a:avLst/>
              <a:gdLst/>
              <a:ahLst/>
              <a:cxnLst>
                <a:cxn ang="0">
                  <a:pos x="209" y="12"/>
                </a:cxn>
                <a:cxn ang="0">
                  <a:pos x="222" y="15"/>
                </a:cxn>
                <a:cxn ang="0">
                  <a:pos x="232" y="20"/>
                </a:cxn>
                <a:cxn ang="0">
                  <a:pos x="238" y="27"/>
                </a:cxn>
                <a:cxn ang="0">
                  <a:pos x="240" y="35"/>
                </a:cxn>
                <a:cxn ang="0">
                  <a:pos x="239" y="44"/>
                </a:cxn>
                <a:cxn ang="0">
                  <a:pos x="217" y="111"/>
                </a:cxn>
                <a:cxn ang="0">
                  <a:pos x="196" y="53"/>
                </a:cxn>
                <a:cxn ang="0">
                  <a:pos x="199" y="42"/>
                </a:cxn>
                <a:cxn ang="0">
                  <a:pos x="198" y="35"/>
                </a:cxn>
                <a:cxn ang="0">
                  <a:pos x="193" y="31"/>
                </a:cxn>
                <a:cxn ang="0">
                  <a:pos x="184" y="29"/>
                </a:cxn>
                <a:cxn ang="0">
                  <a:pos x="176" y="29"/>
                </a:cxn>
                <a:cxn ang="0">
                  <a:pos x="168" y="31"/>
                </a:cxn>
                <a:cxn ang="0">
                  <a:pos x="160" y="34"/>
                </a:cxn>
                <a:cxn ang="0">
                  <a:pos x="154" y="39"/>
                </a:cxn>
                <a:cxn ang="0">
                  <a:pos x="149" y="46"/>
                </a:cxn>
                <a:cxn ang="0">
                  <a:pos x="144" y="58"/>
                </a:cxn>
                <a:cxn ang="0">
                  <a:pos x="88" y="99"/>
                </a:cxn>
                <a:cxn ang="0">
                  <a:pos x="110" y="42"/>
                </a:cxn>
                <a:cxn ang="0">
                  <a:pos x="113" y="33"/>
                </a:cxn>
                <a:cxn ang="0">
                  <a:pos x="112" y="29"/>
                </a:cxn>
                <a:cxn ang="0">
                  <a:pos x="110" y="26"/>
                </a:cxn>
                <a:cxn ang="0">
                  <a:pos x="107" y="23"/>
                </a:cxn>
                <a:cxn ang="0">
                  <a:pos x="101" y="22"/>
                </a:cxn>
                <a:cxn ang="0">
                  <a:pos x="94" y="21"/>
                </a:cxn>
                <a:cxn ang="0">
                  <a:pos x="85" y="22"/>
                </a:cxn>
                <a:cxn ang="0">
                  <a:pos x="77" y="25"/>
                </a:cxn>
                <a:cxn ang="0">
                  <a:pos x="70" y="28"/>
                </a:cxn>
                <a:cxn ang="0">
                  <a:pos x="65" y="34"/>
                </a:cxn>
                <a:cxn ang="0">
                  <a:pos x="60" y="43"/>
                </a:cxn>
                <a:cxn ang="0">
                  <a:pos x="39" y="95"/>
                </a:cxn>
                <a:cxn ang="0">
                  <a:pos x="39" y="0"/>
                </a:cxn>
                <a:cxn ang="0">
                  <a:pos x="68" y="15"/>
                </a:cxn>
                <a:cxn ang="0">
                  <a:pos x="93" y="6"/>
                </a:cxn>
                <a:cxn ang="0">
                  <a:pos x="118" y="4"/>
                </a:cxn>
                <a:cxn ang="0">
                  <a:pos x="130" y="6"/>
                </a:cxn>
                <a:cxn ang="0">
                  <a:pos x="140" y="10"/>
                </a:cxn>
                <a:cxn ang="0">
                  <a:pos x="148" y="15"/>
                </a:cxn>
                <a:cxn ang="0">
                  <a:pos x="153" y="22"/>
                </a:cxn>
                <a:cxn ang="0">
                  <a:pos x="165" y="17"/>
                </a:cxn>
                <a:cxn ang="0">
                  <a:pos x="177" y="13"/>
                </a:cxn>
                <a:cxn ang="0">
                  <a:pos x="189" y="11"/>
                </a:cxn>
                <a:cxn ang="0">
                  <a:pos x="202" y="11"/>
                </a:cxn>
              </a:cxnLst>
              <a:rect l="0" t="0" r="r" b="b"/>
              <a:pathLst>
                <a:path w="240" h="111">
                  <a:moveTo>
                    <a:pt x="202" y="11"/>
                  </a:moveTo>
                  <a:cubicBezTo>
                    <a:pt x="204" y="12"/>
                    <a:pt x="207" y="12"/>
                    <a:pt x="209" y="12"/>
                  </a:cubicBezTo>
                  <a:cubicBezTo>
                    <a:pt x="212" y="13"/>
                    <a:pt x="214" y="13"/>
                    <a:pt x="216" y="14"/>
                  </a:cubicBezTo>
                  <a:cubicBezTo>
                    <a:pt x="218" y="14"/>
                    <a:pt x="220" y="15"/>
                    <a:pt x="222" y="15"/>
                  </a:cubicBezTo>
                  <a:cubicBezTo>
                    <a:pt x="224" y="16"/>
                    <a:pt x="226" y="17"/>
                    <a:pt x="227" y="18"/>
                  </a:cubicBezTo>
                  <a:cubicBezTo>
                    <a:pt x="229" y="19"/>
                    <a:pt x="230" y="19"/>
                    <a:pt x="232" y="20"/>
                  </a:cubicBezTo>
                  <a:cubicBezTo>
                    <a:pt x="233" y="21"/>
                    <a:pt x="234" y="22"/>
                    <a:pt x="235" y="24"/>
                  </a:cubicBezTo>
                  <a:cubicBezTo>
                    <a:pt x="236" y="25"/>
                    <a:pt x="237" y="26"/>
                    <a:pt x="238" y="27"/>
                  </a:cubicBezTo>
                  <a:cubicBezTo>
                    <a:pt x="239" y="28"/>
                    <a:pt x="239" y="30"/>
                    <a:pt x="240" y="31"/>
                  </a:cubicBezTo>
                  <a:cubicBezTo>
                    <a:pt x="240" y="32"/>
                    <a:pt x="240" y="33"/>
                    <a:pt x="240" y="35"/>
                  </a:cubicBezTo>
                  <a:cubicBezTo>
                    <a:pt x="240" y="36"/>
                    <a:pt x="240" y="37"/>
                    <a:pt x="240" y="39"/>
                  </a:cubicBezTo>
                  <a:cubicBezTo>
                    <a:pt x="240" y="41"/>
                    <a:pt x="240" y="42"/>
                    <a:pt x="239" y="44"/>
                  </a:cubicBezTo>
                  <a:cubicBezTo>
                    <a:pt x="239" y="46"/>
                    <a:pt x="238" y="48"/>
                    <a:pt x="237" y="50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96" y="53"/>
                    <a:pt x="196" y="53"/>
                    <a:pt x="196" y="53"/>
                  </a:cubicBezTo>
                  <a:cubicBezTo>
                    <a:pt x="197" y="51"/>
                    <a:pt x="198" y="49"/>
                    <a:pt x="198" y="47"/>
                  </a:cubicBezTo>
                  <a:cubicBezTo>
                    <a:pt x="199" y="45"/>
                    <a:pt x="199" y="44"/>
                    <a:pt x="199" y="42"/>
                  </a:cubicBezTo>
                  <a:cubicBezTo>
                    <a:pt x="199" y="41"/>
                    <a:pt x="199" y="39"/>
                    <a:pt x="199" y="38"/>
                  </a:cubicBezTo>
                  <a:cubicBezTo>
                    <a:pt x="199" y="37"/>
                    <a:pt x="199" y="36"/>
                    <a:pt x="198" y="35"/>
                  </a:cubicBezTo>
                  <a:cubicBezTo>
                    <a:pt x="198" y="34"/>
                    <a:pt x="197" y="34"/>
                    <a:pt x="196" y="33"/>
                  </a:cubicBezTo>
                  <a:cubicBezTo>
                    <a:pt x="195" y="32"/>
                    <a:pt x="194" y="31"/>
                    <a:pt x="193" y="31"/>
                  </a:cubicBezTo>
                  <a:cubicBezTo>
                    <a:pt x="192" y="30"/>
                    <a:pt x="191" y="30"/>
                    <a:pt x="189" y="30"/>
                  </a:cubicBezTo>
                  <a:cubicBezTo>
                    <a:pt x="187" y="29"/>
                    <a:pt x="186" y="29"/>
                    <a:pt x="184" y="29"/>
                  </a:cubicBezTo>
                  <a:cubicBezTo>
                    <a:pt x="183" y="29"/>
                    <a:pt x="181" y="29"/>
                    <a:pt x="180" y="29"/>
                  </a:cubicBezTo>
                  <a:cubicBezTo>
                    <a:pt x="179" y="29"/>
                    <a:pt x="177" y="29"/>
                    <a:pt x="176" y="29"/>
                  </a:cubicBezTo>
                  <a:cubicBezTo>
                    <a:pt x="175" y="29"/>
                    <a:pt x="173" y="29"/>
                    <a:pt x="172" y="30"/>
                  </a:cubicBezTo>
                  <a:cubicBezTo>
                    <a:pt x="170" y="30"/>
                    <a:pt x="169" y="30"/>
                    <a:pt x="168" y="31"/>
                  </a:cubicBezTo>
                  <a:cubicBezTo>
                    <a:pt x="166" y="31"/>
                    <a:pt x="165" y="32"/>
                    <a:pt x="164" y="32"/>
                  </a:cubicBezTo>
                  <a:cubicBezTo>
                    <a:pt x="163" y="33"/>
                    <a:pt x="161" y="33"/>
                    <a:pt x="160" y="34"/>
                  </a:cubicBezTo>
                  <a:cubicBezTo>
                    <a:pt x="159" y="35"/>
                    <a:pt x="158" y="35"/>
                    <a:pt x="157" y="36"/>
                  </a:cubicBezTo>
                  <a:cubicBezTo>
                    <a:pt x="156" y="37"/>
                    <a:pt x="155" y="38"/>
                    <a:pt x="154" y="39"/>
                  </a:cubicBezTo>
                  <a:cubicBezTo>
                    <a:pt x="153" y="40"/>
                    <a:pt x="152" y="41"/>
                    <a:pt x="152" y="42"/>
                  </a:cubicBezTo>
                  <a:cubicBezTo>
                    <a:pt x="151" y="43"/>
                    <a:pt x="150" y="45"/>
                    <a:pt x="149" y="46"/>
                  </a:cubicBezTo>
                  <a:cubicBezTo>
                    <a:pt x="148" y="48"/>
                    <a:pt x="147" y="50"/>
                    <a:pt x="147" y="51"/>
                  </a:cubicBezTo>
                  <a:cubicBezTo>
                    <a:pt x="146" y="53"/>
                    <a:pt x="145" y="55"/>
                    <a:pt x="144" y="58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88" y="99"/>
                    <a:pt x="88" y="99"/>
                    <a:pt x="88" y="99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9" y="46"/>
                    <a:pt x="110" y="44"/>
                    <a:pt x="110" y="42"/>
                  </a:cubicBezTo>
                  <a:cubicBezTo>
                    <a:pt x="111" y="40"/>
                    <a:pt x="111" y="38"/>
                    <a:pt x="112" y="37"/>
                  </a:cubicBezTo>
                  <a:cubicBezTo>
                    <a:pt x="112" y="36"/>
                    <a:pt x="112" y="34"/>
                    <a:pt x="113" y="33"/>
                  </a:cubicBezTo>
                  <a:cubicBezTo>
                    <a:pt x="113" y="32"/>
                    <a:pt x="113" y="31"/>
                    <a:pt x="113" y="31"/>
                  </a:cubicBezTo>
                  <a:cubicBezTo>
                    <a:pt x="113" y="30"/>
                    <a:pt x="112" y="29"/>
                    <a:pt x="112" y="29"/>
                  </a:cubicBezTo>
                  <a:cubicBezTo>
                    <a:pt x="112" y="28"/>
                    <a:pt x="112" y="28"/>
                    <a:pt x="111" y="27"/>
                  </a:cubicBezTo>
                  <a:cubicBezTo>
                    <a:pt x="111" y="27"/>
                    <a:pt x="111" y="26"/>
                    <a:pt x="110" y="26"/>
                  </a:cubicBezTo>
                  <a:cubicBezTo>
                    <a:pt x="110" y="25"/>
                    <a:pt x="109" y="25"/>
                    <a:pt x="109" y="24"/>
                  </a:cubicBezTo>
                  <a:cubicBezTo>
                    <a:pt x="108" y="24"/>
                    <a:pt x="107" y="24"/>
                    <a:pt x="107" y="23"/>
                  </a:cubicBezTo>
                  <a:cubicBezTo>
                    <a:pt x="106" y="23"/>
                    <a:pt x="105" y="23"/>
                    <a:pt x="104" y="23"/>
                  </a:cubicBezTo>
                  <a:cubicBezTo>
                    <a:pt x="103" y="22"/>
                    <a:pt x="102" y="22"/>
                    <a:pt x="101" y="22"/>
                  </a:cubicBezTo>
                  <a:cubicBezTo>
                    <a:pt x="100" y="22"/>
                    <a:pt x="99" y="22"/>
                    <a:pt x="98" y="22"/>
                  </a:cubicBezTo>
                  <a:cubicBezTo>
                    <a:pt x="96" y="21"/>
                    <a:pt x="95" y="21"/>
                    <a:pt x="94" y="21"/>
                  </a:cubicBezTo>
                  <a:cubicBezTo>
                    <a:pt x="92" y="21"/>
                    <a:pt x="91" y="21"/>
                    <a:pt x="89" y="22"/>
                  </a:cubicBezTo>
                  <a:cubicBezTo>
                    <a:pt x="88" y="22"/>
                    <a:pt x="86" y="22"/>
                    <a:pt x="85" y="22"/>
                  </a:cubicBezTo>
                  <a:cubicBezTo>
                    <a:pt x="84" y="22"/>
                    <a:pt x="82" y="23"/>
                    <a:pt x="81" y="23"/>
                  </a:cubicBezTo>
                  <a:cubicBezTo>
                    <a:pt x="80" y="24"/>
                    <a:pt x="78" y="24"/>
                    <a:pt x="77" y="25"/>
                  </a:cubicBezTo>
                  <a:cubicBezTo>
                    <a:pt x="76" y="25"/>
                    <a:pt x="75" y="26"/>
                    <a:pt x="74" y="26"/>
                  </a:cubicBezTo>
                  <a:cubicBezTo>
                    <a:pt x="72" y="27"/>
                    <a:pt x="71" y="28"/>
                    <a:pt x="70" y="28"/>
                  </a:cubicBezTo>
                  <a:cubicBezTo>
                    <a:pt x="69" y="29"/>
                    <a:pt x="68" y="30"/>
                    <a:pt x="68" y="31"/>
                  </a:cubicBezTo>
                  <a:cubicBezTo>
                    <a:pt x="67" y="32"/>
                    <a:pt x="66" y="33"/>
                    <a:pt x="65" y="34"/>
                  </a:cubicBezTo>
                  <a:cubicBezTo>
                    <a:pt x="64" y="35"/>
                    <a:pt x="63" y="37"/>
                    <a:pt x="62" y="38"/>
                  </a:cubicBezTo>
                  <a:cubicBezTo>
                    <a:pt x="61" y="40"/>
                    <a:pt x="61" y="41"/>
                    <a:pt x="60" y="43"/>
                  </a:cubicBezTo>
                  <a:cubicBezTo>
                    <a:pt x="59" y="45"/>
                    <a:pt x="58" y="47"/>
                    <a:pt x="57" y="49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72" y="13"/>
                    <a:pt x="76" y="11"/>
                    <a:pt x="80" y="9"/>
                  </a:cubicBezTo>
                  <a:cubicBezTo>
                    <a:pt x="84" y="8"/>
                    <a:pt x="88" y="7"/>
                    <a:pt x="93" y="6"/>
                  </a:cubicBezTo>
                  <a:cubicBezTo>
                    <a:pt x="97" y="5"/>
                    <a:pt x="101" y="5"/>
                    <a:pt x="105" y="4"/>
                  </a:cubicBezTo>
                  <a:cubicBezTo>
                    <a:pt x="109" y="4"/>
                    <a:pt x="113" y="4"/>
                    <a:pt x="118" y="4"/>
                  </a:cubicBezTo>
                  <a:cubicBezTo>
                    <a:pt x="120" y="5"/>
                    <a:pt x="122" y="5"/>
                    <a:pt x="124" y="5"/>
                  </a:cubicBezTo>
                  <a:cubicBezTo>
                    <a:pt x="126" y="6"/>
                    <a:pt x="128" y="6"/>
                    <a:pt x="130" y="6"/>
                  </a:cubicBezTo>
                  <a:cubicBezTo>
                    <a:pt x="132" y="7"/>
                    <a:pt x="134" y="7"/>
                    <a:pt x="135" y="8"/>
                  </a:cubicBezTo>
                  <a:cubicBezTo>
                    <a:pt x="137" y="9"/>
                    <a:pt x="139" y="9"/>
                    <a:pt x="140" y="10"/>
                  </a:cubicBezTo>
                  <a:cubicBezTo>
                    <a:pt x="142" y="11"/>
                    <a:pt x="143" y="11"/>
                    <a:pt x="144" y="12"/>
                  </a:cubicBezTo>
                  <a:cubicBezTo>
                    <a:pt x="145" y="13"/>
                    <a:pt x="147" y="14"/>
                    <a:pt x="148" y="15"/>
                  </a:cubicBezTo>
                  <a:cubicBezTo>
                    <a:pt x="149" y="16"/>
                    <a:pt x="150" y="17"/>
                    <a:pt x="150" y="18"/>
                  </a:cubicBezTo>
                  <a:cubicBezTo>
                    <a:pt x="151" y="20"/>
                    <a:pt x="152" y="21"/>
                    <a:pt x="153" y="22"/>
                  </a:cubicBezTo>
                  <a:cubicBezTo>
                    <a:pt x="155" y="21"/>
                    <a:pt x="157" y="20"/>
                    <a:pt x="159" y="19"/>
                  </a:cubicBezTo>
                  <a:cubicBezTo>
                    <a:pt x="161" y="18"/>
                    <a:pt x="163" y="17"/>
                    <a:pt x="165" y="17"/>
                  </a:cubicBezTo>
                  <a:cubicBezTo>
                    <a:pt x="167" y="16"/>
                    <a:pt x="169" y="15"/>
                    <a:pt x="171" y="15"/>
                  </a:cubicBezTo>
                  <a:cubicBezTo>
                    <a:pt x="173" y="14"/>
                    <a:pt x="175" y="13"/>
                    <a:pt x="177" y="13"/>
                  </a:cubicBezTo>
                  <a:cubicBezTo>
                    <a:pt x="179" y="13"/>
                    <a:pt x="181" y="12"/>
                    <a:pt x="183" y="12"/>
                  </a:cubicBezTo>
                  <a:cubicBezTo>
                    <a:pt x="185" y="12"/>
                    <a:pt x="187" y="11"/>
                    <a:pt x="189" y="11"/>
                  </a:cubicBezTo>
                  <a:cubicBezTo>
                    <a:pt x="191" y="11"/>
                    <a:pt x="193" y="11"/>
                    <a:pt x="196" y="11"/>
                  </a:cubicBezTo>
                  <a:cubicBezTo>
                    <a:pt x="198" y="11"/>
                    <a:pt x="200" y="11"/>
                    <a:pt x="202" y="1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59" name="Freeform 167"/>
            <p:cNvSpPr>
              <a:spLocks noEditPoints="1"/>
            </p:cNvSpPr>
            <p:nvPr/>
          </p:nvSpPr>
          <p:spPr bwMode="auto">
            <a:xfrm>
              <a:off x="4683" y="3422"/>
              <a:ext cx="260" cy="181"/>
            </a:xfrm>
            <a:custGeom>
              <a:avLst/>
              <a:gdLst/>
              <a:ahLst/>
              <a:cxnLst>
                <a:cxn ang="0">
                  <a:pos x="141" y="27"/>
                </a:cxn>
                <a:cxn ang="0">
                  <a:pos x="144" y="49"/>
                </a:cxn>
                <a:cxn ang="0">
                  <a:pos x="41" y="54"/>
                </a:cxn>
                <a:cxn ang="0">
                  <a:pos x="41" y="64"/>
                </a:cxn>
                <a:cxn ang="0">
                  <a:pos x="45" y="72"/>
                </a:cxn>
                <a:cxn ang="0">
                  <a:pos x="54" y="78"/>
                </a:cxn>
                <a:cxn ang="0">
                  <a:pos x="66" y="81"/>
                </a:cxn>
                <a:cxn ang="0">
                  <a:pos x="75" y="81"/>
                </a:cxn>
                <a:cxn ang="0">
                  <a:pos x="83" y="79"/>
                </a:cxn>
                <a:cxn ang="0">
                  <a:pos x="90" y="75"/>
                </a:cxn>
                <a:cxn ang="0">
                  <a:pos x="96" y="69"/>
                </a:cxn>
                <a:cxn ang="0">
                  <a:pos x="129" y="83"/>
                </a:cxn>
                <a:cxn ang="0">
                  <a:pos x="113" y="93"/>
                </a:cxn>
                <a:cxn ang="0">
                  <a:pos x="94" y="99"/>
                </a:cxn>
                <a:cxn ang="0">
                  <a:pos x="72" y="101"/>
                </a:cxn>
                <a:cxn ang="0">
                  <a:pos x="42" y="97"/>
                </a:cxn>
                <a:cxn ang="0">
                  <a:pos x="15" y="86"/>
                </a:cxn>
                <a:cxn ang="0">
                  <a:pos x="3" y="70"/>
                </a:cxn>
                <a:cxn ang="0">
                  <a:pos x="1" y="53"/>
                </a:cxn>
                <a:cxn ang="0">
                  <a:pos x="8" y="33"/>
                </a:cxn>
                <a:cxn ang="0">
                  <a:pos x="23" y="16"/>
                </a:cxn>
                <a:cxn ang="0">
                  <a:pos x="46" y="4"/>
                </a:cxn>
                <a:cxn ang="0">
                  <a:pos x="72" y="0"/>
                </a:cxn>
                <a:cxn ang="0">
                  <a:pos x="102" y="2"/>
                </a:cxn>
                <a:cxn ang="0">
                  <a:pos x="126" y="11"/>
                </a:cxn>
                <a:cxn ang="0">
                  <a:pos x="47" y="39"/>
                </a:cxn>
                <a:cxn ang="0">
                  <a:pos x="106" y="39"/>
                </a:cxn>
                <a:cxn ang="0">
                  <a:pos x="104" y="30"/>
                </a:cxn>
                <a:cxn ang="0">
                  <a:pos x="98" y="24"/>
                </a:cxn>
                <a:cxn ang="0">
                  <a:pos x="88" y="20"/>
                </a:cxn>
                <a:cxn ang="0">
                  <a:pos x="77" y="19"/>
                </a:cxn>
                <a:cxn ang="0">
                  <a:pos x="65" y="21"/>
                </a:cxn>
                <a:cxn ang="0">
                  <a:pos x="55" y="26"/>
                </a:cxn>
                <a:cxn ang="0">
                  <a:pos x="49" y="34"/>
                </a:cxn>
              </a:cxnLst>
              <a:rect l="0" t="0" r="r" b="b"/>
              <a:pathLst>
                <a:path w="145" h="101">
                  <a:moveTo>
                    <a:pt x="135" y="18"/>
                  </a:moveTo>
                  <a:cubicBezTo>
                    <a:pt x="137" y="21"/>
                    <a:pt x="139" y="24"/>
                    <a:pt x="141" y="27"/>
                  </a:cubicBezTo>
                  <a:cubicBezTo>
                    <a:pt x="142" y="30"/>
                    <a:pt x="143" y="33"/>
                    <a:pt x="144" y="37"/>
                  </a:cubicBezTo>
                  <a:cubicBezTo>
                    <a:pt x="144" y="41"/>
                    <a:pt x="145" y="45"/>
                    <a:pt x="144" y="49"/>
                  </a:cubicBezTo>
                  <a:cubicBezTo>
                    <a:pt x="144" y="53"/>
                    <a:pt x="143" y="58"/>
                    <a:pt x="141" y="6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6"/>
                    <a:pt x="40" y="58"/>
                    <a:pt x="40" y="59"/>
                  </a:cubicBezTo>
                  <a:cubicBezTo>
                    <a:pt x="40" y="61"/>
                    <a:pt x="40" y="63"/>
                    <a:pt x="41" y="64"/>
                  </a:cubicBezTo>
                  <a:cubicBezTo>
                    <a:pt x="41" y="66"/>
                    <a:pt x="42" y="67"/>
                    <a:pt x="42" y="69"/>
                  </a:cubicBezTo>
                  <a:cubicBezTo>
                    <a:pt x="43" y="70"/>
                    <a:pt x="44" y="71"/>
                    <a:pt x="45" y="72"/>
                  </a:cubicBezTo>
                  <a:cubicBezTo>
                    <a:pt x="46" y="74"/>
                    <a:pt x="48" y="75"/>
                    <a:pt x="49" y="76"/>
                  </a:cubicBezTo>
                  <a:cubicBezTo>
                    <a:pt x="51" y="77"/>
                    <a:pt x="52" y="77"/>
                    <a:pt x="54" y="78"/>
                  </a:cubicBezTo>
                  <a:cubicBezTo>
                    <a:pt x="56" y="79"/>
                    <a:pt x="58" y="79"/>
                    <a:pt x="60" y="80"/>
                  </a:cubicBezTo>
                  <a:cubicBezTo>
                    <a:pt x="62" y="80"/>
                    <a:pt x="64" y="81"/>
                    <a:pt x="66" y="81"/>
                  </a:cubicBezTo>
                  <a:cubicBezTo>
                    <a:pt x="68" y="81"/>
                    <a:pt x="69" y="81"/>
                    <a:pt x="71" y="81"/>
                  </a:cubicBezTo>
                  <a:cubicBezTo>
                    <a:pt x="72" y="81"/>
                    <a:pt x="74" y="81"/>
                    <a:pt x="75" y="81"/>
                  </a:cubicBezTo>
                  <a:cubicBezTo>
                    <a:pt x="77" y="81"/>
                    <a:pt x="78" y="80"/>
                    <a:pt x="79" y="80"/>
                  </a:cubicBezTo>
                  <a:cubicBezTo>
                    <a:pt x="81" y="80"/>
                    <a:pt x="82" y="79"/>
                    <a:pt x="83" y="79"/>
                  </a:cubicBezTo>
                  <a:cubicBezTo>
                    <a:pt x="84" y="79"/>
                    <a:pt x="85" y="78"/>
                    <a:pt x="87" y="77"/>
                  </a:cubicBezTo>
                  <a:cubicBezTo>
                    <a:pt x="88" y="77"/>
                    <a:pt x="89" y="76"/>
                    <a:pt x="90" y="75"/>
                  </a:cubicBezTo>
                  <a:cubicBezTo>
                    <a:pt x="91" y="74"/>
                    <a:pt x="92" y="74"/>
                    <a:pt x="93" y="73"/>
                  </a:cubicBezTo>
                  <a:cubicBezTo>
                    <a:pt x="94" y="72"/>
                    <a:pt x="95" y="71"/>
                    <a:pt x="96" y="69"/>
                  </a:cubicBezTo>
                  <a:cubicBezTo>
                    <a:pt x="135" y="77"/>
                    <a:pt x="135" y="77"/>
                    <a:pt x="135" y="77"/>
                  </a:cubicBezTo>
                  <a:cubicBezTo>
                    <a:pt x="133" y="79"/>
                    <a:pt x="131" y="82"/>
                    <a:pt x="129" y="83"/>
                  </a:cubicBezTo>
                  <a:cubicBezTo>
                    <a:pt x="126" y="85"/>
                    <a:pt x="124" y="87"/>
                    <a:pt x="121" y="89"/>
                  </a:cubicBezTo>
                  <a:cubicBezTo>
                    <a:pt x="119" y="90"/>
                    <a:pt x="116" y="92"/>
                    <a:pt x="113" y="93"/>
                  </a:cubicBezTo>
                  <a:cubicBezTo>
                    <a:pt x="110" y="94"/>
                    <a:pt x="107" y="95"/>
                    <a:pt x="104" y="96"/>
                  </a:cubicBezTo>
                  <a:cubicBezTo>
                    <a:pt x="101" y="97"/>
                    <a:pt x="98" y="98"/>
                    <a:pt x="94" y="99"/>
                  </a:cubicBezTo>
                  <a:cubicBezTo>
                    <a:pt x="91" y="99"/>
                    <a:pt x="87" y="100"/>
                    <a:pt x="84" y="100"/>
                  </a:cubicBezTo>
                  <a:cubicBezTo>
                    <a:pt x="80" y="101"/>
                    <a:pt x="76" y="101"/>
                    <a:pt x="72" y="101"/>
                  </a:cubicBezTo>
                  <a:cubicBezTo>
                    <a:pt x="68" y="101"/>
                    <a:pt x="64" y="100"/>
                    <a:pt x="60" y="100"/>
                  </a:cubicBezTo>
                  <a:cubicBezTo>
                    <a:pt x="53" y="99"/>
                    <a:pt x="47" y="98"/>
                    <a:pt x="42" y="97"/>
                  </a:cubicBezTo>
                  <a:cubicBezTo>
                    <a:pt x="36" y="96"/>
                    <a:pt x="31" y="94"/>
                    <a:pt x="27" y="93"/>
                  </a:cubicBezTo>
                  <a:cubicBezTo>
                    <a:pt x="22" y="91"/>
                    <a:pt x="19" y="89"/>
                    <a:pt x="15" y="86"/>
                  </a:cubicBezTo>
                  <a:cubicBezTo>
                    <a:pt x="12" y="84"/>
                    <a:pt x="9" y="81"/>
                    <a:pt x="7" y="78"/>
                  </a:cubicBezTo>
                  <a:cubicBezTo>
                    <a:pt x="5" y="76"/>
                    <a:pt x="4" y="73"/>
                    <a:pt x="3" y="70"/>
                  </a:cubicBezTo>
                  <a:cubicBezTo>
                    <a:pt x="2" y="68"/>
                    <a:pt x="1" y="65"/>
                    <a:pt x="1" y="62"/>
                  </a:cubicBezTo>
                  <a:cubicBezTo>
                    <a:pt x="0" y="59"/>
                    <a:pt x="0" y="56"/>
                    <a:pt x="1" y="53"/>
                  </a:cubicBezTo>
                  <a:cubicBezTo>
                    <a:pt x="1" y="50"/>
                    <a:pt x="2" y="47"/>
                    <a:pt x="3" y="44"/>
                  </a:cubicBezTo>
                  <a:cubicBezTo>
                    <a:pt x="4" y="40"/>
                    <a:pt x="6" y="36"/>
                    <a:pt x="8" y="33"/>
                  </a:cubicBezTo>
                  <a:cubicBezTo>
                    <a:pt x="10" y="29"/>
                    <a:pt x="12" y="26"/>
                    <a:pt x="14" y="23"/>
                  </a:cubicBezTo>
                  <a:cubicBezTo>
                    <a:pt x="17" y="21"/>
                    <a:pt x="20" y="18"/>
                    <a:pt x="23" y="16"/>
                  </a:cubicBezTo>
                  <a:cubicBezTo>
                    <a:pt x="26" y="13"/>
                    <a:pt x="30" y="11"/>
                    <a:pt x="34" y="9"/>
                  </a:cubicBezTo>
                  <a:cubicBezTo>
                    <a:pt x="38" y="7"/>
                    <a:pt x="42" y="6"/>
                    <a:pt x="46" y="4"/>
                  </a:cubicBezTo>
                  <a:cubicBezTo>
                    <a:pt x="50" y="3"/>
                    <a:pt x="54" y="2"/>
                    <a:pt x="59" y="1"/>
                  </a:cubicBezTo>
                  <a:cubicBezTo>
                    <a:pt x="63" y="1"/>
                    <a:pt x="67" y="0"/>
                    <a:pt x="72" y="0"/>
                  </a:cubicBezTo>
                  <a:cubicBezTo>
                    <a:pt x="77" y="0"/>
                    <a:pt x="81" y="0"/>
                    <a:pt x="86" y="0"/>
                  </a:cubicBezTo>
                  <a:cubicBezTo>
                    <a:pt x="92" y="1"/>
                    <a:pt x="97" y="1"/>
                    <a:pt x="102" y="2"/>
                  </a:cubicBezTo>
                  <a:cubicBezTo>
                    <a:pt x="106" y="3"/>
                    <a:pt x="111" y="5"/>
                    <a:pt x="115" y="6"/>
                  </a:cubicBezTo>
                  <a:cubicBezTo>
                    <a:pt x="119" y="8"/>
                    <a:pt x="123" y="9"/>
                    <a:pt x="126" y="11"/>
                  </a:cubicBezTo>
                  <a:cubicBezTo>
                    <a:pt x="129" y="13"/>
                    <a:pt x="132" y="16"/>
                    <a:pt x="135" y="18"/>
                  </a:cubicBezTo>
                  <a:close/>
                  <a:moveTo>
                    <a:pt x="47" y="39"/>
                  </a:moveTo>
                  <a:cubicBezTo>
                    <a:pt x="105" y="44"/>
                    <a:pt x="105" y="44"/>
                    <a:pt x="105" y="44"/>
                  </a:cubicBezTo>
                  <a:cubicBezTo>
                    <a:pt x="106" y="42"/>
                    <a:pt x="106" y="40"/>
                    <a:pt x="106" y="39"/>
                  </a:cubicBezTo>
                  <a:cubicBezTo>
                    <a:pt x="106" y="37"/>
                    <a:pt x="106" y="35"/>
                    <a:pt x="106" y="34"/>
                  </a:cubicBezTo>
                  <a:cubicBezTo>
                    <a:pt x="106" y="33"/>
                    <a:pt x="105" y="31"/>
                    <a:pt x="104" y="30"/>
                  </a:cubicBezTo>
                  <a:cubicBezTo>
                    <a:pt x="104" y="29"/>
                    <a:pt x="103" y="28"/>
                    <a:pt x="102" y="27"/>
                  </a:cubicBezTo>
                  <a:cubicBezTo>
                    <a:pt x="100" y="25"/>
                    <a:pt x="99" y="25"/>
                    <a:pt x="98" y="24"/>
                  </a:cubicBezTo>
                  <a:cubicBezTo>
                    <a:pt x="96" y="23"/>
                    <a:pt x="95" y="22"/>
                    <a:pt x="93" y="22"/>
                  </a:cubicBezTo>
                  <a:cubicBezTo>
                    <a:pt x="92" y="21"/>
                    <a:pt x="90" y="20"/>
                    <a:pt x="88" y="20"/>
                  </a:cubicBezTo>
                  <a:cubicBezTo>
                    <a:pt x="87" y="20"/>
                    <a:pt x="85" y="19"/>
                    <a:pt x="83" y="19"/>
                  </a:cubicBezTo>
                  <a:cubicBezTo>
                    <a:pt x="81" y="19"/>
                    <a:pt x="79" y="19"/>
                    <a:pt x="77" y="19"/>
                  </a:cubicBezTo>
                  <a:cubicBezTo>
                    <a:pt x="75" y="19"/>
                    <a:pt x="73" y="19"/>
                    <a:pt x="71" y="20"/>
                  </a:cubicBezTo>
                  <a:cubicBezTo>
                    <a:pt x="69" y="20"/>
                    <a:pt x="67" y="20"/>
                    <a:pt x="65" y="21"/>
                  </a:cubicBezTo>
                  <a:cubicBezTo>
                    <a:pt x="63" y="22"/>
                    <a:pt x="62" y="22"/>
                    <a:pt x="60" y="23"/>
                  </a:cubicBezTo>
                  <a:cubicBezTo>
                    <a:pt x="58" y="24"/>
                    <a:pt x="57" y="25"/>
                    <a:pt x="55" y="26"/>
                  </a:cubicBezTo>
                  <a:cubicBezTo>
                    <a:pt x="54" y="27"/>
                    <a:pt x="53" y="28"/>
                    <a:pt x="52" y="30"/>
                  </a:cubicBezTo>
                  <a:cubicBezTo>
                    <a:pt x="50" y="31"/>
                    <a:pt x="49" y="32"/>
                    <a:pt x="49" y="34"/>
                  </a:cubicBezTo>
                  <a:cubicBezTo>
                    <a:pt x="48" y="35"/>
                    <a:pt x="47" y="37"/>
                    <a:pt x="47" y="3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60" name="Freeform 168"/>
            <p:cNvSpPr>
              <a:spLocks/>
            </p:cNvSpPr>
            <p:nvPr/>
          </p:nvSpPr>
          <p:spPr bwMode="auto">
            <a:xfrm>
              <a:off x="4975" y="3442"/>
              <a:ext cx="285" cy="195"/>
            </a:xfrm>
            <a:custGeom>
              <a:avLst/>
              <a:gdLst/>
              <a:ahLst/>
              <a:cxnLst>
                <a:cxn ang="0">
                  <a:pos x="114" y="5"/>
                </a:cxn>
                <a:cxn ang="0">
                  <a:pos x="120" y="6"/>
                </a:cxn>
                <a:cxn ang="0">
                  <a:pos x="126" y="7"/>
                </a:cxn>
                <a:cxn ang="0">
                  <a:pos x="132" y="8"/>
                </a:cxn>
                <a:cxn ang="0">
                  <a:pos x="137" y="10"/>
                </a:cxn>
                <a:cxn ang="0">
                  <a:pos x="142" y="12"/>
                </a:cxn>
                <a:cxn ang="0">
                  <a:pos x="146" y="14"/>
                </a:cxn>
                <a:cxn ang="0">
                  <a:pos x="150" y="17"/>
                </a:cxn>
                <a:cxn ang="0">
                  <a:pos x="153" y="19"/>
                </a:cxn>
                <a:cxn ang="0">
                  <a:pos x="155" y="22"/>
                </a:cxn>
                <a:cxn ang="0">
                  <a:pos x="156" y="25"/>
                </a:cxn>
                <a:cxn ang="0">
                  <a:pos x="158" y="27"/>
                </a:cxn>
                <a:cxn ang="0">
                  <a:pos x="158" y="30"/>
                </a:cxn>
                <a:cxn ang="0">
                  <a:pos x="159" y="34"/>
                </a:cxn>
                <a:cxn ang="0">
                  <a:pos x="158" y="38"/>
                </a:cxn>
                <a:cxn ang="0">
                  <a:pos x="158" y="42"/>
                </a:cxn>
                <a:cxn ang="0">
                  <a:pos x="157" y="48"/>
                </a:cxn>
                <a:cxn ang="0">
                  <a:pos x="144" y="109"/>
                </a:cxn>
                <a:cxn ang="0">
                  <a:pos x="102" y="105"/>
                </a:cxn>
                <a:cxn ang="0">
                  <a:pos x="113" y="55"/>
                </a:cxn>
                <a:cxn ang="0">
                  <a:pos x="115" y="48"/>
                </a:cxn>
                <a:cxn ang="0">
                  <a:pos x="116" y="42"/>
                </a:cxn>
                <a:cxn ang="0">
                  <a:pos x="116" y="38"/>
                </a:cxn>
                <a:cxn ang="0">
                  <a:pos x="115" y="34"/>
                </a:cxn>
                <a:cxn ang="0">
                  <a:pos x="114" y="32"/>
                </a:cxn>
                <a:cxn ang="0">
                  <a:pos x="113" y="30"/>
                </a:cxn>
                <a:cxn ang="0">
                  <a:pos x="111" y="28"/>
                </a:cxn>
                <a:cxn ang="0">
                  <a:pos x="108" y="27"/>
                </a:cxn>
                <a:cxn ang="0">
                  <a:pos x="106" y="25"/>
                </a:cxn>
                <a:cxn ang="0">
                  <a:pos x="102" y="24"/>
                </a:cxn>
                <a:cxn ang="0">
                  <a:pos x="99" y="24"/>
                </a:cxn>
                <a:cxn ang="0">
                  <a:pos x="95" y="23"/>
                </a:cxn>
                <a:cxn ang="0">
                  <a:pos x="90" y="23"/>
                </a:cxn>
                <a:cxn ang="0">
                  <a:pos x="85" y="23"/>
                </a:cxn>
                <a:cxn ang="0">
                  <a:pos x="80" y="24"/>
                </a:cxn>
                <a:cxn ang="0">
                  <a:pos x="75" y="25"/>
                </a:cxn>
                <a:cxn ang="0">
                  <a:pos x="71" y="27"/>
                </a:cxn>
                <a:cxn ang="0">
                  <a:pos x="67" y="29"/>
                </a:cxn>
                <a:cxn ang="0">
                  <a:pos x="64" y="31"/>
                </a:cxn>
                <a:cxn ang="0">
                  <a:pos x="61" y="33"/>
                </a:cxn>
                <a:cxn ang="0">
                  <a:pos x="59" y="37"/>
                </a:cxn>
                <a:cxn ang="0">
                  <a:pos x="57" y="42"/>
                </a:cxn>
                <a:cxn ang="0">
                  <a:pos x="55" y="48"/>
                </a:cxn>
                <a:cxn ang="0">
                  <a:pos x="53" y="55"/>
                </a:cxn>
                <a:cxn ang="0">
                  <a:pos x="41" y="99"/>
                </a:cxn>
                <a:cxn ang="0">
                  <a:pos x="0" y="96"/>
                </a:cxn>
                <a:cxn ang="0">
                  <a:pos x="26" y="0"/>
                </a:cxn>
                <a:cxn ang="0">
                  <a:pos x="63" y="3"/>
                </a:cxn>
                <a:cxn ang="0">
                  <a:pos x="60" y="17"/>
                </a:cxn>
                <a:cxn ang="0">
                  <a:pos x="72" y="11"/>
                </a:cxn>
                <a:cxn ang="0">
                  <a:pos x="85" y="7"/>
                </a:cxn>
                <a:cxn ang="0">
                  <a:pos x="99" y="5"/>
                </a:cxn>
                <a:cxn ang="0">
                  <a:pos x="114" y="5"/>
                </a:cxn>
              </a:cxnLst>
              <a:rect l="0" t="0" r="r" b="b"/>
              <a:pathLst>
                <a:path w="159" h="109">
                  <a:moveTo>
                    <a:pt x="114" y="5"/>
                  </a:moveTo>
                  <a:cubicBezTo>
                    <a:pt x="116" y="5"/>
                    <a:pt x="118" y="6"/>
                    <a:pt x="120" y="6"/>
                  </a:cubicBezTo>
                  <a:cubicBezTo>
                    <a:pt x="122" y="6"/>
                    <a:pt x="124" y="7"/>
                    <a:pt x="126" y="7"/>
                  </a:cubicBezTo>
                  <a:cubicBezTo>
                    <a:pt x="128" y="7"/>
                    <a:pt x="130" y="8"/>
                    <a:pt x="132" y="8"/>
                  </a:cubicBezTo>
                  <a:cubicBezTo>
                    <a:pt x="134" y="9"/>
                    <a:pt x="136" y="10"/>
                    <a:pt x="137" y="10"/>
                  </a:cubicBezTo>
                  <a:cubicBezTo>
                    <a:pt x="139" y="11"/>
                    <a:pt x="141" y="11"/>
                    <a:pt x="142" y="12"/>
                  </a:cubicBezTo>
                  <a:cubicBezTo>
                    <a:pt x="144" y="13"/>
                    <a:pt x="145" y="14"/>
                    <a:pt x="146" y="14"/>
                  </a:cubicBezTo>
                  <a:cubicBezTo>
                    <a:pt x="148" y="15"/>
                    <a:pt x="149" y="16"/>
                    <a:pt x="150" y="17"/>
                  </a:cubicBezTo>
                  <a:cubicBezTo>
                    <a:pt x="151" y="17"/>
                    <a:pt x="152" y="18"/>
                    <a:pt x="153" y="19"/>
                  </a:cubicBezTo>
                  <a:cubicBezTo>
                    <a:pt x="153" y="20"/>
                    <a:pt x="154" y="21"/>
                    <a:pt x="155" y="22"/>
                  </a:cubicBezTo>
                  <a:cubicBezTo>
                    <a:pt x="155" y="23"/>
                    <a:pt x="156" y="24"/>
                    <a:pt x="156" y="25"/>
                  </a:cubicBezTo>
                  <a:cubicBezTo>
                    <a:pt x="157" y="25"/>
                    <a:pt x="157" y="26"/>
                    <a:pt x="158" y="27"/>
                  </a:cubicBezTo>
                  <a:cubicBezTo>
                    <a:pt x="158" y="28"/>
                    <a:pt x="158" y="29"/>
                    <a:pt x="158" y="30"/>
                  </a:cubicBezTo>
                  <a:cubicBezTo>
                    <a:pt x="158" y="31"/>
                    <a:pt x="159" y="33"/>
                    <a:pt x="159" y="34"/>
                  </a:cubicBezTo>
                  <a:cubicBezTo>
                    <a:pt x="159" y="35"/>
                    <a:pt x="159" y="36"/>
                    <a:pt x="158" y="38"/>
                  </a:cubicBezTo>
                  <a:cubicBezTo>
                    <a:pt x="158" y="39"/>
                    <a:pt x="158" y="41"/>
                    <a:pt x="158" y="42"/>
                  </a:cubicBezTo>
                  <a:cubicBezTo>
                    <a:pt x="158" y="44"/>
                    <a:pt x="157" y="46"/>
                    <a:pt x="157" y="48"/>
                  </a:cubicBezTo>
                  <a:cubicBezTo>
                    <a:pt x="144" y="109"/>
                    <a:pt x="144" y="109"/>
                    <a:pt x="144" y="109"/>
                  </a:cubicBezTo>
                  <a:cubicBezTo>
                    <a:pt x="102" y="105"/>
                    <a:pt x="102" y="105"/>
                    <a:pt x="102" y="105"/>
                  </a:cubicBezTo>
                  <a:cubicBezTo>
                    <a:pt x="113" y="55"/>
                    <a:pt x="113" y="55"/>
                    <a:pt x="113" y="55"/>
                  </a:cubicBezTo>
                  <a:cubicBezTo>
                    <a:pt x="114" y="52"/>
                    <a:pt x="114" y="50"/>
                    <a:pt x="115" y="48"/>
                  </a:cubicBezTo>
                  <a:cubicBezTo>
                    <a:pt x="115" y="46"/>
                    <a:pt x="115" y="44"/>
                    <a:pt x="116" y="42"/>
                  </a:cubicBezTo>
                  <a:cubicBezTo>
                    <a:pt x="116" y="40"/>
                    <a:pt x="116" y="39"/>
                    <a:pt x="116" y="38"/>
                  </a:cubicBezTo>
                  <a:cubicBezTo>
                    <a:pt x="116" y="36"/>
                    <a:pt x="116" y="35"/>
                    <a:pt x="115" y="34"/>
                  </a:cubicBezTo>
                  <a:cubicBezTo>
                    <a:pt x="115" y="34"/>
                    <a:pt x="115" y="33"/>
                    <a:pt x="114" y="32"/>
                  </a:cubicBezTo>
                  <a:cubicBezTo>
                    <a:pt x="114" y="31"/>
                    <a:pt x="113" y="31"/>
                    <a:pt x="113" y="30"/>
                  </a:cubicBezTo>
                  <a:cubicBezTo>
                    <a:pt x="112" y="30"/>
                    <a:pt x="112" y="29"/>
                    <a:pt x="111" y="28"/>
                  </a:cubicBezTo>
                  <a:cubicBezTo>
                    <a:pt x="110" y="28"/>
                    <a:pt x="109" y="27"/>
                    <a:pt x="108" y="27"/>
                  </a:cubicBezTo>
                  <a:cubicBezTo>
                    <a:pt x="108" y="26"/>
                    <a:pt x="107" y="26"/>
                    <a:pt x="106" y="25"/>
                  </a:cubicBezTo>
                  <a:cubicBezTo>
                    <a:pt x="105" y="25"/>
                    <a:pt x="104" y="25"/>
                    <a:pt x="102" y="24"/>
                  </a:cubicBezTo>
                  <a:cubicBezTo>
                    <a:pt x="101" y="24"/>
                    <a:pt x="100" y="24"/>
                    <a:pt x="99" y="24"/>
                  </a:cubicBezTo>
                  <a:cubicBezTo>
                    <a:pt x="98" y="23"/>
                    <a:pt x="96" y="23"/>
                    <a:pt x="95" y="23"/>
                  </a:cubicBezTo>
                  <a:cubicBezTo>
                    <a:pt x="93" y="23"/>
                    <a:pt x="91" y="23"/>
                    <a:pt x="90" y="23"/>
                  </a:cubicBezTo>
                  <a:cubicBezTo>
                    <a:pt x="88" y="23"/>
                    <a:pt x="86" y="23"/>
                    <a:pt x="85" y="23"/>
                  </a:cubicBezTo>
                  <a:cubicBezTo>
                    <a:pt x="83" y="23"/>
                    <a:pt x="81" y="23"/>
                    <a:pt x="80" y="24"/>
                  </a:cubicBezTo>
                  <a:cubicBezTo>
                    <a:pt x="78" y="24"/>
                    <a:pt x="77" y="25"/>
                    <a:pt x="75" y="25"/>
                  </a:cubicBezTo>
                  <a:cubicBezTo>
                    <a:pt x="74" y="25"/>
                    <a:pt x="72" y="26"/>
                    <a:pt x="71" y="27"/>
                  </a:cubicBezTo>
                  <a:cubicBezTo>
                    <a:pt x="69" y="27"/>
                    <a:pt x="68" y="28"/>
                    <a:pt x="67" y="29"/>
                  </a:cubicBezTo>
                  <a:cubicBezTo>
                    <a:pt x="66" y="29"/>
                    <a:pt x="65" y="30"/>
                    <a:pt x="64" y="31"/>
                  </a:cubicBezTo>
                  <a:cubicBezTo>
                    <a:pt x="63" y="32"/>
                    <a:pt x="62" y="33"/>
                    <a:pt x="61" y="33"/>
                  </a:cubicBezTo>
                  <a:cubicBezTo>
                    <a:pt x="61" y="34"/>
                    <a:pt x="60" y="36"/>
                    <a:pt x="59" y="37"/>
                  </a:cubicBezTo>
                  <a:cubicBezTo>
                    <a:pt x="58" y="38"/>
                    <a:pt x="58" y="40"/>
                    <a:pt x="57" y="42"/>
                  </a:cubicBezTo>
                  <a:cubicBezTo>
                    <a:pt x="56" y="43"/>
                    <a:pt x="55" y="45"/>
                    <a:pt x="55" y="48"/>
                  </a:cubicBezTo>
                  <a:cubicBezTo>
                    <a:pt x="54" y="50"/>
                    <a:pt x="53" y="52"/>
                    <a:pt x="53" y="55"/>
                  </a:cubicBezTo>
                  <a:cubicBezTo>
                    <a:pt x="41" y="99"/>
                    <a:pt x="41" y="99"/>
                    <a:pt x="41" y="9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4" y="14"/>
                    <a:pt x="68" y="12"/>
                    <a:pt x="72" y="11"/>
                  </a:cubicBezTo>
                  <a:cubicBezTo>
                    <a:pt x="76" y="9"/>
                    <a:pt x="81" y="8"/>
                    <a:pt x="85" y="7"/>
                  </a:cubicBezTo>
                  <a:cubicBezTo>
                    <a:pt x="90" y="6"/>
                    <a:pt x="94" y="5"/>
                    <a:pt x="99" y="5"/>
                  </a:cubicBezTo>
                  <a:cubicBezTo>
                    <a:pt x="104" y="5"/>
                    <a:pt x="109" y="5"/>
                    <a:pt x="114" y="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61" name="Freeform 169"/>
            <p:cNvSpPr>
              <a:spLocks/>
            </p:cNvSpPr>
            <p:nvPr/>
          </p:nvSpPr>
          <p:spPr bwMode="auto">
            <a:xfrm>
              <a:off x="5308" y="3415"/>
              <a:ext cx="165" cy="242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64" y="33"/>
                </a:cxn>
                <a:cxn ang="0">
                  <a:pos x="92" y="36"/>
                </a:cxn>
                <a:cxn ang="0">
                  <a:pos x="88" y="56"/>
                </a:cxn>
                <a:cxn ang="0">
                  <a:pos x="60" y="54"/>
                </a:cxn>
                <a:cxn ang="0">
                  <a:pos x="53" y="93"/>
                </a:cxn>
                <a:cxn ang="0">
                  <a:pos x="52" y="99"/>
                </a:cxn>
                <a:cxn ang="0">
                  <a:pos x="51" y="103"/>
                </a:cxn>
                <a:cxn ang="0">
                  <a:pos x="51" y="106"/>
                </a:cxn>
                <a:cxn ang="0">
                  <a:pos x="51" y="108"/>
                </a:cxn>
                <a:cxn ang="0">
                  <a:pos x="51" y="109"/>
                </a:cxn>
                <a:cxn ang="0">
                  <a:pos x="52" y="110"/>
                </a:cxn>
                <a:cxn ang="0">
                  <a:pos x="53" y="111"/>
                </a:cxn>
                <a:cxn ang="0">
                  <a:pos x="54" y="111"/>
                </a:cxn>
                <a:cxn ang="0">
                  <a:pos x="56" y="112"/>
                </a:cxn>
                <a:cxn ang="0">
                  <a:pos x="57" y="113"/>
                </a:cxn>
                <a:cxn ang="0">
                  <a:pos x="59" y="113"/>
                </a:cxn>
                <a:cxn ang="0">
                  <a:pos x="61" y="113"/>
                </a:cxn>
                <a:cxn ang="0">
                  <a:pos x="64" y="114"/>
                </a:cxn>
                <a:cxn ang="0">
                  <a:pos x="68" y="113"/>
                </a:cxn>
                <a:cxn ang="0">
                  <a:pos x="73" y="113"/>
                </a:cxn>
                <a:cxn ang="0">
                  <a:pos x="79" y="112"/>
                </a:cxn>
                <a:cxn ang="0">
                  <a:pos x="78" y="134"/>
                </a:cxn>
                <a:cxn ang="0">
                  <a:pos x="70" y="135"/>
                </a:cxn>
                <a:cxn ang="0">
                  <a:pos x="62" y="135"/>
                </a:cxn>
                <a:cxn ang="0">
                  <a:pos x="53" y="135"/>
                </a:cxn>
                <a:cxn ang="0">
                  <a:pos x="44" y="135"/>
                </a:cxn>
                <a:cxn ang="0">
                  <a:pos x="38" y="134"/>
                </a:cxn>
                <a:cxn ang="0">
                  <a:pos x="33" y="133"/>
                </a:cxn>
                <a:cxn ang="0">
                  <a:pos x="28" y="132"/>
                </a:cxn>
                <a:cxn ang="0">
                  <a:pos x="24" y="130"/>
                </a:cxn>
                <a:cxn ang="0">
                  <a:pos x="20" y="128"/>
                </a:cxn>
                <a:cxn ang="0">
                  <a:pos x="16" y="127"/>
                </a:cxn>
                <a:cxn ang="0">
                  <a:pos x="14" y="125"/>
                </a:cxn>
                <a:cxn ang="0">
                  <a:pos x="12" y="123"/>
                </a:cxn>
                <a:cxn ang="0">
                  <a:pos x="10" y="120"/>
                </a:cxn>
                <a:cxn ang="0">
                  <a:pos x="9" y="118"/>
                </a:cxn>
                <a:cxn ang="0">
                  <a:pos x="8" y="115"/>
                </a:cxn>
                <a:cxn ang="0">
                  <a:pos x="8" y="112"/>
                </a:cxn>
                <a:cxn ang="0">
                  <a:pos x="8" y="109"/>
                </a:cxn>
                <a:cxn ang="0">
                  <a:pos x="8" y="105"/>
                </a:cxn>
                <a:cxn ang="0">
                  <a:pos x="9" y="99"/>
                </a:cxn>
                <a:cxn ang="0">
                  <a:pos x="10" y="93"/>
                </a:cxn>
                <a:cxn ang="0">
                  <a:pos x="19" y="50"/>
                </a:cxn>
                <a:cxn ang="0">
                  <a:pos x="0" y="48"/>
                </a:cxn>
                <a:cxn ang="0">
                  <a:pos x="4" y="28"/>
                </a:cxn>
                <a:cxn ang="0">
                  <a:pos x="23" y="30"/>
                </a:cxn>
                <a:cxn ang="0">
                  <a:pos x="26" y="11"/>
                </a:cxn>
                <a:cxn ang="0">
                  <a:pos x="70" y="0"/>
                </a:cxn>
              </a:cxnLst>
              <a:rect l="0" t="0" r="r" b="b"/>
              <a:pathLst>
                <a:path w="92" h="135">
                  <a:moveTo>
                    <a:pt x="70" y="0"/>
                  </a:moveTo>
                  <a:cubicBezTo>
                    <a:pt x="64" y="33"/>
                    <a:pt x="64" y="33"/>
                    <a:pt x="64" y="33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2" y="95"/>
                    <a:pt x="52" y="97"/>
                    <a:pt x="52" y="99"/>
                  </a:cubicBezTo>
                  <a:cubicBezTo>
                    <a:pt x="51" y="100"/>
                    <a:pt x="51" y="102"/>
                    <a:pt x="51" y="103"/>
                  </a:cubicBezTo>
                  <a:cubicBezTo>
                    <a:pt x="51" y="104"/>
                    <a:pt x="51" y="105"/>
                    <a:pt x="51" y="106"/>
                  </a:cubicBezTo>
                  <a:cubicBezTo>
                    <a:pt x="51" y="107"/>
                    <a:pt x="51" y="107"/>
                    <a:pt x="51" y="108"/>
                  </a:cubicBezTo>
                  <a:cubicBezTo>
                    <a:pt x="51" y="108"/>
                    <a:pt x="51" y="108"/>
                    <a:pt x="51" y="109"/>
                  </a:cubicBezTo>
                  <a:cubicBezTo>
                    <a:pt x="51" y="109"/>
                    <a:pt x="52" y="109"/>
                    <a:pt x="52" y="110"/>
                  </a:cubicBezTo>
                  <a:cubicBezTo>
                    <a:pt x="52" y="110"/>
                    <a:pt x="52" y="110"/>
                    <a:pt x="53" y="111"/>
                  </a:cubicBezTo>
                  <a:cubicBezTo>
                    <a:pt x="53" y="111"/>
                    <a:pt x="54" y="111"/>
                    <a:pt x="54" y="111"/>
                  </a:cubicBezTo>
                  <a:cubicBezTo>
                    <a:pt x="55" y="112"/>
                    <a:pt x="55" y="112"/>
                    <a:pt x="56" y="112"/>
                  </a:cubicBezTo>
                  <a:cubicBezTo>
                    <a:pt x="56" y="112"/>
                    <a:pt x="57" y="113"/>
                    <a:pt x="57" y="113"/>
                  </a:cubicBezTo>
                  <a:cubicBezTo>
                    <a:pt x="58" y="113"/>
                    <a:pt x="58" y="113"/>
                    <a:pt x="59" y="113"/>
                  </a:cubicBezTo>
                  <a:cubicBezTo>
                    <a:pt x="60" y="113"/>
                    <a:pt x="60" y="113"/>
                    <a:pt x="61" y="113"/>
                  </a:cubicBezTo>
                  <a:cubicBezTo>
                    <a:pt x="62" y="114"/>
                    <a:pt x="63" y="114"/>
                    <a:pt x="64" y="114"/>
                  </a:cubicBezTo>
                  <a:cubicBezTo>
                    <a:pt x="66" y="114"/>
                    <a:pt x="67" y="114"/>
                    <a:pt x="68" y="113"/>
                  </a:cubicBezTo>
                  <a:cubicBezTo>
                    <a:pt x="70" y="113"/>
                    <a:pt x="72" y="113"/>
                    <a:pt x="73" y="113"/>
                  </a:cubicBezTo>
                  <a:cubicBezTo>
                    <a:pt x="75" y="113"/>
                    <a:pt x="77" y="113"/>
                    <a:pt x="79" y="112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4"/>
                    <a:pt x="73" y="134"/>
                    <a:pt x="70" y="135"/>
                  </a:cubicBezTo>
                  <a:cubicBezTo>
                    <a:pt x="67" y="135"/>
                    <a:pt x="65" y="135"/>
                    <a:pt x="62" y="135"/>
                  </a:cubicBezTo>
                  <a:cubicBezTo>
                    <a:pt x="59" y="135"/>
                    <a:pt x="56" y="135"/>
                    <a:pt x="53" y="135"/>
                  </a:cubicBezTo>
                  <a:cubicBezTo>
                    <a:pt x="50" y="135"/>
                    <a:pt x="47" y="135"/>
                    <a:pt x="44" y="135"/>
                  </a:cubicBezTo>
                  <a:cubicBezTo>
                    <a:pt x="42" y="134"/>
                    <a:pt x="40" y="134"/>
                    <a:pt x="38" y="134"/>
                  </a:cubicBezTo>
                  <a:cubicBezTo>
                    <a:pt x="37" y="134"/>
                    <a:pt x="35" y="133"/>
                    <a:pt x="33" y="133"/>
                  </a:cubicBezTo>
                  <a:cubicBezTo>
                    <a:pt x="31" y="133"/>
                    <a:pt x="30" y="132"/>
                    <a:pt x="28" y="132"/>
                  </a:cubicBezTo>
                  <a:cubicBezTo>
                    <a:pt x="27" y="131"/>
                    <a:pt x="25" y="131"/>
                    <a:pt x="24" y="130"/>
                  </a:cubicBezTo>
                  <a:cubicBezTo>
                    <a:pt x="22" y="130"/>
                    <a:pt x="21" y="129"/>
                    <a:pt x="20" y="128"/>
                  </a:cubicBezTo>
                  <a:cubicBezTo>
                    <a:pt x="18" y="128"/>
                    <a:pt x="17" y="127"/>
                    <a:pt x="16" y="127"/>
                  </a:cubicBezTo>
                  <a:cubicBezTo>
                    <a:pt x="15" y="126"/>
                    <a:pt x="14" y="125"/>
                    <a:pt x="14" y="125"/>
                  </a:cubicBezTo>
                  <a:cubicBezTo>
                    <a:pt x="13" y="124"/>
                    <a:pt x="12" y="123"/>
                    <a:pt x="12" y="123"/>
                  </a:cubicBezTo>
                  <a:cubicBezTo>
                    <a:pt x="11" y="122"/>
                    <a:pt x="10" y="121"/>
                    <a:pt x="10" y="120"/>
                  </a:cubicBezTo>
                  <a:cubicBezTo>
                    <a:pt x="10" y="119"/>
                    <a:pt x="9" y="119"/>
                    <a:pt x="9" y="118"/>
                  </a:cubicBezTo>
                  <a:cubicBezTo>
                    <a:pt x="8" y="117"/>
                    <a:pt x="8" y="116"/>
                    <a:pt x="8" y="115"/>
                  </a:cubicBezTo>
                  <a:cubicBezTo>
                    <a:pt x="8" y="114"/>
                    <a:pt x="8" y="113"/>
                    <a:pt x="8" y="112"/>
                  </a:cubicBezTo>
                  <a:cubicBezTo>
                    <a:pt x="8" y="111"/>
                    <a:pt x="8" y="110"/>
                    <a:pt x="8" y="109"/>
                  </a:cubicBezTo>
                  <a:cubicBezTo>
                    <a:pt x="8" y="107"/>
                    <a:pt x="8" y="106"/>
                    <a:pt x="8" y="105"/>
                  </a:cubicBezTo>
                  <a:cubicBezTo>
                    <a:pt x="8" y="103"/>
                    <a:pt x="9" y="101"/>
                    <a:pt x="9" y="99"/>
                  </a:cubicBezTo>
                  <a:cubicBezTo>
                    <a:pt x="9" y="97"/>
                    <a:pt x="10" y="95"/>
                    <a:pt x="10" y="93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6" y="11"/>
                    <a:pt x="26" y="11"/>
                    <a:pt x="26" y="11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367" name="Text Box 175"/>
          <p:cNvSpPr txBox="1">
            <a:spLocks noChangeArrowheads="1"/>
          </p:cNvSpPr>
          <p:nvPr/>
        </p:nvSpPr>
        <p:spPr bwMode="auto">
          <a:xfrm>
            <a:off x="473075" y="322263"/>
            <a:ext cx="3400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5400" b="1">
                <a:solidFill>
                  <a:schemeClr val="bg1"/>
                </a:solidFill>
                <a:ea typeface="宋体" pitchFamily="2" charset="-122"/>
              </a:rPr>
              <a:t>People</a:t>
            </a:r>
          </a:p>
        </p:txBody>
      </p:sp>
      <p:sp>
        <p:nvSpPr>
          <p:cNvPr id="8368" name="Text Box 176"/>
          <p:cNvSpPr txBox="1">
            <a:spLocks noChangeArrowheads="1"/>
          </p:cNvSpPr>
          <p:nvPr/>
        </p:nvSpPr>
        <p:spPr bwMode="auto">
          <a:xfrm>
            <a:off x="1979613" y="1060450"/>
            <a:ext cx="25923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4800">
                <a:solidFill>
                  <a:schemeClr val="bg1"/>
                </a:solidFill>
                <a:ea typeface="宋体" pitchFamily="2" charset="-122"/>
              </a:rPr>
              <a:t>Spend</a:t>
            </a:r>
          </a:p>
        </p:txBody>
      </p:sp>
      <p:sp>
        <p:nvSpPr>
          <p:cNvPr id="8372" name="Freeform 180"/>
          <p:cNvSpPr>
            <a:spLocks/>
          </p:cNvSpPr>
          <p:nvPr/>
        </p:nvSpPr>
        <p:spPr bwMode="auto">
          <a:xfrm>
            <a:off x="1504950" y="4946650"/>
            <a:ext cx="1014413" cy="481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9" y="0"/>
              </a:cxn>
              <a:cxn ang="0">
                <a:pos x="639" y="303"/>
              </a:cxn>
            </a:cxnLst>
            <a:rect l="0" t="0" r="r" b="b"/>
            <a:pathLst>
              <a:path w="639" h="303">
                <a:moveTo>
                  <a:pt x="0" y="0"/>
                </a:moveTo>
                <a:lnTo>
                  <a:pt x="639" y="0"/>
                </a:lnTo>
                <a:lnTo>
                  <a:pt x="639" y="303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73" name="Freeform 181"/>
          <p:cNvSpPr>
            <a:spLocks/>
          </p:cNvSpPr>
          <p:nvPr/>
        </p:nvSpPr>
        <p:spPr bwMode="auto">
          <a:xfrm>
            <a:off x="1471613" y="2755900"/>
            <a:ext cx="1047750" cy="2190750"/>
          </a:xfrm>
          <a:custGeom>
            <a:avLst/>
            <a:gdLst/>
            <a:ahLst/>
            <a:cxnLst>
              <a:cxn ang="0">
                <a:pos x="205" y="0"/>
              </a:cxn>
              <a:cxn ang="0">
                <a:pos x="286" y="52"/>
              </a:cxn>
              <a:cxn ang="0">
                <a:pos x="368" y="243"/>
              </a:cxn>
              <a:cxn ang="0">
                <a:pos x="344" y="367"/>
              </a:cxn>
              <a:cxn ang="0">
                <a:pos x="270" y="490"/>
              </a:cxn>
              <a:cxn ang="0">
                <a:pos x="149" y="613"/>
              </a:cxn>
              <a:cxn ang="0">
                <a:pos x="37" y="719"/>
              </a:cxn>
              <a:cxn ang="0">
                <a:pos x="0" y="770"/>
              </a:cxn>
              <a:cxn ang="0">
                <a:pos x="12" y="770"/>
              </a:cxn>
            </a:cxnLst>
            <a:rect l="0" t="0" r="r" b="b"/>
            <a:pathLst>
              <a:path w="368" h="770">
                <a:moveTo>
                  <a:pt x="205" y="0"/>
                </a:moveTo>
                <a:cubicBezTo>
                  <a:pt x="235" y="13"/>
                  <a:pt x="262" y="30"/>
                  <a:pt x="286" y="52"/>
                </a:cubicBezTo>
                <a:cubicBezTo>
                  <a:pt x="340" y="103"/>
                  <a:pt x="368" y="167"/>
                  <a:pt x="368" y="243"/>
                </a:cubicBezTo>
                <a:cubicBezTo>
                  <a:pt x="368" y="286"/>
                  <a:pt x="360" y="328"/>
                  <a:pt x="344" y="367"/>
                </a:cubicBezTo>
                <a:cubicBezTo>
                  <a:pt x="329" y="406"/>
                  <a:pt x="304" y="447"/>
                  <a:pt x="270" y="490"/>
                </a:cubicBezTo>
                <a:cubicBezTo>
                  <a:pt x="248" y="518"/>
                  <a:pt x="207" y="559"/>
                  <a:pt x="149" y="613"/>
                </a:cubicBezTo>
                <a:cubicBezTo>
                  <a:pt x="90" y="666"/>
                  <a:pt x="53" y="701"/>
                  <a:pt x="37" y="719"/>
                </a:cubicBezTo>
                <a:cubicBezTo>
                  <a:pt x="22" y="737"/>
                  <a:pt x="9" y="754"/>
                  <a:pt x="0" y="770"/>
                </a:cubicBezTo>
                <a:cubicBezTo>
                  <a:pt x="12" y="770"/>
                  <a:pt x="12" y="770"/>
                  <a:pt x="12" y="77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74" name="Freeform 182"/>
          <p:cNvSpPr>
            <a:spLocks/>
          </p:cNvSpPr>
          <p:nvPr/>
        </p:nvSpPr>
        <p:spPr bwMode="auto">
          <a:xfrm>
            <a:off x="735013" y="2684463"/>
            <a:ext cx="1319212" cy="776287"/>
          </a:xfrm>
          <a:custGeom>
            <a:avLst/>
            <a:gdLst/>
            <a:ahLst/>
            <a:cxnLst>
              <a:cxn ang="0">
                <a:pos x="0" y="273"/>
              </a:cxn>
              <a:cxn ang="0">
                <a:pos x="102" y="67"/>
              </a:cxn>
              <a:cxn ang="0">
                <a:pos x="320" y="0"/>
              </a:cxn>
              <a:cxn ang="0">
                <a:pos x="464" y="25"/>
              </a:cxn>
            </a:cxnLst>
            <a:rect l="0" t="0" r="r" b="b"/>
            <a:pathLst>
              <a:path w="464" h="273">
                <a:moveTo>
                  <a:pt x="0" y="273"/>
                </a:moveTo>
                <a:cubicBezTo>
                  <a:pt x="13" y="178"/>
                  <a:pt x="47" y="109"/>
                  <a:pt x="102" y="67"/>
                </a:cubicBezTo>
                <a:cubicBezTo>
                  <a:pt x="160" y="22"/>
                  <a:pt x="233" y="0"/>
                  <a:pt x="320" y="0"/>
                </a:cubicBezTo>
                <a:cubicBezTo>
                  <a:pt x="374" y="0"/>
                  <a:pt x="422" y="8"/>
                  <a:pt x="464" y="25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75" name="Freeform 183"/>
          <p:cNvSpPr>
            <a:spLocks/>
          </p:cNvSpPr>
          <p:nvPr/>
        </p:nvSpPr>
        <p:spPr bwMode="auto">
          <a:xfrm>
            <a:off x="731838" y="3122613"/>
            <a:ext cx="947737" cy="427037"/>
          </a:xfrm>
          <a:custGeom>
            <a:avLst/>
            <a:gdLst/>
            <a:ahLst/>
            <a:cxnLst>
              <a:cxn ang="0">
                <a:pos x="333" y="0"/>
              </a:cxn>
              <a:cxn ang="0">
                <a:pos x="316" y="0"/>
              </a:cxn>
              <a:cxn ang="0">
                <a:pos x="223" y="35"/>
              </a:cxn>
              <a:cxn ang="0">
                <a:pos x="183" y="150"/>
              </a:cxn>
              <a:cxn ang="0">
                <a:pos x="0" y="132"/>
              </a:cxn>
              <a:cxn ang="0">
                <a:pos x="1" y="119"/>
              </a:cxn>
            </a:cxnLst>
            <a:rect l="0" t="0" r="r" b="b"/>
            <a:pathLst>
              <a:path w="333" h="150">
                <a:moveTo>
                  <a:pt x="333" y="0"/>
                </a:moveTo>
                <a:cubicBezTo>
                  <a:pt x="328" y="0"/>
                  <a:pt x="322" y="0"/>
                  <a:pt x="316" y="0"/>
                </a:cubicBezTo>
                <a:cubicBezTo>
                  <a:pt x="277" y="0"/>
                  <a:pt x="246" y="11"/>
                  <a:pt x="223" y="35"/>
                </a:cubicBezTo>
                <a:cubicBezTo>
                  <a:pt x="200" y="58"/>
                  <a:pt x="187" y="96"/>
                  <a:pt x="183" y="150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27"/>
                  <a:pt x="1" y="123"/>
                  <a:pt x="1" y="119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76" name="Freeform 184"/>
          <p:cNvSpPr>
            <a:spLocks/>
          </p:cNvSpPr>
          <p:nvPr/>
        </p:nvSpPr>
        <p:spPr bwMode="auto">
          <a:xfrm>
            <a:off x="674688" y="3122613"/>
            <a:ext cx="1317625" cy="2308225"/>
          </a:xfrm>
          <a:custGeom>
            <a:avLst/>
            <a:gdLst/>
            <a:ahLst/>
            <a:cxnLst>
              <a:cxn ang="0">
                <a:pos x="0" y="811"/>
              </a:cxn>
              <a:cxn ang="0">
                <a:pos x="63" y="629"/>
              </a:cxn>
              <a:cxn ang="0">
                <a:pos x="271" y="398"/>
              </a:cxn>
              <a:cxn ang="0">
                <a:pos x="424" y="241"/>
              </a:cxn>
              <a:cxn ang="0">
                <a:pos x="463" y="128"/>
              </a:cxn>
              <a:cxn ang="0">
                <a:pos x="429" y="33"/>
              </a:cxn>
              <a:cxn ang="0">
                <a:pos x="353" y="0"/>
              </a:cxn>
            </a:cxnLst>
            <a:rect l="0" t="0" r="r" b="b"/>
            <a:pathLst>
              <a:path w="463" h="811">
                <a:moveTo>
                  <a:pt x="0" y="811"/>
                </a:moveTo>
                <a:cubicBezTo>
                  <a:pt x="8" y="747"/>
                  <a:pt x="29" y="686"/>
                  <a:pt x="63" y="629"/>
                </a:cubicBezTo>
                <a:cubicBezTo>
                  <a:pt x="98" y="571"/>
                  <a:pt x="168" y="494"/>
                  <a:pt x="271" y="398"/>
                </a:cubicBezTo>
                <a:cubicBezTo>
                  <a:pt x="354" y="321"/>
                  <a:pt x="406" y="268"/>
                  <a:pt x="424" y="241"/>
                </a:cubicBezTo>
                <a:cubicBezTo>
                  <a:pt x="450" y="203"/>
                  <a:pt x="463" y="165"/>
                  <a:pt x="463" y="128"/>
                </a:cubicBezTo>
                <a:cubicBezTo>
                  <a:pt x="463" y="87"/>
                  <a:pt x="451" y="55"/>
                  <a:pt x="429" y="33"/>
                </a:cubicBezTo>
                <a:cubicBezTo>
                  <a:pt x="410" y="14"/>
                  <a:pt x="385" y="3"/>
                  <a:pt x="353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3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8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800"/>
                            </p:stCondLst>
                            <p:childTnLst>
                              <p:par>
                                <p:cTn id="82" presetID="42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8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8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42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8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4" presetID="42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8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8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8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300"/>
                            </p:stCondLst>
                            <p:childTnLst>
                              <p:par>
                                <p:cTn id="115" presetID="42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8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800"/>
                            </p:stCondLst>
                            <p:childTnLst>
                              <p:par>
                                <p:cTn id="126" presetID="42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8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8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8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300"/>
                            </p:stCondLst>
                            <p:childTnLst>
                              <p:par>
                                <p:cTn id="137" presetID="42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8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8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8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 animBg="1"/>
      <p:bldP spid="8213" grpId="0" animBg="1"/>
      <p:bldP spid="8214" grpId="0" animBg="1"/>
      <p:bldP spid="8216" grpId="0" animBg="1"/>
      <p:bldP spid="8218" grpId="0" animBg="1"/>
      <p:bldP spid="8219" grpId="0" animBg="1"/>
      <p:bldP spid="8220" grpId="0" animBg="1"/>
      <p:bldP spid="8222" grpId="0" animBg="1"/>
      <p:bldP spid="8225" grpId="0" animBg="1"/>
      <p:bldP spid="8367" grpId="0"/>
      <p:bldP spid="8368" grpId="0"/>
      <p:bldP spid="8372" grpId="0" animBg="1"/>
      <p:bldP spid="8373" grpId="0" animBg="1"/>
      <p:bldP spid="8374" grpId="0" animBg="1"/>
      <p:bldP spid="8375" grpId="0" animBg="1"/>
      <p:bldP spid="83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8" name="Freeform 32"/>
          <p:cNvSpPr>
            <a:spLocks/>
          </p:cNvSpPr>
          <p:nvPr/>
        </p:nvSpPr>
        <p:spPr bwMode="auto">
          <a:xfrm>
            <a:off x="4921250" y="-123825"/>
            <a:ext cx="1908175" cy="2085975"/>
          </a:xfrm>
          <a:custGeom>
            <a:avLst/>
            <a:gdLst/>
            <a:ahLst/>
            <a:cxnLst>
              <a:cxn ang="0">
                <a:pos x="297" y="0"/>
              </a:cxn>
              <a:cxn ang="0">
                <a:pos x="0" y="640"/>
              </a:cxn>
              <a:cxn ang="0">
                <a:pos x="35" y="681"/>
              </a:cxn>
              <a:cxn ang="0">
                <a:pos x="623" y="0"/>
              </a:cxn>
              <a:cxn ang="0">
                <a:pos x="297" y="0"/>
              </a:cxn>
            </a:cxnLst>
            <a:rect l="0" t="0" r="r" b="b"/>
            <a:pathLst>
              <a:path w="623" h="681">
                <a:moveTo>
                  <a:pt x="297" y="0"/>
                </a:moveTo>
                <a:cubicBezTo>
                  <a:pt x="0" y="640"/>
                  <a:pt x="0" y="640"/>
                  <a:pt x="0" y="640"/>
                </a:cubicBezTo>
                <a:cubicBezTo>
                  <a:pt x="11" y="652"/>
                  <a:pt x="24" y="667"/>
                  <a:pt x="35" y="681"/>
                </a:cubicBezTo>
                <a:cubicBezTo>
                  <a:pt x="623" y="0"/>
                  <a:pt x="623" y="0"/>
                  <a:pt x="623" y="0"/>
                </a:cubicBezTo>
                <a:lnTo>
                  <a:pt x="297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33338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49" name="Freeform 33"/>
          <p:cNvSpPr>
            <a:spLocks/>
          </p:cNvSpPr>
          <p:nvPr/>
        </p:nvSpPr>
        <p:spPr bwMode="auto">
          <a:xfrm>
            <a:off x="5029200" y="-123825"/>
            <a:ext cx="4302125" cy="2528888"/>
          </a:xfrm>
          <a:custGeom>
            <a:avLst/>
            <a:gdLst/>
            <a:ahLst/>
            <a:cxnLst>
              <a:cxn ang="0">
                <a:pos x="1405" y="0"/>
              </a:cxn>
              <a:cxn ang="0">
                <a:pos x="588" y="0"/>
              </a:cxn>
              <a:cxn ang="0">
                <a:pos x="0" y="681"/>
              </a:cxn>
              <a:cxn ang="0">
                <a:pos x="42" y="735"/>
              </a:cxn>
              <a:cxn ang="0">
                <a:pos x="103" y="826"/>
              </a:cxn>
              <a:cxn ang="0">
                <a:pos x="1405" y="440"/>
              </a:cxn>
              <a:cxn ang="0">
                <a:pos x="1405" y="0"/>
              </a:cxn>
            </a:cxnLst>
            <a:rect l="0" t="0" r="r" b="b"/>
            <a:pathLst>
              <a:path w="1405" h="826">
                <a:moveTo>
                  <a:pt x="1405" y="0"/>
                </a:moveTo>
                <a:cubicBezTo>
                  <a:pt x="588" y="0"/>
                  <a:pt x="588" y="0"/>
                  <a:pt x="588" y="0"/>
                </a:cubicBezTo>
                <a:cubicBezTo>
                  <a:pt x="0" y="681"/>
                  <a:pt x="0" y="681"/>
                  <a:pt x="0" y="681"/>
                </a:cubicBezTo>
                <a:cubicBezTo>
                  <a:pt x="20" y="705"/>
                  <a:pt x="37" y="727"/>
                  <a:pt x="42" y="735"/>
                </a:cubicBezTo>
                <a:cubicBezTo>
                  <a:pt x="48" y="745"/>
                  <a:pt x="80" y="790"/>
                  <a:pt x="103" y="826"/>
                </a:cubicBezTo>
                <a:cubicBezTo>
                  <a:pt x="1405" y="440"/>
                  <a:pt x="1405" y="440"/>
                  <a:pt x="1405" y="440"/>
                </a:cubicBezTo>
                <a:lnTo>
                  <a:pt x="1405" y="0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33338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50" name="Freeform 34"/>
          <p:cNvSpPr>
            <a:spLocks/>
          </p:cNvSpPr>
          <p:nvPr/>
        </p:nvSpPr>
        <p:spPr bwMode="auto">
          <a:xfrm>
            <a:off x="5345113" y="1223963"/>
            <a:ext cx="3986212" cy="1379537"/>
          </a:xfrm>
          <a:custGeom>
            <a:avLst/>
            <a:gdLst/>
            <a:ahLst/>
            <a:cxnLst>
              <a:cxn ang="0">
                <a:pos x="1302" y="0"/>
              </a:cxn>
              <a:cxn ang="0">
                <a:pos x="0" y="386"/>
              </a:cxn>
              <a:cxn ang="0">
                <a:pos x="25" y="425"/>
              </a:cxn>
              <a:cxn ang="0">
                <a:pos x="1302" y="451"/>
              </a:cxn>
              <a:cxn ang="0">
                <a:pos x="1302" y="0"/>
              </a:cxn>
            </a:cxnLst>
            <a:rect l="0" t="0" r="r" b="b"/>
            <a:pathLst>
              <a:path w="1302" h="451">
                <a:moveTo>
                  <a:pt x="1302" y="0"/>
                </a:moveTo>
                <a:cubicBezTo>
                  <a:pt x="0" y="386"/>
                  <a:pt x="0" y="386"/>
                  <a:pt x="0" y="386"/>
                </a:cubicBezTo>
                <a:cubicBezTo>
                  <a:pt x="11" y="402"/>
                  <a:pt x="20" y="416"/>
                  <a:pt x="25" y="425"/>
                </a:cubicBezTo>
                <a:cubicBezTo>
                  <a:pt x="1302" y="451"/>
                  <a:pt x="1302" y="451"/>
                  <a:pt x="1302" y="451"/>
                </a:cubicBezTo>
                <a:lnTo>
                  <a:pt x="1302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33338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53" name="Rectangle 37"/>
          <p:cNvSpPr>
            <a:spLocks noGrp="1" noChangeArrowheads="1"/>
          </p:cNvSpPr>
          <p:nvPr>
            <p:ph type="title"/>
          </p:nvPr>
        </p:nvSpPr>
        <p:spPr>
          <a:xfrm rot="19561067">
            <a:off x="4891088" y="835025"/>
            <a:ext cx="3778250" cy="635000"/>
          </a:xfrm>
        </p:spPr>
        <p:txBody>
          <a:bodyPr/>
          <a:lstStyle/>
          <a:p>
            <a:r>
              <a:rPr lang="en-GB" altLang="zh-CN" sz="4000">
                <a:solidFill>
                  <a:schemeClr val="bg1"/>
                </a:solidFill>
                <a:ea typeface="宋体" pitchFamily="2" charset="-122"/>
              </a:rPr>
              <a:t>Website</a:t>
            </a:r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auto">
          <a:xfrm rot="-2038933">
            <a:off x="4891088" y="835025"/>
            <a:ext cx="37782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zh-CN" sz="4000">
                <a:solidFill>
                  <a:schemeClr val="bg1"/>
                </a:solidFill>
                <a:ea typeface="宋体" pitchFamily="2" charset="-122"/>
              </a:rPr>
              <a:t>Advertising</a:t>
            </a:r>
          </a:p>
        </p:txBody>
      </p:sp>
      <p:sp>
        <p:nvSpPr>
          <p:cNvPr id="9258" name="Rectangle 42"/>
          <p:cNvSpPr>
            <a:spLocks noChangeArrowheads="1"/>
          </p:cNvSpPr>
          <p:nvPr/>
        </p:nvSpPr>
        <p:spPr bwMode="auto">
          <a:xfrm rot="-2038933">
            <a:off x="4891088" y="835025"/>
            <a:ext cx="37782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zh-CN" sz="4000">
                <a:solidFill>
                  <a:schemeClr val="bg1"/>
                </a:solidFill>
                <a:ea typeface="宋体" pitchFamily="2" charset="-122"/>
              </a:rPr>
              <a:t>PR</a:t>
            </a:r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 rot="-2038933">
            <a:off x="4891088" y="835025"/>
            <a:ext cx="37782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zh-CN" sz="4000">
                <a:solidFill>
                  <a:schemeClr val="bg1"/>
                </a:solidFill>
                <a:ea typeface="宋体" pitchFamily="2" charset="-122"/>
              </a:rPr>
              <a:t>Brochures</a:t>
            </a:r>
          </a:p>
        </p:txBody>
      </p:sp>
      <p:sp>
        <p:nvSpPr>
          <p:cNvPr id="9261" name="Rectangle 45"/>
          <p:cNvSpPr>
            <a:spLocks noChangeArrowheads="1"/>
          </p:cNvSpPr>
          <p:nvPr/>
        </p:nvSpPr>
        <p:spPr bwMode="auto">
          <a:xfrm rot="-2038933">
            <a:off x="4891088" y="835025"/>
            <a:ext cx="37782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zh-CN" sz="4000">
                <a:solidFill>
                  <a:schemeClr val="bg1"/>
                </a:solidFill>
                <a:ea typeface="宋体" pitchFamily="2" charset="-122"/>
              </a:rPr>
              <a:t>Direct Mail</a:t>
            </a:r>
          </a:p>
        </p:txBody>
      </p:sp>
      <p:sp>
        <p:nvSpPr>
          <p:cNvPr id="9262" name="Rectangle 46"/>
          <p:cNvSpPr>
            <a:spLocks noChangeArrowheads="1"/>
          </p:cNvSpPr>
          <p:nvPr/>
        </p:nvSpPr>
        <p:spPr bwMode="auto">
          <a:xfrm rot="-2038933">
            <a:off x="4891088" y="835025"/>
            <a:ext cx="37782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GB" altLang="zh-CN" sz="4000">
                <a:solidFill>
                  <a:schemeClr val="bg1"/>
                </a:solidFill>
                <a:ea typeface="宋体" pitchFamily="2" charset="-122"/>
              </a:rPr>
              <a:t>Viral Marketing</a:t>
            </a:r>
          </a:p>
        </p:txBody>
      </p:sp>
      <p:sp>
        <p:nvSpPr>
          <p:cNvPr id="9256" name="Freeform 40"/>
          <p:cNvSpPr>
            <a:spLocks/>
          </p:cNvSpPr>
          <p:nvPr/>
        </p:nvSpPr>
        <p:spPr bwMode="auto">
          <a:xfrm>
            <a:off x="-55563" y="-30163"/>
            <a:ext cx="9175751" cy="6896101"/>
          </a:xfrm>
          <a:custGeom>
            <a:avLst/>
            <a:gdLst/>
            <a:ahLst/>
            <a:cxnLst>
              <a:cxn ang="0">
                <a:pos x="3672" y="0"/>
              </a:cxn>
              <a:cxn ang="0">
                <a:pos x="3130" y="1171"/>
              </a:cxn>
              <a:cxn ang="0">
                <a:pos x="3264" y="1325"/>
              </a:cxn>
              <a:cxn ang="0">
                <a:pos x="3389" y="1512"/>
              </a:cxn>
              <a:cxn ang="0">
                <a:pos x="3456" y="1617"/>
              </a:cxn>
              <a:cxn ang="0">
                <a:pos x="5780" y="1661"/>
              </a:cxn>
              <a:cxn ang="0">
                <a:pos x="5780" y="4344"/>
              </a:cxn>
              <a:cxn ang="0">
                <a:pos x="0" y="4344"/>
              </a:cxn>
              <a:cxn ang="0">
                <a:pos x="0" y="19"/>
              </a:cxn>
              <a:cxn ang="0">
                <a:pos x="3672" y="0"/>
              </a:cxn>
            </a:cxnLst>
            <a:rect l="0" t="0" r="r" b="b"/>
            <a:pathLst>
              <a:path w="5780" h="4344">
                <a:moveTo>
                  <a:pt x="3672" y="0"/>
                </a:moveTo>
                <a:lnTo>
                  <a:pt x="3130" y="1171"/>
                </a:lnTo>
                <a:lnTo>
                  <a:pt x="3264" y="1325"/>
                </a:lnTo>
                <a:lnTo>
                  <a:pt x="3389" y="1512"/>
                </a:lnTo>
                <a:lnTo>
                  <a:pt x="3456" y="1617"/>
                </a:lnTo>
                <a:lnTo>
                  <a:pt x="5780" y="1661"/>
                </a:lnTo>
                <a:lnTo>
                  <a:pt x="5780" y="4344"/>
                </a:lnTo>
                <a:lnTo>
                  <a:pt x="0" y="4344"/>
                </a:lnTo>
                <a:lnTo>
                  <a:pt x="0" y="19"/>
                </a:lnTo>
                <a:lnTo>
                  <a:pt x="367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-31750" y="4994275"/>
            <a:ext cx="552450" cy="88900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128838" y="5435600"/>
            <a:ext cx="635000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4738688" y="5435600"/>
            <a:ext cx="4405312" cy="1588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1766888" y="3741738"/>
            <a:ext cx="504825" cy="1693862"/>
          </a:xfrm>
          <a:custGeom>
            <a:avLst/>
            <a:gdLst/>
            <a:ahLst/>
            <a:cxnLst>
              <a:cxn ang="0">
                <a:pos x="134" y="0"/>
              </a:cxn>
              <a:cxn ang="0">
                <a:pos x="135" y="17"/>
              </a:cxn>
              <a:cxn ang="0">
                <a:pos x="0" y="215"/>
              </a:cxn>
              <a:cxn ang="0">
                <a:pos x="129" y="292"/>
              </a:cxn>
              <a:cxn ang="0">
                <a:pos x="177" y="438"/>
              </a:cxn>
              <a:cxn ang="0">
                <a:pos x="132" y="595"/>
              </a:cxn>
            </a:cxnLst>
            <a:rect l="0" t="0" r="r" b="b"/>
            <a:pathLst>
              <a:path w="177" h="595">
                <a:moveTo>
                  <a:pt x="134" y="0"/>
                </a:moveTo>
                <a:cubicBezTo>
                  <a:pt x="135" y="6"/>
                  <a:pt x="135" y="11"/>
                  <a:pt x="135" y="17"/>
                </a:cubicBezTo>
                <a:cubicBezTo>
                  <a:pt x="135" y="99"/>
                  <a:pt x="90" y="165"/>
                  <a:pt x="0" y="215"/>
                </a:cubicBezTo>
                <a:cubicBezTo>
                  <a:pt x="53" y="226"/>
                  <a:pt x="96" y="252"/>
                  <a:pt x="129" y="292"/>
                </a:cubicBezTo>
                <a:cubicBezTo>
                  <a:pt x="161" y="333"/>
                  <a:pt x="177" y="381"/>
                  <a:pt x="177" y="438"/>
                </a:cubicBezTo>
                <a:cubicBezTo>
                  <a:pt x="177" y="497"/>
                  <a:pt x="162" y="549"/>
                  <a:pt x="132" y="595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29" name="Freeform 13"/>
          <p:cNvSpPr>
            <a:spLocks/>
          </p:cNvSpPr>
          <p:nvPr/>
        </p:nvSpPr>
        <p:spPr bwMode="auto">
          <a:xfrm>
            <a:off x="541338" y="3101975"/>
            <a:ext cx="1608137" cy="666750"/>
          </a:xfrm>
          <a:custGeom>
            <a:avLst/>
            <a:gdLst/>
            <a:ahLst/>
            <a:cxnLst>
              <a:cxn ang="0">
                <a:pos x="0" y="234"/>
              </a:cxn>
              <a:cxn ang="0">
                <a:pos x="50" y="110"/>
              </a:cxn>
              <a:cxn ang="0">
                <a:pos x="147" y="29"/>
              </a:cxn>
              <a:cxn ang="0">
                <a:pos x="287" y="0"/>
              </a:cxn>
              <a:cxn ang="0">
                <a:pos x="500" y="85"/>
              </a:cxn>
              <a:cxn ang="0">
                <a:pos x="565" y="225"/>
              </a:cxn>
            </a:cxnLst>
            <a:rect l="0" t="0" r="r" b="b"/>
            <a:pathLst>
              <a:path w="565" h="234">
                <a:moveTo>
                  <a:pt x="0" y="234"/>
                </a:moveTo>
                <a:cubicBezTo>
                  <a:pt x="12" y="183"/>
                  <a:pt x="28" y="142"/>
                  <a:pt x="50" y="110"/>
                </a:cubicBezTo>
                <a:cubicBezTo>
                  <a:pt x="73" y="76"/>
                  <a:pt x="105" y="49"/>
                  <a:pt x="147" y="29"/>
                </a:cubicBezTo>
                <a:cubicBezTo>
                  <a:pt x="189" y="10"/>
                  <a:pt x="235" y="0"/>
                  <a:pt x="287" y="0"/>
                </a:cubicBezTo>
                <a:cubicBezTo>
                  <a:pt x="375" y="0"/>
                  <a:pt x="446" y="28"/>
                  <a:pt x="500" y="85"/>
                </a:cubicBezTo>
                <a:cubicBezTo>
                  <a:pt x="540" y="127"/>
                  <a:pt x="561" y="174"/>
                  <a:pt x="565" y="225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0" name="Freeform 14"/>
          <p:cNvSpPr>
            <a:spLocks/>
          </p:cNvSpPr>
          <p:nvPr/>
        </p:nvSpPr>
        <p:spPr bwMode="auto">
          <a:xfrm>
            <a:off x="531813" y="3529013"/>
            <a:ext cx="1104900" cy="355600"/>
          </a:xfrm>
          <a:custGeom>
            <a:avLst/>
            <a:gdLst/>
            <a:ahLst/>
            <a:cxnLst>
              <a:cxn ang="0">
                <a:pos x="388" y="94"/>
              </a:cxn>
              <a:cxn ang="0">
                <a:pos x="360" y="28"/>
              </a:cxn>
              <a:cxn ang="0">
                <a:pos x="285" y="0"/>
              </a:cxn>
              <a:cxn ang="0">
                <a:pos x="206" y="32"/>
              </a:cxn>
              <a:cxn ang="0">
                <a:pos x="167" y="125"/>
              </a:cxn>
              <a:cxn ang="0">
                <a:pos x="0" y="97"/>
              </a:cxn>
              <a:cxn ang="0">
                <a:pos x="3" y="84"/>
              </a:cxn>
            </a:cxnLst>
            <a:rect l="0" t="0" r="r" b="b"/>
            <a:pathLst>
              <a:path w="388" h="125">
                <a:moveTo>
                  <a:pt x="388" y="94"/>
                </a:moveTo>
                <a:cubicBezTo>
                  <a:pt x="386" y="67"/>
                  <a:pt x="377" y="45"/>
                  <a:pt x="360" y="28"/>
                </a:cubicBezTo>
                <a:cubicBezTo>
                  <a:pt x="341" y="10"/>
                  <a:pt x="316" y="0"/>
                  <a:pt x="285" y="0"/>
                </a:cubicBezTo>
                <a:cubicBezTo>
                  <a:pt x="254" y="0"/>
                  <a:pt x="228" y="11"/>
                  <a:pt x="206" y="32"/>
                </a:cubicBezTo>
                <a:cubicBezTo>
                  <a:pt x="185" y="53"/>
                  <a:pt x="171" y="85"/>
                  <a:pt x="167" y="125"/>
                </a:cubicBezTo>
                <a:cubicBezTo>
                  <a:pt x="0" y="97"/>
                  <a:pt x="0" y="97"/>
                  <a:pt x="0" y="97"/>
                </a:cubicBezTo>
                <a:cubicBezTo>
                  <a:pt x="1" y="93"/>
                  <a:pt x="2" y="88"/>
                  <a:pt x="3" y="84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1" name="Freeform 15"/>
          <p:cNvSpPr>
            <a:spLocks/>
          </p:cNvSpPr>
          <p:nvPr/>
        </p:nvSpPr>
        <p:spPr bwMode="auto">
          <a:xfrm>
            <a:off x="1209675" y="3795713"/>
            <a:ext cx="427038" cy="398462"/>
          </a:xfrm>
          <a:custGeom>
            <a:avLst/>
            <a:gdLst/>
            <a:ahLst/>
            <a:cxnLst>
              <a:cxn ang="0">
                <a:pos x="0" y="140"/>
              </a:cxn>
              <a:cxn ang="0">
                <a:pos x="1" y="131"/>
              </a:cxn>
              <a:cxn ang="0">
                <a:pos x="112" y="99"/>
              </a:cxn>
              <a:cxn ang="0">
                <a:pos x="150" y="10"/>
              </a:cxn>
              <a:cxn ang="0">
                <a:pos x="150" y="0"/>
              </a:cxn>
            </a:cxnLst>
            <a:rect l="0" t="0" r="r" b="b"/>
            <a:pathLst>
              <a:path w="150" h="140">
                <a:moveTo>
                  <a:pt x="0" y="140"/>
                </a:moveTo>
                <a:cubicBezTo>
                  <a:pt x="1" y="131"/>
                  <a:pt x="1" y="131"/>
                  <a:pt x="1" y="131"/>
                </a:cubicBezTo>
                <a:cubicBezTo>
                  <a:pt x="49" y="132"/>
                  <a:pt x="86" y="121"/>
                  <a:pt x="112" y="99"/>
                </a:cubicBezTo>
                <a:cubicBezTo>
                  <a:pt x="137" y="77"/>
                  <a:pt x="150" y="47"/>
                  <a:pt x="150" y="10"/>
                </a:cubicBezTo>
                <a:cubicBezTo>
                  <a:pt x="150" y="6"/>
                  <a:pt x="150" y="3"/>
                  <a:pt x="150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2" name="Freeform 16"/>
          <p:cNvSpPr>
            <a:spLocks/>
          </p:cNvSpPr>
          <p:nvPr/>
        </p:nvSpPr>
        <p:spPr bwMode="auto">
          <a:xfrm>
            <a:off x="1155700" y="4194175"/>
            <a:ext cx="469900" cy="447675"/>
          </a:xfrm>
          <a:custGeom>
            <a:avLst/>
            <a:gdLst/>
            <a:ahLst/>
            <a:cxnLst>
              <a:cxn ang="0">
                <a:pos x="165" y="157"/>
              </a:cxn>
              <a:cxn ang="0">
                <a:pos x="82" y="123"/>
              </a:cxn>
              <a:cxn ang="0">
                <a:pos x="0" y="137"/>
              </a:cxn>
              <a:cxn ang="0">
                <a:pos x="19" y="0"/>
              </a:cxn>
            </a:cxnLst>
            <a:rect l="0" t="0" r="r" b="b"/>
            <a:pathLst>
              <a:path w="165" h="157">
                <a:moveTo>
                  <a:pt x="165" y="157"/>
                </a:moveTo>
                <a:cubicBezTo>
                  <a:pt x="142" y="134"/>
                  <a:pt x="114" y="123"/>
                  <a:pt x="82" y="123"/>
                </a:cubicBezTo>
                <a:cubicBezTo>
                  <a:pt x="59" y="123"/>
                  <a:pt x="32" y="128"/>
                  <a:pt x="0" y="137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3" name="Freeform 17"/>
          <p:cNvSpPr>
            <a:spLocks/>
          </p:cNvSpPr>
          <p:nvPr/>
        </p:nvSpPr>
        <p:spPr bwMode="auto">
          <a:xfrm>
            <a:off x="1392238" y="4641850"/>
            <a:ext cx="352425" cy="768350"/>
          </a:xfrm>
          <a:custGeom>
            <a:avLst/>
            <a:gdLst/>
            <a:ahLst/>
            <a:cxnLst>
              <a:cxn ang="0">
                <a:pos x="0" y="270"/>
              </a:cxn>
              <a:cxn ang="0">
                <a:pos x="86" y="228"/>
              </a:cxn>
              <a:cxn ang="0">
                <a:pos x="124" y="114"/>
              </a:cxn>
              <a:cxn ang="0">
                <a:pos x="88" y="6"/>
              </a:cxn>
              <a:cxn ang="0">
                <a:pos x="82" y="0"/>
              </a:cxn>
            </a:cxnLst>
            <a:rect l="0" t="0" r="r" b="b"/>
            <a:pathLst>
              <a:path w="124" h="270">
                <a:moveTo>
                  <a:pt x="0" y="270"/>
                </a:moveTo>
                <a:cubicBezTo>
                  <a:pt x="34" y="269"/>
                  <a:pt x="63" y="255"/>
                  <a:pt x="86" y="228"/>
                </a:cubicBezTo>
                <a:cubicBezTo>
                  <a:pt x="111" y="200"/>
                  <a:pt x="124" y="162"/>
                  <a:pt x="124" y="114"/>
                </a:cubicBezTo>
                <a:cubicBezTo>
                  <a:pt x="124" y="68"/>
                  <a:pt x="112" y="33"/>
                  <a:pt x="88" y="6"/>
                </a:cubicBezTo>
                <a:cubicBezTo>
                  <a:pt x="86" y="4"/>
                  <a:pt x="84" y="2"/>
                  <a:pt x="82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998538" y="5048250"/>
            <a:ext cx="393700" cy="365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" y="92"/>
              </a:cxn>
              <a:cxn ang="0">
                <a:pos x="131" y="128"/>
              </a:cxn>
              <a:cxn ang="0">
                <a:pos x="138" y="127"/>
              </a:cxn>
            </a:cxnLst>
            <a:rect l="0" t="0" r="r" b="b"/>
            <a:pathLst>
              <a:path w="138" h="128">
                <a:moveTo>
                  <a:pt x="0" y="0"/>
                </a:moveTo>
                <a:cubicBezTo>
                  <a:pt x="6" y="40"/>
                  <a:pt x="20" y="71"/>
                  <a:pt x="43" y="92"/>
                </a:cubicBezTo>
                <a:cubicBezTo>
                  <a:pt x="67" y="116"/>
                  <a:pt x="96" y="128"/>
                  <a:pt x="131" y="128"/>
                </a:cubicBezTo>
                <a:cubicBezTo>
                  <a:pt x="133" y="128"/>
                  <a:pt x="136" y="128"/>
                  <a:pt x="138" y="127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5" name="Freeform 19"/>
          <p:cNvSpPr>
            <a:spLocks/>
          </p:cNvSpPr>
          <p:nvPr/>
        </p:nvSpPr>
        <p:spPr bwMode="auto">
          <a:xfrm>
            <a:off x="515938" y="5022850"/>
            <a:ext cx="482600" cy="60325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168" y="0"/>
              </a:cxn>
              <a:cxn ang="0">
                <a:pos x="170" y="9"/>
              </a:cxn>
            </a:cxnLst>
            <a:rect l="0" t="0" r="r" b="b"/>
            <a:pathLst>
              <a:path w="170" h="21">
                <a:moveTo>
                  <a:pt x="0" y="21"/>
                </a:moveTo>
                <a:cubicBezTo>
                  <a:pt x="168" y="0"/>
                  <a:pt x="168" y="0"/>
                  <a:pt x="168" y="0"/>
                </a:cubicBezTo>
                <a:cubicBezTo>
                  <a:pt x="169" y="3"/>
                  <a:pt x="169" y="6"/>
                  <a:pt x="170" y="9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6" name="Freeform 20"/>
          <p:cNvSpPr>
            <a:spLocks/>
          </p:cNvSpPr>
          <p:nvPr/>
        </p:nvSpPr>
        <p:spPr bwMode="auto">
          <a:xfrm>
            <a:off x="4365625" y="4473575"/>
            <a:ext cx="387350" cy="962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" y="124"/>
              </a:cxn>
              <a:cxn ang="0">
                <a:pos x="111" y="240"/>
              </a:cxn>
              <a:cxn ang="0">
                <a:pos x="154" y="319"/>
              </a:cxn>
              <a:cxn ang="0">
                <a:pos x="244" y="606"/>
              </a:cxn>
            </a:cxnLst>
            <a:rect l="0" t="0" r="r" b="b"/>
            <a:pathLst>
              <a:path w="244" h="606">
                <a:moveTo>
                  <a:pt x="0" y="0"/>
                </a:moveTo>
                <a:lnTo>
                  <a:pt x="79" y="124"/>
                </a:lnTo>
                <a:lnTo>
                  <a:pt x="111" y="240"/>
                </a:lnTo>
                <a:lnTo>
                  <a:pt x="154" y="319"/>
                </a:lnTo>
                <a:lnTo>
                  <a:pt x="244" y="606"/>
                </a:ln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7" name="Freeform 21"/>
          <p:cNvSpPr>
            <a:spLocks/>
          </p:cNvSpPr>
          <p:nvPr/>
        </p:nvSpPr>
        <p:spPr bwMode="auto">
          <a:xfrm>
            <a:off x="4351338" y="4427538"/>
            <a:ext cx="793750" cy="82550"/>
          </a:xfrm>
          <a:custGeom>
            <a:avLst/>
            <a:gdLst/>
            <a:ahLst/>
            <a:cxnLst>
              <a:cxn ang="0">
                <a:pos x="279" y="0"/>
              </a:cxn>
              <a:cxn ang="0">
                <a:pos x="189" y="28"/>
              </a:cxn>
              <a:cxn ang="0">
                <a:pos x="27" y="17"/>
              </a:cxn>
              <a:cxn ang="0">
                <a:pos x="0" y="6"/>
              </a:cxn>
              <a:cxn ang="0">
                <a:pos x="5" y="16"/>
              </a:cxn>
            </a:cxnLst>
            <a:rect l="0" t="0" r="r" b="b"/>
            <a:pathLst>
              <a:path w="279" h="29">
                <a:moveTo>
                  <a:pt x="279" y="0"/>
                </a:moveTo>
                <a:cubicBezTo>
                  <a:pt x="259" y="13"/>
                  <a:pt x="213" y="29"/>
                  <a:pt x="189" y="28"/>
                </a:cubicBezTo>
                <a:cubicBezTo>
                  <a:pt x="161" y="27"/>
                  <a:pt x="38" y="26"/>
                  <a:pt x="27" y="17"/>
                </a:cubicBezTo>
                <a:cubicBezTo>
                  <a:pt x="16" y="8"/>
                  <a:pt x="0" y="6"/>
                  <a:pt x="0" y="6"/>
                </a:cubicBezTo>
                <a:cubicBezTo>
                  <a:pt x="5" y="16"/>
                  <a:pt x="5" y="16"/>
                  <a:pt x="5" y="16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8" name="Freeform 22"/>
          <p:cNvSpPr>
            <a:spLocks/>
          </p:cNvSpPr>
          <p:nvPr/>
        </p:nvSpPr>
        <p:spPr bwMode="auto">
          <a:xfrm>
            <a:off x="4676775" y="2840038"/>
            <a:ext cx="520700" cy="15875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"/>
              </a:cxn>
              <a:cxn ang="0">
                <a:pos x="12" y="11"/>
              </a:cxn>
              <a:cxn ang="0">
                <a:pos x="28" y="10"/>
              </a:cxn>
              <a:cxn ang="0">
                <a:pos x="38" y="27"/>
              </a:cxn>
              <a:cxn ang="0">
                <a:pos x="56" y="34"/>
              </a:cxn>
              <a:cxn ang="0">
                <a:pos x="62" y="42"/>
              </a:cxn>
              <a:cxn ang="0">
                <a:pos x="79" y="53"/>
              </a:cxn>
              <a:cxn ang="0">
                <a:pos x="99" y="90"/>
              </a:cxn>
              <a:cxn ang="0">
                <a:pos x="100" y="137"/>
              </a:cxn>
              <a:cxn ang="0">
                <a:pos x="105" y="151"/>
              </a:cxn>
              <a:cxn ang="0">
                <a:pos x="119" y="165"/>
              </a:cxn>
              <a:cxn ang="0">
                <a:pos x="127" y="253"/>
              </a:cxn>
              <a:cxn ang="0">
                <a:pos x="146" y="277"/>
              </a:cxn>
              <a:cxn ang="0">
                <a:pos x="149" y="322"/>
              </a:cxn>
              <a:cxn ang="0">
                <a:pos x="170" y="413"/>
              </a:cxn>
              <a:cxn ang="0">
                <a:pos x="172" y="552"/>
              </a:cxn>
              <a:cxn ang="0">
                <a:pos x="165" y="558"/>
              </a:cxn>
            </a:cxnLst>
            <a:rect l="0" t="0" r="r" b="b"/>
            <a:pathLst>
              <a:path w="183" h="558">
                <a:moveTo>
                  <a:pt x="0" y="0"/>
                </a:moveTo>
                <a:cubicBezTo>
                  <a:pt x="6" y="1"/>
                  <a:pt x="6" y="1"/>
                  <a:pt x="6" y="1"/>
                </a:cubicBezTo>
                <a:cubicBezTo>
                  <a:pt x="12" y="11"/>
                  <a:pt x="12" y="11"/>
                  <a:pt x="12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38" y="27"/>
                  <a:pt x="38" y="27"/>
                  <a:pt x="38" y="27"/>
                </a:cubicBezTo>
                <a:cubicBezTo>
                  <a:pt x="38" y="27"/>
                  <a:pt x="53" y="35"/>
                  <a:pt x="56" y="34"/>
                </a:cubicBezTo>
                <a:cubicBezTo>
                  <a:pt x="59" y="34"/>
                  <a:pt x="62" y="42"/>
                  <a:pt x="62" y="42"/>
                </a:cubicBezTo>
                <a:cubicBezTo>
                  <a:pt x="79" y="53"/>
                  <a:pt x="79" y="53"/>
                  <a:pt x="79" y="53"/>
                </a:cubicBezTo>
                <a:cubicBezTo>
                  <a:pt x="79" y="53"/>
                  <a:pt x="97" y="78"/>
                  <a:pt x="99" y="90"/>
                </a:cubicBezTo>
                <a:cubicBezTo>
                  <a:pt x="102" y="102"/>
                  <a:pt x="102" y="127"/>
                  <a:pt x="100" y="137"/>
                </a:cubicBezTo>
                <a:cubicBezTo>
                  <a:pt x="98" y="146"/>
                  <a:pt x="105" y="151"/>
                  <a:pt x="105" y="151"/>
                </a:cubicBezTo>
                <a:cubicBezTo>
                  <a:pt x="105" y="151"/>
                  <a:pt x="117" y="156"/>
                  <a:pt x="119" y="165"/>
                </a:cubicBezTo>
                <a:cubicBezTo>
                  <a:pt x="121" y="175"/>
                  <a:pt x="124" y="258"/>
                  <a:pt x="127" y="253"/>
                </a:cubicBezTo>
                <a:cubicBezTo>
                  <a:pt x="130" y="247"/>
                  <a:pt x="148" y="273"/>
                  <a:pt x="146" y="277"/>
                </a:cubicBezTo>
                <a:cubicBezTo>
                  <a:pt x="145" y="281"/>
                  <a:pt x="147" y="315"/>
                  <a:pt x="149" y="322"/>
                </a:cubicBezTo>
                <a:cubicBezTo>
                  <a:pt x="150" y="329"/>
                  <a:pt x="167" y="395"/>
                  <a:pt x="170" y="413"/>
                </a:cubicBezTo>
                <a:cubicBezTo>
                  <a:pt x="172" y="431"/>
                  <a:pt x="183" y="538"/>
                  <a:pt x="172" y="552"/>
                </a:cubicBezTo>
                <a:cubicBezTo>
                  <a:pt x="170" y="554"/>
                  <a:pt x="168" y="556"/>
                  <a:pt x="165" y="558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39" name="Freeform 23"/>
          <p:cNvSpPr>
            <a:spLocks/>
          </p:cNvSpPr>
          <p:nvPr/>
        </p:nvSpPr>
        <p:spPr bwMode="auto">
          <a:xfrm>
            <a:off x="4649788" y="2506663"/>
            <a:ext cx="754062" cy="333375"/>
          </a:xfrm>
          <a:custGeom>
            <a:avLst/>
            <a:gdLst/>
            <a:ahLst/>
            <a:cxnLst>
              <a:cxn ang="0">
                <a:pos x="265" y="27"/>
              </a:cxn>
              <a:cxn ang="0">
                <a:pos x="248" y="10"/>
              </a:cxn>
              <a:cxn ang="0">
                <a:pos x="161" y="17"/>
              </a:cxn>
              <a:cxn ang="0">
                <a:pos x="48" y="78"/>
              </a:cxn>
              <a:cxn ang="0">
                <a:pos x="0" y="115"/>
              </a:cxn>
              <a:cxn ang="0">
                <a:pos x="9" y="117"/>
              </a:cxn>
            </a:cxnLst>
            <a:rect l="0" t="0" r="r" b="b"/>
            <a:pathLst>
              <a:path w="265" h="117">
                <a:moveTo>
                  <a:pt x="265" y="27"/>
                </a:moveTo>
                <a:cubicBezTo>
                  <a:pt x="257" y="23"/>
                  <a:pt x="252" y="12"/>
                  <a:pt x="248" y="10"/>
                </a:cubicBezTo>
                <a:cubicBezTo>
                  <a:pt x="244" y="8"/>
                  <a:pt x="196" y="0"/>
                  <a:pt x="161" y="17"/>
                </a:cubicBezTo>
                <a:cubicBezTo>
                  <a:pt x="126" y="35"/>
                  <a:pt x="72" y="60"/>
                  <a:pt x="48" y="78"/>
                </a:cubicBezTo>
                <a:cubicBezTo>
                  <a:pt x="24" y="95"/>
                  <a:pt x="0" y="115"/>
                  <a:pt x="0" y="115"/>
                </a:cubicBezTo>
                <a:cubicBezTo>
                  <a:pt x="9" y="117"/>
                  <a:pt x="9" y="117"/>
                  <a:pt x="9" y="117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41" name="Freeform 25"/>
          <p:cNvSpPr>
            <a:spLocks/>
          </p:cNvSpPr>
          <p:nvPr/>
        </p:nvSpPr>
        <p:spPr bwMode="auto">
          <a:xfrm>
            <a:off x="4013200" y="1792288"/>
            <a:ext cx="908050" cy="1030287"/>
          </a:xfrm>
          <a:custGeom>
            <a:avLst/>
            <a:gdLst/>
            <a:ahLst/>
            <a:cxnLst>
              <a:cxn ang="0">
                <a:pos x="0" y="362"/>
              </a:cxn>
              <a:cxn ang="0">
                <a:pos x="149" y="244"/>
              </a:cxn>
              <a:cxn ang="0">
                <a:pos x="264" y="131"/>
              </a:cxn>
              <a:cxn ang="0">
                <a:pos x="309" y="35"/>
              </a:cxn>
              <a:cxn ang="0">
                <a:pos x="301" y="1"/>
              </a:cxn>
              <a:cxn ang="0">
                <a:pos x="306" y="2"/>
              </a:cxn>
            </a:cxnLst>
            <a:rect l="0" t="0" r="r" b="b"/>
            <a:pathLst>
              <a:path w="319" h="362">
                <a:moveTo>
                  <a:pt x="0" y="362"/>
                </a:moveTo>
                <a:cubicBezTo>
                  <a:pt x="24" y="342"/>
                  <a:pt x="129" y="259"/>
                  <a:pt x="149" y="244"/>
                </a:cubicBezTo>
                <a:cubicBezTo>
                  <a:pt x="171" y="227"/>
                  <a:pt x="238" y="176"/>
                  <a:pt x="264" y="131"/>
                </a:cubicBezTo>
                <a:cubicBezTo>
                  <a:pt x="290" y="86"/>
                  <a:pt x="319" y="52"/>
                  <a:pt x="309" y="35"/>
                </a:cubicBezTo>
                <a:cubicBezTo>
                  <a:pt x="300" y="17"/>
                  <a:pt x="293" y="6"/>
                  <a:pt x="301" y="1"/>
                </a:cubicBezTo>
                <a:cubicBezTo>
                  <a:pt x="302" y="0"/>
                  <a:pt x="304" y="0"/>
                  <a:pt x="306" y="2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42" name="Freeform 26"/>
          <p:cNvSpPr>
            <a:spLocks/>
          </p:cNvSpPr>
          <p:nvPr/>
        </p:nvSpPr>
        <p:spPr bwMode="auto">
          <a:xfrm>
            <a:off x="3984625" y="2822575"/>
            <a:ext cx="412750" cy="336550"/>
          </a:xfrm>
          <a:custGeom>
            <a:avLst/>
            <a:gdLst/>
            <a:ahLst/>
            <a:cxnLst>
              <a:cxn ang="0">
                <a:pos x="145" y="74"/>
              </a:cxn>
              <a:cxn ang="0">
                <a:pos x="90" y="118"/>
              </a:cxn>
              <a:cxn ang="0">
                <a:pos x="32" y="79"/>
              </a:cxn>
              <a:cxn ang="0">
                <a:pos x="4" y="4"/>
              </a:cxn>
              <a:cxn ang="0">
                <a:pos x="10" y="0"/>
              </a:cxn>
            </a:cxnLst>
            <a:rect l="0" t="0" r="r" b="b"/>
            <a:pathLst>
              <a:path w="145" h="118">
                <a:moveTo>
                  <a:pt x="145" y="74"/>
                </a:moveTo>
                <a:cubicBezTo>
                  <a:pt x="90" y="118"/>
                  <a:pt x="90" y="118"/>
                  <a:pt x="90" y="118"/>
                </a:cubicBezTo>
                <a:cubicBezTo>
                  <a:pt x="90" y="118"/>
                  <a:pt x="56" y="111"/>
                  <a:pt x="32" y="79"/>
                </a:cubicBezTo>
                <a:cubicBezTo>
                  <a:pt x="0" y="37"/>
                  <a:pt x="4" y="4"/>
                  <a:pt x="4" y="4"/>
                </a:cubicBezTo>
                <a:cubicBezTo>
                  <a:pt x="4" y="4"/>
                  <a:pt x="6" y="2"/>
                  <a:pt x="10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43" name="Freeform 27"/>
          <p:cNvSpPr>
            <a:spLocks/>
          </p:cNvSpPr>
          <p:nvPr/>
        </p:nvSpPr>
        <p:spPr bwMode="auto">
          <a:xfrm>
            <a:off x="4397375" y="3019425"/>
            <a:ext cx="387350" cy="950913"/>
          </a:xfrm>
          <a:custGeom>
            <a:avLst/>
            <a:gdLst/>
            <a:ahLst/>
            <a:cxnLst>
              <a:cxn ang="0">
                <a:pos x="135" y="334"/>
              </a:cxn>
              <a:cxn ang="0">
                <a:pos x="132" y="301"/>
              </a:cxn>
              <a:cxn ang="0">
                <a:pos x="134" y="256"/>
              </a:cxn>
              <a:cxn ang="0">
                <a:pos x="129" y="223"/>
              </a:cxn>
              <a:cxn ang="0">
                <a:pos x="135" y="201"/>
              </a:cxn>
              <a:cxn ang="0">
                <a:pos x="123" y="195"/>
              </a:cxn>
              <a:cxn ang="0">
                <a:pos x="104" y="118"/>
              </a:cxn>
              <a:cxn ang="0">
                <a:pos x="105" y="108"/>
              </a:cxn>
              <a:cxn ang="0">
                <a:pos x="50" y="67"/>
              </a:cxn>
              <a:cxn ang="0">
                <a:pos x="42" y="30"/>
              </a:cxn>
              <a:cxn ang="0">
                <a:pos x="38" y="19"/>
              </a:cxn>
              <a:cxn ang="0">
                <a:pos x="28" y="21"/>
              </a:cxn>
              <a:cxn ang="0">
                <a:pos x="7" y="0"/>
              </a:cxn>
              <a:cxn ang="0">
                <a:pos x="0" y="5"/>
              </a:cxn>
            </a:cxnLst>
            <a:rect l="0" t="0" r="r" b="b"/>
            <a:pathLst>
              <a:path w="136" h="334">
                <a:moveTo>
                  <a:pt x="135" y="334"/>
                </a:moveTo>
                <a:cubicBezTo>
                  <a:pt x="134" y="324"/>
                  <a:pt x="133" y="306"/>
                  <a:pt x="132" y="301"/>
                </a:cubicBezTo>
                <a:cubicBezTo>
                  <a:pt x="130" y="293"/>
                  <a:pt x="131" y="266"/>
                  <a:pt x="134" y="256"/>
                </a:cubicBezTo>
                <a:cubicBezTo>
                  <a:pt x="136" y="245"/>
                  <a:pt x="130" y="229"/>
                  <a:pt x="129" y="223"/>
                </a:cubicBezTo>
                <a:cubicBezTo>
                  <a:pt x="128" y="217"/>
                  <a:pt x="135" y="201"/>
                  <a:pt x="135" y="201"/>
                </a:cubicBezTo>
                <a:cubicBezTo>
                  <a:pt x="123" y="195"/>
                  <a:pt x="123" y="195"/>
                  <a:pt x="123" y="195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5" y="108"/>
                  <a:pt x="105" y="108"/>
                  <a:pt x="105" y="108"/>
                </a:cubicBezTo>
                <a:cubicBezTo>
                  <a:pt x="105" y="108"/>
                  <a:pt x="58" y="75"/>
                  <a:pt x="50" y="67"/>
                </a:cubicBezTo>
                <a:cubicBezTo>
                  <a:pt x="42" y="58"/>
                  <a:pt x="43" y="35"/>
                  <a:pt x="42" y="30"/>
                </a:cubicBezTo>
                <a:cubicBezTo>
                  <a:pt x="41" y="25"/>
                  <a:pt x="38" y="19"/>
                  <a:pt x="38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7" y="0"/>
                  <a:pt x="7" y="0"/>
                  <a:pt x="7" y="0"/>
                </a:cubicBezTo>
                <a:cubicBezTo>
                  <a:pt x="0" y="5"/>
                  <a:pt x="0" y="5"/>
                  <a:pt x="0" y="5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44" name="Freeform 28"/>
          <p:cNvSpPr>
            <a:spLocks/>
          </p:cNvSpPr>
          <p:nvPr/>
        </p:nvSpPr>
        <p:spPr bwMode="auto">
          <a:xfrm>
            <a:off x="3657600" y="3733800"/>
            <a:ext cx="1123950" cy="276225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86" y="4"/>
              </a:cxn>
              <a:cxn ang="0">
                <a:pos x="147" y="7"/>
              </a:cxn>
              <a:cxn ang="0">
                <a:pos x="204" y="6"/>
              </a:cxn>
              <a:cxn ang="0">
                <a:pos x="283" y="53"/>
              </a:cxn>
              <a:cxn ang="0">
                <a:pos x="375" y="96"/>
              </a:cxn>
              <a:cxn ang="0">
                <a:pos x="395" y="91"/>
              </a:cxn>
              <a:cxn ang="0">
                <a:pos x="395" y="83"/>
              </a:cxn>
            </a:cxnLst>
            <a:rect l="0" t="0" r="r" b="b"/>
            <a:pathLst>
              <a:path w="395" h="97">
                <a:moveTo>
                  <a:pt x="0" y="13"/>
                </a:moveTo>
                <a:cubicBezTo>
                  <a:pt x="22" y="12"/>
                  <a:pt x="76" y="8"/>
                  <a:pt x="86" y="4"/>
                </a:cubicBezTo>
                <a:cubicBezTo>
                  <a:pt x="98" y="0"/>
                  <a:pt x="140" y="6"/>
                  <a:pt x="147" y="7"/>
                </a:cubicBezTo>
                <a:cubicBezTo>
                  <a:pt x="154" y="8"/>
                  <a:pt x="199" y="6"/>
                  <a:pt x="204" y="6"/>
                </a:cubicBezTo>
                <a:cubicBezTo>
                  <a:pt x="209" y="6"/>
                  <a:pt x="274" y="49"/>
                  <a:pt x="283" y="53"/>
                </a:cubicBezTo>
                <a:cubicBezTo>
                  <a:pt x="292" y="57"/>
                  <a:pt x="372" y="97"/>
                  <a:pt x="375" y="96"/>
                </a:cubicBezTo>
                <a:cubicBezTo>
                  <a:pt x="378" y="96"/>
                  <a:pt x="395" y="91"/>
                  <a:pt x="395" y="91"/>
                </a:cubicBezTo>
                <a:cubicBezTo>
                  <a:pt x="395" y="91"/>
                  <a:pt x="395" y="88"/>
                  <a:pt x="395" y="83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45" name="Freeform 29"/>
          <p:cNvSpPr>
            <a:spLocks/>
          </p:cNvSpPr>
          <p:nvPr/>
        </p:nvSpPr>
        <p:spPr bwMode="auto">
          <a:xfrm>
            <a:off x="3417888" y="2922588"/>
            <a:ext cx="279400" cy="850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" y="20"/>
              </a:cxn>
              <a:cxn ang="0">
                <a:pos x="55" y="65"/>
              </a:cxn>
              <a:cxn ang="0">
                <a:pos x="77" y="86"/>
              </a:cxn>
              <a:cxn ang="0">
                <a:pos x="67" y="104"/>
              </a:cxn>
              <a:cxn ang="0">
                <a:pos x="79" y="130"/>
              </a:cxn>
              <a:cxn ang="0">
                <a:pos x="75" y="149"/>
              </a:cxn>
              <a:cxn ang="0">
                <a:pos x="67" y="187"/>
              </a:cxn>
              <a:cxn ang="0">
                <a:pos x="92" y="218"/>
              </a:cxn>
              <a:cxn ang="0">
                <a:pos x="90" y="233"/>
              </a:cxn>
              <a:cxn ang="0">
                <a:pos x="98" y="253"/>
              </a:cxn>
              <a:cxn ang="0">
                <a:pos x="62" y="288"/>
              </a:cxn>
              <a:cxn ang="0">
                <a:pos x="76" y="299"/>
              </a:cxn>
              <a:cxn ang="0">
                <a:pos x="84" y="298"/>
              </a:cxn>
            </a:cxnLst>
            <a:rect l="0" t="0" r="r" b="b"/>
            <a:pathLst>
              <a:path w="98" h="299">
                <a:moveTo>
                  <a:pt x="0" y="0"/>
                </a:moveTo>
                <a:cubicBezTo>
                  <a:pt x="7" y="5"/>
                  <a:pt x="18" y="13"/>
                  <a:pt x="25" y="20"/>
                </a:cubicBezTo>
                <a:cubicBezTo>
                  <a:pt x="35" y="30"/>
                  <a:pt x="55" y="65"/>
                  <a:pt x="55" y="65"/>
                </a:cubicBezTo>
                <a:cubicBezTo>
                  <a:pt x="55" y="65"/>
                  <a:pt x="79" y="79"/>
                  <a:pt x="77" y="86"/>
                </a:cubicBezTo>
                <a:cubicBezTo>
                  <a:pt x="75" y="93"/>
                  <a:pt x="67" y="104"/>
                  <a:pt x="67" y="104"/>
                </a:cubicBezTo>
                <a:cubicBezTo>
                  <a:pt x="67" y="104"/>
                  <a:pt x="76" y="122"/>
                  <a:pt x="79" y="130"/>
                </a:cubicBezTo>
                <a:cubicBezTo>
                  <a:pt x="81" y="137"/>
                  <a:pt x="78" y="145"/>
                  <a:pt x="75" y="149"/>
                </a:cubicBezTo>
                <a:cubicBezTo>
                  <a:pt x="73" y="152"/>
                  <a:pt x="67" y="181"/>
                  <a:pt x="67" y="187"/>
                </a:cubicBezTo>
                <a:cubicBezTo>
                  <a:pt x="67" y="193"/>
                  <a:pt x="91" y="213"/>
                  <a:pt x="92" y="218"/>
                </a:cubicBezTo>
                <a:cubicBezTo>
                  <a:pt x="93" y="222"/>
                  <a:pt x="90" y="233"/>
                  <a:pt x="90" y="233"/>
                </a:cubicBezTo>
                <a:cubicBezTo>
                  <a:pt x="90" y="233"/>
                  <a:pt x="98" y="245"/>
                  <a:pt x="98" y="253"/>
                </a:cubicBezTo>
                <a:cubicBezTo>
                  <a:pt x="98" y="261"/>
                  <a:pt x="62" y="288"/>
                  <a:pt x="62" y="288"/>
                </a:cubicBezTo>
                <a:cubicBezTo>
                  <a:pt x="76" y="299"/>
                  <a:pt x="76" y="299"/>
                  <a:pt x="76" y="299"/>
                </a:cubicBezTo>
                <a:cubicBezTo>
                  <a:pt x="76" y="299"/>
                  <a:pt x="79" y="299"/>
                  <a:pt x="84" y="298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46" name="Freeform 30"/>
          <p:cNvSpPr>
            <a:spLocks/>
          </p:cNvSpPr>
          <p:nvPr/>
        </p:nvSpPr>
        <p:spPr bwMode="auto">
          <a:xfrm>
            <a:off x="2849563" y="2757488"/>
            <a:ext cx="577850" cy="284162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64" y="30"/>
              </a:cxn>
              <a:cxn ang="0">
                <a:pos x="105" y="16"/>
              </a:cxn>
              <a:cxn ang="0">
                <a:pos x="138" y="5"/>
              </a:cxn>
              <a:cxn ang="0">
                <a:pos x="166" y="6"/>
              </a:cxn>
              <a:cxn ang="0">
                <a:pos x="188" y="17"/>
              </a:cxn>
              <a:cxn ang="0">
                <a:pos x="203" y="37"/>
              </a:cxn>
              <a:cxn ang="0">
                <a:pos x="194" y="55"/>
              </a:cxn>
              <a:cxn ang="0">
                <a:pos x="200" y="58"/>
              </a:cxn>
            </a:cxnLst>
            <a:rect l="0" t="0" r="r" b="b"/>
            <a:pathLst>
              <a:path w="203" h="100">
                <a:moveTo>
                  <a:pt x="0" y="100"/>
                </a:moveTo>
                <a:cubicBezTo>
                  <a:pt x="19" y="74"/>
                  <a:pt x="64" y="30"/>
                  <a:pt x="64" y="30"/>
                </a:cubicBezTo>
                <a:cubicBezTo>
                  <a:pt x="64" y="30"/>
                  <a:pt x="97" y="18"/>
                  <a:pt x="105" y="16"/>
                </a:cubicBezTo>
                <a:cubicBezTo>
                  <a:pt x="112" y="15"/>
                  <a:pt x="125" y="11"/>
                  <a:pt x="138" y="5"/>
                </a:cubicBezTo>
                <a:cubicBezTo>
                  <a:pt x="150" y="0"/>
                  <a:pt x="164" y="2"/>
                  <a:pt x="166" y="6"/>
                </a:cubicBezTo>
                <a:cubicBezTo>
                  <a:pt x="169" y="10"/>
                  <a:pt x="183" y="18"/>
                  <a:pt x="188" y="17"/>
                </a:cubicBezTo>
                <a:cubicBezTo>
                  <a:pt x="193" y="16"/>
                  <a:pt x="203" y="37"/>
                  <a:pt x="203" y="37"/>
                </a:cubicBezTo>
                <a:cubicBezTo>
                  <a:pt x="194" y="55"/>
                  <a:pt x="194" y="55"/>
                  <a:pt x="194" y="55"/>
                </a:cubicBezTo>
                <a:cubicBezTo>
                  <a:pt x="194" y="55"/>
                  <a:pt x="197" y="56"/>
                  <a:pt x="200" y="58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47" name="Freeform 31"/>
          <p:cNvSpPr>
            <a:spLocks/>
          </p:cNvSpPr>
          <p:nvPr/>
        </p:nvSpPr>
        <p:spPr bwMode="auto">
          <a:xfrm>
            <a:off x="2641600" y="3041650"/>
            <a:ext cx="484188" cy="2400300"/>
          </a:xfrm>
          <a:custGeom>
            <a:avLst/>
            <a:gdLst/>
            <a:ahLst/>
            <a:cxnLst>
              <a:cxn ang="0">
                <a:pos x="38" y="843"/>
              </a:cxn>
              <a:cxn ang="0">
                <a:pos x="16" y="724"/>
              </a:cxn>
              <a:cxn ang="0">
                <a:pos x="4" y="533"/>
              </a:cxn>
              <a:cxn ang="0">
                <a:pos x="34" y="438"/>
              </a:cxn>
              <a:cxn ang="0">
                <a:pos x="122" y="360"/>
              </a:cxn>
              <a:cxn ang="0">
                <a:pos x="170" y="311"/>
              </a:cxn>
              <a:cxn ang="0">
                <a:pos x="159" y="305"/>
              </a:cxn>
              <a:cxn ang="0">
                <a:pos x="161" y="254"/>
              </a:cxn>
              <a:cxn ang="0">
                <a:pos x="159" y="239"/>
              </a:cxn>
              <a:cxn ang="0">
                <a:pos x="147" y="229"/>
              </a:cxn>
              <a:cxn ang="0">
                <a:pos x="92" y="181"/>
              </a:cxn>
              <a:cxn ang="0">
                <a:pos x="61" y="88"/>
              </a:cxn>
              <a:cxn ang="0">
                <a:pos x="67" y="9"/>
              </a:cxn>
              <a:cxn ang="0">
                <a:pos x="73" y="0"/>
              </a:cxn>
            </a:cxnLst>
            <a:rect l="0" t="0" r="r" b="b"/>
            <a:pathLst>
              <a:path w="170" h="843">
                <a:moveTo>
                  <a:pt x="38" y="843"/>
                </a:moveTo>
                <a:cubicBezTo>
                  <a:pt x="38" y="843"/>
                  <a:pt x="16" y="740"/>
                  <a:pt x="16" y="724"/>
                </a:cubicBezTo>
                <a:cubicBezTo>
                  <a:pt x="15" y="707"/>
                  <a:pt x="6" y="552"/>
                  <a:pt x="4" y="533"/>
                </a:cubicBezTo>
                <a:cubicBezTo>
                  <a:pt x="0" y="500"/>
                  <a:pt x="28" y="447"/>
                  <a:pt x="34" y="438"/>
                </a:cubicBezTo>
                <a:cubicBezTo>
                  <a:pt x="41" y="428"/>
                  <a:pt x="115" y="369"/>
                  <a:pt x="122" y="360"/>
                </a:cubicBezTo>
                <a:cubicBezTo>
                  <a:pt x="128" y="350"/>
                  <a:pt x="170" y="311"/>
                  <a:pt x="170" y="311"/>
                </a:cubicBezTo>
                <a:cubicBezTo>
                  <a:pt x="159" y="305"/>
                  <a:pt x="159" y="305"/>
                  <a:pt x="159" y="305"/>
                </a:cubicBezTo>
                <a:cubicBezTo>
                  <a:pt x="161" y="254"/>
                  <a:pt x="161" y="254"/>
                  <a:pt x="161" y="254"/>
                </a:cubicBezTo>
                <a:cubicBezTo>
                  <a:pt x="159" y="239"/>
                  <a:pt x="159" y="239"/>
                  <a:pt x="159" y="239"/>
                </a:cubicBezTo>
                <a:cubicBezTo>
                  <a:pt x="159" y="239"/>
                  <a:pt x="153" y="232"/>
                  <a:pt x="147" y="229"/>
                </a:cubicBezTo>
                <a:cubicBezTo>
                  <a:pt x="141" y="226"/>
                  <a:pt x="101" y="194"/>
                  <a:pt x="92" y="181"/>
                </a:cubicBezTo>
                <a:cubicBezTo>
                  <a:pt x="84" y="167"/>
                  <a:pt x="65" y="107"/>
                  <a:pt x="61" y="88"/>
                </a:cubicBezTo>
                <a:cubicBezTo>
                  <a:pt x="57" y="68"/>
                  <a:pt x="55" y="32"/>
                  <a:pt x="67" y="9"/>
                </a:cubicBezTo>
                <a:cubicBezTo>
                  <a:pt x="69" y="6"/>
                  <a:pt x="71" y="3"/>
                  <a:pt x="73" y="0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433388" y="322263"/>
            <a:ext cx="37131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5400" b="1">
                <a:solidFill>
                  <a:schemeClr val="bg1"/>
                </a:solidFill>
                <a:ea typeface="宋体" pitchFamily="2" charset="-122"/>
              </a:rPr>
              <a:t>Marketing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1289050" y="1060450"/>
            <a:ext cx="259238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altLang="zh-CN" sz="4800">
                <a:solidFill>
                  <a:schemeClr val="bg1"/>
                </a:solidFill>
                <a:ea typeface="宋体" pitchFamily="2" charset="-122"/>
              </a:rPr>
              <a:t>Spend</a:t>
            </a:r>
          </a:p>
        </p:txBody>
      </p:sp>
      <p:sp>
        <p:nvSpPr>
          <p:cNvPr id="9240" name="Freeform 24"/>
          <p:cNvSpPr>
            <a:spLocks/>
          </p:cNvSpPr>
          <p:nvPr/>
        </p:nvSpPr>
        <p:spPr bwMode="auto">
          <a:xfrm>
            <a:off x="4883150" y="1798638"/>
            <a:ext cx="555625" cy="790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" y="118"/>
              </a:cxn>
              <a:cxn ang="0">
                <a:pos x="191" y="256"/>
              </a:cxn>
              <a:cxn ang="0">
                <a:pos x="186" y="276"/>
              </a:cxn>
              <a:cxn ang="0">
                <a:pos x="183" y="276"/>
              </a:cxn>
            </a:cxnLst>
            <a:rect l="0" t="0" r="r" b="b"/>
            <a:pathLst>
              <a:path w="195" h="278">
                <a:moveTo>
                  <a:pt x="0" y="0"/>
                </a:moveTo>
                <a:cubicBezTo>
                  <a:pt x="19" y="13"/>
                  <a:pt x="91" y="102"/>
                  <a:pt x="101" y="118"/>
                </a:cubicBezTo>
                <a:cubicBezTo>
                  <a:pt x="112" y="135"/>
                  <a:pt x="187" y="242"/>
                  <a:pt x="191" y="256"/>
                </a:cubicBezTo>
                <a:cubicBezTo>
                  <a:pt x="195" y="271"/>
                  <a:pt x="195" y="278"/>
                  <a:pt x="186" y="276"/>
                </a:cubicBezTo>
                <a:cubicBezTo>
                  <a:pt x="185" y="276"/>
                  <a:pt x="184" y="276"/>
                  <a:pt x="183" y="276"/>
                </a:cubicBezTo>
              </a:path>
            </a:pathLst>
          </a:custGeom>
          <a:noFill/>
          <a:ln w="33338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3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3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9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0" dur="2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4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9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4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900"/>
                            </p:stCondLst>
                            <p:childTnLst>
                              <p:par>
                                <p:cTn id="94" presetID="0" presetClass="pat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27168E-6 L 0.4533 -0.41433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9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900"/>
                            </p:stCondLst>
                            <p:childTnLst>
                              <p:par>
                                <p:cTn id="101" presetID="0" presetClass="pat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27168E-6 L 0.4533 -0.41433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4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900"/>
                            </p:stCondLst>
                            <p:childTnLst>
                              <p:par>
                                <p:cTn id="108" presetID="0" presetClass="pat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27168E-6 L 0.4533 -0.41433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4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900"/>
                            </p:stCondLst>
                            <p:childTnLst>
                              <p:par>
                                <p:cTn id="115" presetID="0" presetClass="pat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27168E-6 L 0.4533 -0.41433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9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44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900"/>
                            </p:stCondLst>
                            <p:childTnLst>
                              <p:par>
                                <p:cTn id="122" presetID="0" presetClass="pat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27168E-6 L 0.4533 -0.41433 " pathEditMode="relative" rAng="0" ptsTypes="AA">
                                      <p:cBhvr>
                                        <p:cTn id="123" dur="1000" fill="hold"/>
                                        <p:tgtEl>
                                          <p:spTgt spid="9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4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6900"/>
                            </p:stCondLst>
                            <p:childTnLst>
                              <p:par>
                                <p:cTn id="129" presetID="0" presetClass="pat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27168E-6 L 0.4533 -0.41433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-2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4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94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8" grpId="0" animBg="1"/>
      <p:bldP spid="9248" grpId="1" animBg="1"/>
      <p:bldP spid="9249" grpId="0" animBg="1"/>
      <p:bldP spid="9249" grpId="1" animBg="1"/>
      <p:bldP spid="9250" grpId="0" animBg="1"/>
      <p:bldP spid="9250" grpId="1" animBg="1"/>
      <p:bldP spid="9253" grpId="0"/>
      <p:bldP spid="9253" grpId="1"/>
      <p:bldP spid="9257" grpId="0"/>
      <p:bldP spid="9257" grpId="1"/>
      <p:bldP spid="9258" grpId="0"/>
      <p:bldP spid="9258" grpId="1"/>
      <p:bldP spid="9260" grpId="0"/>
      <p:bldP spid="9260" grpId="1"/>
      <p:bldP spid="9261" grpId="0"/>
      <p:bldP spid="9261" grpId="1"/>
      <p:bldP spid="9262" grpId="0"/>
      <p:bldP spid="9262" grpId="1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1" grpId="0" animBg="1"/>
      <p:bldP spid="9232" grpId="0" animBg="1"/>
      <p:bldP spid="9233" grpId="0" animBg="1"/>
      <p:bldP spid="9234" grpId="0" animBg="1"/>
      <p:bldP spid="9235" grpId="0" animBg="1"/>
      <p:bldP spid="9236" grpId="0" animBg="1"/>
      <p:bldP spid="9237" grpId="0" animBg="1"/>
      <p:bldP spid="9238" grpId="0" animBg="1"/>
      <p:bldP spid="9239" grpId="0" animBg="1"/>
      <p:bldP spid="9241" grpId="0" animBg="1"/>
      <p:bldP spid="9242" grpId="0" animBg="1"/>
      <p:bldP spid="9243" grpId="0" animBg="1"/>
      <p:bldP spid="9244" grpId="0" animBg="1"/>
      <p:bldP spid="9245" grpId="0" animBg="1"/>
      <p:bldP spid="9246" grpId="0" animBg="1"/>
      <p:bldP spid="9247" grpId="0" animBg="1"/>
      <p:bldP spid="9240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9C5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EDF"/>
      </a:accent5>
      <a:accent6>
        <a:srgbClr val="2D2D8A"/>
      </a:accent6>
      <a:hlink>
        <a:srgbClr val="FFFFFF"/>
      </a:hlink>
      <a:folHlink>
        <a:srgbClr val="FFFF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9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ED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79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ED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248</Words>
  <Application>Microsoft Office PowerPoint</Application>
  <PresentationFormat>全屏显示(4:3)</PresentationFormat>
  <Paragraphs>126</Paragraphs>
  <Slides>20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Arial</vt:lpstr>
      <vt:lpstr>宋体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Website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Eyeful Presentations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Here's a funny thing...</dc:title>
  <dc:subject>The state of PowerPoint in the UK today</dc:subject>
  <dc:creator>The Creative Team</dc:creator>
  <cp:lastModifiedBy>user</cp:lastModifiedBy>
  <cp:revision>51</cp:revision>
  <dcterms:created xsi:type="dcterms:W3CDTF">2007-04-12T07:21:34Z</dcterms:created>
  <dcterms:modified xsi:type="dcterms:W3CDTF">2013-07-08T03:25:09Z</dcterms:modified>
</cp:coreProperties>
</file>