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A0797A-8DDE-4391-8BA6-A00E685687E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0C152-06CA-4945-9E64-341018FE41E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53FE4-6D6A-4208-9E9A-08CA895879C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4C538-71F2-41A7-85FD-5081F349266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4A2A1-4866-4F6F-AAEC-47D339A0CD2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EF86B-BF89-4933-92F5-2D27746F9D0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258F5-5733-47DD-B511-CAA946ADEA6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89530-8329-4E56-BCE5-28DA1482AB5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263187-0C2B-4621-8090-5C885F4FC4E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3BF02-7F50-42AC-994A-C5D59A97190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11AB6-0CEF-4377-855D-4B0EBC55DF9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E79521C-47B8-4E68-A2AC-71BA875E293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CN" altLang="en-US">
                <a:ea typeface="博洋行楷" pitchFamily="2" charset="-122"/>
              </a:rPr>
              <a:t>博洋行楷</a:t>
            </a:r>
            <a:r>
              <a:rPr lang="zh-CN" altLang="en-US"/>
              <a:t>			</a:t>
            </a:r>
            <a:r>
              <a:rPr lang="zh-CN" altLang="en-US">
                <a:ea typeface="长城新艺体" pitchFamily="49" charset="-122"/>
              </a:rPr>
              <a:t>长城新艺体</a:t>
            </a:r>
            <a:endParaRPr lang="zh-CN" altLang="en-US">
              <a:latin typeface="方正黄草_GBK" pitchFamily="65" charset="-122"/>
              <a:ea typeface="方正黄草_GBK" pitchFamily="65" charset="-122"/>
            </a:endParaRPr>
          </a:p>
          <a:p>
            <a:pPr>
              <a:lnSpc>
                <a:spcPct val="90000"/>
              </a:lnSpc>
            </a:pPr>
            <a:r>
              <a:rPr lang="zh-CN" altLang="en-US">
                <a:ea typeface="超世纪粗行书" pitchFamily="2" charset="-120"/>
              </a:rPr>
              <a:t>超世纪粗行书</a:t>
            </a:r>
            <a:r>
              <a:rPr lang="zh-CN" altLang="en-US"/>
              <a:t>		</a:t>
            </a:r>
            <a:r>
              <a:rPr lang="zh-CN" altLang="en-US">
                <a:ea typeface="创艺简标宋" pitchFamily="2" charset="-122"/>
              </a:rPr>
              <a:t>创艺简标宋</a:t>
            </a:r>
          </a:p>
          <a:p>
            <a:pPr>
              <a:lnSpc>
                <a:spcPct val="90000"/>
              </a:lnSpc>
            </a:pPr>
            <a:r>
              <a:rPr lang="zh-CN" altLang="en-US">
                <a:latin typeface="创艺简隶书" pitchFamily="2" charset="-122"/>
                <a:ea typeface="创艺简隶书" pitchFamily="2" charset="-122"/>
              </a:rPr>
              <a:t>创艺简隶书	</a:t>
            </a:r>
            <a:r>
              <a:rPr lang="zh-CN" altLang="en-US"/>
              <a:t>		</a:t>
            </a:r>
            <a:r>
              <a:rPr lang="zh-CN" altLang="en-US">
                <a:latin typeface="方正黄草_GBK" pitchFamily="65" charset="-122"/>
                <a:ea typeface="方正黄草_GBK" pitchFamily="65" charset="-122"/>
              </a:rPr>
              <a:t>方正黄草</a:t>
            </a:r>
            <a:r>
              <a:rPr lang="en-US" altLang="zh-CN">
                <a:latin typeface="方正黄草_GBK" pitchFamily="65" charset="-122"/>
                <a:ea typeface="方正黄草_GBK" pitchFamily="65" charset="-122"/>
              </a:rPr>
              <a:t>_GBK</a:t>
            </a:r>
            <a:endParaRPr lang="en-US" altLang="zh-CN">
              <a:ea typeface="汉仪醒示体简" pitchFamily="49" charset="-122"/>
            </a:endParaRPr>
          </a:p>
          <a:p>
            <a:pPr>
              <a:lnSpc>
                <a:spcPct val="90000"/>
              </a:lnSpc>
            </a:pPr>
            <a:r>
              <a:rPr lang="zh-CN" altLang="en-US">
                <a:ea typeface="方正黄草简体" pitchFamily="2" charset="-122"/>
              </a:rPr>
              <a:t>方正黄草简体</a:t>
            </a:r>
            <a:r>
              <a:rPr lang="zh-CN" altLang="en-US"/>
              <a:t>		</a:t>
            </a:r>
            <a:r>
              <a:rPr lang="zh-CN" altLang="en-US">
                <a:ea typeface="方正卡通简体" pitchFamily="65" charset="-122"/>
              </a:rPr>
              <a:t>方正卡通简体</a:t>
            </a:r>
          </a:p>
          <a:p>
            <a:pPr>
              <a:lnSpc>
                <a:spcPct val="90000"/>
              </a:lnSpc>
            </a:pPr>
            <a:r>
              <a:rPr lang="zh-CN" altLang="en-US">
                <a:ea typeface="方正隶书简体" pitchFamily="65" charset="-122"/>
              </a:rPr>
              <a:t>方正隶书简体</a:t>
            </a:r>
            <a:r>
              <a:rPr lang="zh-CN" altLang="en-US"/>
              <a:t>		</a:t>
            </a:r>
            <a:r>
              <a:rPr lang="zh-CN" altLang="en-US">
                <a:ea typeface="方正流行体繁体" pitchFamily="65" charset="-122"/>
              </a:rPr>
              <a:t>方正流行体繁体</a:t>
            </a:r>
          </a:p>
          <a:p>
            <a:pPr>
              <a:lnSpc>
                <a:spcPct val="90000"/>
              </a:lnSpc>
            </a:pPr>
            <a:r>
              <a:rPr lang="zh-CN" altLang="en-US">
                <a:ea typeface="方正流行体简体" pitchFamily="65" charset="-122"/>
              </a:rPr>
              <a:t>方正流行体简体</a:t>
            </a:r>
            <a:r>
              <a:rPr lang="zh-CN" altLang="en-US"/>
              <a:t>		</a:t>
            </a:r>
            <a:r>
              <a:rPr lang="zh-CN" altLang="en-US">
                <a:ea typeface="方正舒体" pitchFamily="2" charset="-122"/>
              </a:rPr>
              <a:t>方正舒体</a:t>
            </a:r>
          </a:p>
          <a:p>
            <a:pPr>
              <a:lnSpc>
                <a:spcPct val="90000"/>
              </a:lnSpc>
            </a:pPr>
            <a:r>
              <a:rPr lang="zh-CN" altLang="en-US">
                <a:ea typeface="方正小篆体" pitchFamily="65" charset="-122"/>
              </a:rPr>
              <a:t>方正小篆体</a:t>
            </a:r>
            <a:r>
              <a:rPr lang="zh-CN" altLang="en-US"/>
              <a:t>			</a:t>
            </a:r>
            <a:r>
              <a:rPr lang="zh-CN" altLang="en-US">
                <a:ea typeface="方正姚体" pitchFamily="2" charset="-122"/>
              </a:rPr>
              <a:t>方正姚体</a:t>
            </a:r>
          </a:p>
          <a:p>
            <a:pPr>
              <a:lnSpc>
                <a:spcPct val="90000"/>
              </a:lnSpc>
            </a:pPr>
            <a:r>
              <a:rPr lang="zh-CN" altLang="en-US">
                <a:latin typeface="方正准圆_GBK" pitchFamily="65" charset="-122"/>
                <a:ea typeface="方正准圆_GBK" pitchFamily="65" charset="-122"/>
              </a:rPr>
              <a:t>方正准圆</a:t>
            </a:r>
            <a:r>
              <a:rPr lang="en-US" altLang="zh-CN">
                <a:latin typeface="方正准圆_GBK" pitchFamily="65" charset="-122"/>
                <a:ea typeface="方正准圆_GBK" pitchFamily="65" charset="-122"/>
              </a:rPr>
              <a:t>_GBK</a:t>
            </a:r>
            <a:r>
              <a:rPr lang="en-US" altLang="zh-CN"/>
              <a:t>		</a:t>
            </a:r>
            <a:r>
              <a:rPr lang="zh-CN" altLang="en-US">
                <a:ea typeface="方正准圆简体" pitchFamily="2" charset="-122"/>
              </a:rPr>
              <a:t>方正准圆简体</a:t>
            </a:r>
          </a:p>
          <a:p>
            <a:pPr>
              <a:lnSpc>
                <a:spcPct val="90000"/>
              </a:lnSpc>
            </a:pPr>
            <a:r>
              <a:rPr lang="zh-CN" altLang="en-US">
                <a:latin typeface="仿宋_GB2312" pitchFamily="49" charset="-122"/>
                <a:ea typeface="仿宋_GB2312" pitchFamily="49" charset="-122"/>
              </a:rPr>
              <a:t>仿宋</a:t>
            </a:r>
            <a:r>
              <a:rPr lang="en-US" altLang="zh-CN">
                <a:latin typeface="仿宋_GB2312" pitchFamily="49" charset="-122"/>
                <a:ea typeface="仿宋_GB2312" pitchFamily="49" charset="-122"/>
              </a:rPr>
              <a:t>_GB2312</a:t>
            </a:r>
            <a:r>
              <a:rPr lang="en-US" altLang="zh-CN"/>
              <a:t>			</a:t>
            </a:r>
            <a:r>
              <a:rPr lang="zh-CN" altLang="en-US">
                <a:ea typeface="汉仪萝卜体简" pitchFamily="49" charset="-122"/>
              </a:rPr>
              <a:t>汉仪萝卜体简</a:t>
            </a:r>
          </a:p>
          <a:p>
            <a:pPr>
              <a:lnSpc>
                <a:spcPct val="90000"/>
              </a:lnSpc>
            </a:pPr>
            <a:r>
              <a:rPr lang="zh-CN" altLang="en-US">
                <a:latin typeface="汉仪行楷简" pitchFamily="49" charset="-122"/>
                <a:ea typeface="汉仪行楷简" pitchFamily="49" charset="-122"/>
              </a:rPr>
              <a:t>汉仪行楷简	</a:t>
            </a:r>
            <a:r>
              <a:rPr lang="zh-CN" altLang="en-US"/>
              <a:t>		</a:t>
            </a:r>
            <a:r>
              <a:rPr lang="zh-CN" altLang="en-US">
                <a:ea typeface="汉仪醒示体简" pitchFamily="49" charset="-122"/>
              </a:rPr>
              <a:t>汉仪醒示体简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229600" cy="5289550"/>
          </a:xfrm>
        </p:spPr>
        <p:txBody>
          <a:bodyPr/>
          <a:lstStyle/>
          <a:p>
            <a:r>
              <a:rPr lang="zh-CN" altLang="en-US" sz="2800">
                <a:ea typeface="汉仪雪峰体简" pitchFamily="49" charset="-122"/>
              </a:rPr>
              <a:t>汉仪雪峰体简</a:t>
            </a:r>
            <a:r>
              <a:rPr lang="zh-CN" altLang="en-US" sz="2800"/>
              <a:t>			</a:t>
            </a:r>
            <a:r>
              <a:rPr lang="zh-CN" altLang="en-US" sz="2800">
                <a:ea typeface="汉仪雪君体简" pitchFamily="2" charset="-122"/>
              </a:rPr>
              <a:t>汉仪雪君体简</a:t>
            </a:r>
          </a:p>
          <a:p>
            <a:r>
              <a:rPr lang="zh-CN" altLang="en-US" sz="2800">
                <a:latin typeface="汉真广标" pitchFamily="49" charset="-122"/>
                <a:ea typeface="汉真广标" pitchFamily="49" charset="-122"/>
              </a:rPr>
              <a:t>汉真广标	</a:t>
            </a:r>
            <a:r>
              <a:rPr lang="zh-CN" altLang="en-US" sz="2800"/>
              <a:t>			</a:t>
            </a:r>
            <a:r>
              <a:rPr lang="zh-CN" altLang="en-US" sz="2800">
                <a:ea typeface="黑体" pitchFamily="2" charset="-122"/>
              </a:rPr>
              <a:t>黑体</a:t>
            </a:r>
          </a:p>
          <a:p>
            <a:r>
              <a:rPr lang="zh-CN" altLang="en-US" sz="2800">
                <a:ea typeface="华文彩云" pitchFamily="2" charset="-122"/>
              </a:rPr>
              <a:t>华文彩云</a:t>
            </a:r>
            <a:r>
              <a:rPr lang="zh-CN" altLang="en-US" sz="2800"/>
              <a:t>				</a:t>
            </a:r>
            <a:r>
              <a:rPr lang="zh-CN" altLang="en-US" sz="2800">
                <a:ea typeface="华文仿宋" pitchFamily="2" charset="-122"/>
              </a:rPr>
              <a:t>华文仿宋</a:t>
            </a:r>
          </a:p>
          <a:p>
            <a:r>
              <a:rPr lang="zh-CN" altLang="en-US" sz="2800">
                <a:ea typeface="华文琥珀" pitchFamily="2" charset="-122"/>
              </a:rPr>
              <a:t>华文琥珀</a:t>
            </a:r>
            <a:r>
              <a:rPr lang="zh-CN" altLang="en-US" sz="2800"/>
              <a:t>				</a:t>
            </a:r>
            <a:r>
              <a:rPr lang="zh-CN" altLang="en-US" sz="2800">
                <a:ea typeface="华文楷体" pitchFamily="2" charset="-122"/>
              </a:rPr>
              <a:t>华文楷体</a:t>
            </a:r>
          </a:p>
          <a:p>
            <a:r>
              <a:rPr lang="zh-CN" altLang="en-US" sz="2800">
                <a:latin typeface="华文隶书" pitchFamily="2" charset="-122"/>
                <a:ea typeface="华文隶书" pitchFamily="2" charset="-122"/>
              </a:rPr>
              <a:t>华文隶书	</a:t>
            </a:r>
            <a:r>
              <a:rPr lang="zh-CN" altLang="en-US" sz="2800"/>
              <a:t>			</a:t>
            </a:r>
            <a:r>
              <a:rPr lang="zh-CN" altLang="en-US" sz="2800">
                <a:ea typeface="华文宋体" pitchFamily="2" charset="-122"/>
              </a:rPr>
              <a:t>华文宋体</a:t>
            </a:r>
          </a:p>
          <a:p>
            <a:r>
              <a:rPr lang="zh-CN" altLang="en-US" sz="2800">
                <a:ea typeface="华文细黑" pitchFamily="2" charset="-122"/>
              </a:rPr>
              <a:t>华文细黑</a:t>
            </a:r>
            <a:r>
              <a:rPr lang="zh-CN" altLang="en-US" sz="2800"/>
              <a:t>				</a:t>
            </a:r>
            <a:r>
              <a:rPr lang="zh-CN" altLang="en-US" sz="2800">
                <a:ea typeface="华文新魏" pitchFamily="2" charset="-122"/>
              </a:rPr>
              <a:t>华文新魏</a:t>
            </a:r>
          </a:p>
          <a:p>
            <a:r>
              <a:rPr lang="zh-CN" altLang="en-US" sz="2800">
                <a:ea typeface="华文行楷" pitchFamily="2" charset="-122"/>
              </a:rPr>
              <a:t>华文行楷</a:t>
            </a:r>
            <a:r>
              <a:rPr lang="zh-CN" altLang="en-US" sz="2800"/>
              <a:t>				</a:t>
            </a:r>
            <a:r>
              <a:rPr lang="zh-CN" altLang="en-US" sz="2800">
                <a:ea typeface="华文中宋" pitchFamily="2" charset="-122"/>
              </a:rPr>
              <a:t>华文中宋</a:t>
            </a:r>
          </a:p>
          <a:p>
            <a:r>
              <a:rPr lang="zh-CN" altLang="en-US" sz="2800">
                <a:ea typeface="金梅匾行九宮空心" pitchFamily="49" charset="-120"/>
              </a:rPr>
              <a:t>金梅匾行九宮空心</a:t>
            </a:r>
            <a:r>
              <a:rPr lang="zh-CN" altLang="en-US" sz="2800"/>
              <a:t>		</a:t>
            </a:r>
            <a:r>
              <a:rPr lang="zh-CN" altLang="en-US" sz="2800">
                <a:ea typeface="金梅草行九宮實心" pitchFamily="49" charset="-120"/>
              </a:rPr>
              <a:t>金梅草行九宮實心</a:t>
            </a:r>
          </a:p>
          <a:p>
            <a:r>
              <a:rPr lang="zh-CN" altLang="en-US" sz="2800">
                <a:ea typeface="金梅超明破裂國際碼" pitchFamily="49" charset="-120"/>
              </a:rPr>
              <a:t>金梅超明破裂國際碼</a:t>
            </a:r>
            <a:r>
              <a:rPr lang="zh-CN" altLang="en-US" sz="2800"/>
              <a:t>		</a:t>
            </a:r>
            <a:r>
              <a:rPr lang="zh-CN" altLang="en-US" sz="2800">
                <a:ea typeface="金梅毛楷九宮實心" pitchFamily="49" charset="-120"/>
              </a:rPr>
              <a:t>金梅毛楷九宮實心</a:t>
            </a:r>
          </a:p>
          <a:p>
            <a:r>
              <a:rPr lang="zh-CN" altLang="en-US" sz="2800">
                <a:ea typeface="金梅新毛行國際碼" pitchFamily="49" charset="-120"/>
              </a:rPr>
              <a:t>金梅新毛行國際碼</a:t>
            </a:r>
            <a:r>
              <a:rPr lang="zh-CN" altLang="en-US" sz="2800"/>
              <a:t>		</a:t>
            </a:r>
            <a:r>
              <a:rPr lang="zh-CN" altLang="en-US" sz="2800">
                <a:ea typeface="金梅張楷九宮空心" pitchFamily="49" charset="-120"/>
              </a:rPr>
              <a:t>金梅張楷九宮空心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CN" altLang="en-US">
                <a:latin typeface="金梅中國書法2" pitchFamily="49" charset="-120"/>
                <a:ea typeface="金梅中國書法2" pitchFamily="49" charset="-120"/>
              </a:rPr>
              <a:t>金梅中國書法</a:t>
            </a:r>
            <a:r>
              <a:rPr lang="en-US" altLang="zh-CN">
                <a:latin typeface="金梅中國書法2" pitchFamily="49" charset="-120"/>
                <a:ea typeface="金梅中國書法2" pitchFamily="49" charset="-120"/>
              </a:rPr>
              <a:t>2</a:t>
            </a:r>
            <a:r>
              <a:rPr lang="en-US" altLang="zh-CN"/>
              <a:t>		</a:t>
            </a:r>
            <a:r>
              <a:rPr lang="zh-CN" altLang="en-US">
                <a:latin typeface="金梅中國書法3" pitchFamily="49" charset="-120"/>
                <a:ea typeface="金梅中國書法3" pitchFamily="49" charset="-120"/>
              </a:rPr>
              <a:t>金梅中國書法</a:t>
            </a:r>
            <a:r>
              <a:rPr lang="en-US" altLang="zh-CN">
                <a:latin typeface="金梅中國書法3" pitchFamily="49" charset="-120"/>
                <a:ea typeface="金梅中國書法3" pitchFamily="49" charset="-120"/>
              </a:rPr>
              <a:t>3</a:t>
            </a:r>
          </a:p>
          <a:p>
            <a:pPr>
              <a:lnSpc>
                <a:spcPct val="90000"/>
              </a:lnSpc>
            </a:pPr>
            <a:r>
              <a:rPr lang="zh-CN" altLang="en-US">
                <a:ea typeface="经典繁毛楷" pitchFamily="49" charset="-122"/>
              </a:rPr>
              <a:t>经典繁毛楷</a:t>
            </a:r>
            <a:r>
              <a:rPr lang="zh-CN" altLang="en-US"/>
              <a:t>			</a:t>
            </a:r>
            <a:r>
              <a:rPr lang="zh-CN" altLang="en-US">
                <a:ea typeface="经典综艺体简" pitchFamily="49" charset="-122"/>
              </a:rPr>
              <a:t>经典综艺体简</a:t>
            </a:r>
          </a:p>
          <a:p>
            <a:pPr>
              <a:lnSpc>
                <a:spcPct val="90000"/>
              </a:lnSpc>
            </a:pPr>
            <a:r>
              <a:rPr lang="zh-CN" altLang="en-US">
                <a:latin typeface="楷体_GB2312" pitchFamily="49" charset="-122"/>
                <a:ea typeface="楷体_GB2312" pitchFamily="49" charset="-122"/>
              </a:rPr>
              <a:t>楷体</a:t>
            </a:r>
            <a:r>
              <a:rPr lang="en-US" altLang="zh-CN">
                <a:latin typeface="楷体_GB2312" pitchFamily="49" charset="-122"/>
                <a:ea typeface="楷体_GB2312" pitchFamily="49" charset="-122"/>
              </a:rPr>
              <a:t>_GB2312</a:t>
            </a:r>
            <a:r>
              <a:rPr lang="en-US" altLang="zh-CN"/>
              <a:t>			</a:t>
            </a:r>
            <a:r>
              <a:rPr lang="zh-CN" altLang="en-US">
                <a:ea typeface="隶书" pitchFamily="49" charset="-122"/>
              </a:rPr>
              <a:t>隶书</a:t>
            </a:r>
          </a:p>
          <a:p>
            <a:pPr>
              <a:lnSpc>
                <a:spcPct val="90000"/>
              </a:lnSpc>
            </a:pPr>
            <a:r>
              <a:rPr lang="zh-CN" altLang="en-US">
                <a:ea typeface="迷你繁方篆" pitchFamily="49" charset="-122"/>
              </a:rPr>
              <a:t>迷你繁方篆</a:t>
            </a:r>
            <a:r>
              <a:rPr lang="zh-CN" altLang="en-US"/>
              <a:t>			</a:t>
            </a:r>
            <a:r>
              <a:rPr lang="zh-CN" altLang="en-US">
                <a:ea typeface="迷你繁篆书" pitchFamily="49" charset="-122"/>
              </a:rPr>
              <a:t>迷你繁篆书</a:t>
            </a:r>
          </a:p>
          <a:p>
            <a:pPr>
              <a:lnSpc>
                <a:spcPct val="90000"/>
              </a:lnSpc>
            </a:pPr>
            <a:r>
              <a:rPr lang="zh-CN" altLang="en-US">
                <a:ea typeface="迷你简柏青" pitchFamily="2" charset="-122"/>
              </a:rPr>
              <a:t>迷你简柏青</a:t>
            </a:r>
            <a:r>
              <a:rPr lang="zh-CN" altLang="en-US"/>
              <a:t>			</a:t>
            </a:r>
            <a:r>
              <a:rPr lang="zh-CN" altLang="en-US">
                <a:ea typeface="迷你简大标宋" pitchFamily="65" charset="-122"/>
              </a:rPr>
              <a:t>迷你简大标宋</a:t>
            </a:r>
          </a:p>
          <a:p>
            <a:pPr>
              <a:lnSpc>
                <a:spcPct val="90000"/>
              </a:lnSpc>
            </a:pPr>
            <a:r>
              <a:rPr lang="zh-CN" altLang="en-US">
                <a:ea typeface="迷你简汉真广标" pitchFamily="49" charset="-122"/>
              </a:rPr>
              <a:t>迷你简汉真广标</a:t>
            </a:r>
            <a:r>
              <a:rPr lang="zh-CN" altLang="en-US"/>
              <a:t>		</a:t>
            </a:r>
            <a:r>
              <a:rPr lang="zh-CN" altLang="en-US">
                <a:ea typeface="迷你简黄草" pitchFamily="65" charset="-122"/>
              </a:rPr>
              <a:t>迷你简黄草</a:t>
            </a:r>
          </a:p>
          <a:p>
            <a:pPr>
              <a:lnSpc>
                <a:spcPct val="90000"/>
              </a:lnSpc>
            </a:pPr>
            <a:r>
              <a:rPr lang="zh-CN" altLang="en-US">
                <a:ea typeface="迷你简康体" pitchFamily="65" charset="-122"/>
              </a:rPr>
              <a:t>迷你简康体</a:t>
            </a:r>
            <a:r>
              <a:rPr lang="zh-CN" altLang="en-US"/>
              <a:t>			</a:t>
            </a:r>
            <a:r>
              <a:rPr lang="zh-CN" altLang="en-US">
                <a:ea typeface="迷你简娃娃篆" pitchFamily="2" charset="-122"/>
              </a:rPr>
              <a:t>迷你简娃娃篆</a:t>
            </a:r>
          </a:p>
          <a:p>
            <a:pPr>
              <a:lnSpc>
                <a:spcPct val="90000"/>
              </a:lnSpc>
            </a:pPr>
            <a:r>
              <a:rPr lang="zh-CN" altLang="en-US">
                <a:ea typeface="迷你简雪君" pitchFamily="2" charset="-122"/>
              </a:rPr>
              <a:t>迷你简雪君</a:t>
            </a:r>
            <a:r>
              <a:rPr lang="zh-CN" altLang="en-US"/>
              <a:t>			</a:t>
            </a:r>
            <a:r>
              <a:rPr lang="zh-CN" altLang="en-US">
                <a:ea typeface="迷你简淹水" pitchFamily="33" charset="-122"/>
              </a:rPr>
              <a:t>迷你简淹水</a:t>
            </a:r>
          </a:p>
          <a:p>
            <a:pPr>
              <a:lnSpc>
                <a:spcPct val="90000"/>
              </a:lnSpc>
            </a:pPr>
            <a:r>
              <a:rPr lang="zh-CN" altLang="en-US">
                <a:ea typeface="迷你简中倩" pitchFamily="65" charset="-122"/>
              </a:rPr>
              <a:t>迷你简中倩</a:t>
            </a:r>
            <a:r>
              <a:rPr lang="zh-CN" altLang="en-US"/>
              <a:t>			</a:t>
            </a:r>
            <a:r>
              <a:rPr lang="zh-CN" altLang="en-US">
                <a:ea typeface="时尚中黑简体" pitchFamily="2" charset="-122"/>
              </a:rPr>
              <a:t>时尚中黑简体</a:t>
            </a:r>
          </a:p>
          <a:p>
            <a:pPr>
              <a:lnSpc>
                <a:spcPct val="90000"/>
              </a:lnSpc>
            </a:pPr>
            <a:r>
              <a:rPr lang="zh-CN" altLang="en-US">
                <a:ea typeface="时装斑点狗,《做字网》定做!下载." pitchFamily="1" charset="-122"/>
              </a:rPr>
              <a:t>时装斑点狗</a:t>
            </a:r>
            <a:r>
              <a:rPr lang="zh-CN" altLang="en-US"/>
              <a:t>			</a:t>
            </a:r>
            <a:r>
              <a:rPr lang="zh-CN" altLang="en-US">
                <a:ea typeface="时装虫蚀体,做字网周周有新款更新" pitchFamily="1" charset="-122"/>
              </a:rPr>
              <a:t>时装虫蚀体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60350"/>
            <a:ext cx="8507412" cy="638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CN" altLang="en-US">
                <a:ea typeface="书体坊米芾体" pitchFamily="2" charset="-122"/>
              </a:rPr>
              <a:t>书体坊米芾体</a:t>
            </a:r>
            <a:r>
              <a:rPr lang="zh-CN" altLang="en-US"/>
              <a:t>		宋体</a:t>
            </a:r>
          </a:p>
          <a:p>
            <a:pPr>
              <a:lnSpc>
                <a:spcPct val="90000"/>
              </a:lnSpc>
            </a:pPr>
            <a:r>
              <a:rPr lang="zh-CN" altLang="en-US">
                <a:latin typeface="宋体-18030" pitchFamily="49" charset="-122"/>
                <a:ea typeface="宋体-18030" pitchFamily="49" charset="-122"/>
              </a:rPr>
              <a:t>宋体</a:t>
            </a:r>
            <a:r>
              <a:rPr lang="en-US" altLang="zh-CN">
                <a:latin typeface="宋体-18030" pitchFamily="49" charset="-122"/>
                <a:ea typeface="宋体-18030" pitchFamily="49" charset="-122"/>
              </a:rPr>
              <a:t>-18030</a:t>
            </a:r>
            <a:r>
              <a:rPr lang="en-US" altLang="zh-CN"/>
              <a:t>			</a:t>
            </a:r>
            <a:r>
              <a:rPr lang="zh-CN" altLang="en-US">
                <a:latin typeface="宋体-PUA" pitchFamily="2" charset="-122"/>
                <a:ea typeface="宋体-PUA" pitchFamily="2" charset="-122"/>
              </a:rPr>
              <a:t>宋体</a:t>
            </a:r>
            <a:r>
              <a:rPr lang="en-US" altLang="zh-CN">
                <a:latin typeface="宋体" pitchFamily="2" charset="-122"/>
              </a:rPr>
              <a:t>-PUA</a:t>
            </a:r>
          </a:p>
          <a:p>
            <a:pPr>
              <a:lnSpc>
                <a:spcPct val="90000"/>
              </a:lnSpc>
            </a:pPr>
            <a:r>
              <a:rPr lang="zh-CN" altLang="en-US">
                <a:latin typeface="宋体-方正超大字符集" pitchFamily="65" charset="-122"/>
                <a:ea typeface="宋体-方正超大字符集" pitchFamily="65" charset="-122"/>
              </a:rPr>
              <a:t>宋体</a:t>
            </a:r>
            <a:r>
              <a:rPr lang="en-US" altLang="zh-CN">
                <a:latin typeface="宋体-方正超大字符集" pitchFamily="65" charset="-122"/>
                <a:ea typeface="宋体-方正超大字符集" pitchFamily="65" charset="-122"/>
              </a:rPr>
              <a:t>-</a:t>
            </a:r>
            <a:r>
              <a:rPr lang="zh-CN" altLang="en-US">
                <a:latin typeface="宋体-方正超大字符集" pitchFamily="65" charset="-122"/>
                <a:ea typeface="宋体-方正超大字符集" pitchFamily="65" charset="-122"/>
              </a:rPr>
              <a:t>方正超大字符集</a:t>
            </a:r>
            <a:r>
              <a:rPr lang="zh-CN" altLang="en-US"/>
              <a:t>	</a:t>
            </a:r>
            <a:r>
              <a:rPr lang="zh-CN" altLang="en-US">
                <a:ea typeface="微软简隶书" pitchFamily="2" charset="-122"/>
              </a:rPr>
              <a:t>微软简隶书</a:t>
            </a:r>
          </a:p>
          <a:p>
            <a:pPr>
              <a:lnSpc>
                <a:spcPct val="90000"/>
              </a:lnSpc>
            </a:pPr>
            <a:r>
              <a:rPr lang="zh-CN" altLang="en-US">
                <a:latin typeface="微软雅黑" pitchFamily="34" charset="-122"/>
                <a:ea typeface="微软雅黑" pitchFamily="34" charset="-122"/>
              </a:rPr>
              <a:t>微软雅黑	</a:t>
            </a:r>
            <a:r>
              <a:rPr lang="zh-CN" altLang="en-US"/>
              <a:t>		</a:t>
            </a:r>
            <a:r>
              <a:rPr lang="zh-CN" altLang="en-US">
                <a:ea typeface="文鼎粗黑简" pitchFamily="49" charset="-122"/>
              </a:rPr>
              <a:t>文鼎粗黑简</a:t>
            </a:r>
          </a:p>
          <a:p>
            <a:pPr>
              <a:lnSpc>
                <a:spcPct val="90000"/>
              </a:lnSpc>
            </a:pPr>
            <a:r>
              <a:rPr lang="zh-CN" altLang="en-US">
                <a:ea typeface="文鼎粗圆简" pitchFamily="49" charset="-122"/>
              </a:rPr>
              <a:t>文鼎粗圆简</a:t>
            </a:r>
            <a:r>
              <a:rPr lang="zh-CN" altLang="en-US"/>
              <a:t>			</a:t>
            </a:r>
            <a:r>
              <a:rPr lang="zh-CN" altLang="en-US">
                <a:ea typeface="文鼎大标宋简" pitchFamily="49" charset="-122"/>
              </a:rPr>
              <a:t>文鼎大标宋简</a:t>
            </a:r>
          </a:p>
          <a:p>
            <a:pPr>
              <a:lnSpc>
                <a:spcPct val="90000"/>
              </a:lnSpc>
            </a:pPr>
            <a:r>
              <a:rPr lang="zh-CN" altLang="en-US">
                <a:ea typeface="文鼎特粗黑简" pitchFamily="49" charset="-122"/>
              </a:rPr>
              <a:t>文鼎特粗黑简</a:t>
            </a:r>
            <a:r>
              <a:rPr lang="zh-CN" altLang="en-US"/>
              <a:t>		</a:t>
            </a:r>
            <a:r>
              <a:rPr lang="zh-CN" altLang="en-US">
                <a:ea typeface="文鼎特粗宋简" pitchFamily="49" charset="-122"/>
              </a:rPr>
              <a:t>文鼎特粗宋简</a:t>
            </a:r>
          </a:p>
          <a:p>
            <a:pPr>
              <a:lnSpc>
                <a:spcPct val="90000"/>
              </a:lnSpc>
            </a:pPr>
            <a:r>
              <a:rPr lang="zh-CN" altLang="en-US">
                <a:ea typeface="文鼎细圆简" pitchFamily="49" charset="-122"/>
              </a:rPr>
              <a:t>文鼎细圆简</a:t>
            </a:r>
            <a:r>
              <a:rPr lang="zh-CN" altLang="en-US"/>
              <a:t>			</a:t>
            </a:r>
            <a:r>
              <a:rPr lang="zh-CN" altLang="en-US">
                <a:ea typeface="文鼎中行书繁" pitchFamily="49" charset="-122"/>
              </a:rPr>
              <a:t>文鼎中行书繁</a:t>
            </a:r>
          </a:p>
          <a:p>
            <a:pPr>
              <a:lnSpc>
                <a:spcPct val="90000"/>
              </a:lnSpc>
            </a:pPr>
            <a:r>
              <a:rPr lang="zh-CN" altLang="en-US">
                <a:ea typeface="文鼎中行书简" pitchFamily="49" charset="-122"/>
              </a:rPr>
              <a:t>文鼎中行书简</a:t>
            </a:r>
            <a:r>
              <a:rPr lang="zh-CN" altLang="en-US"/>
              <a:t>		</a:t>
            </a:r>
            <a:r>
              <a:rPr lang="zh-CN" altLang="en-US">
                <a:ea typeface="新宋体" pitchFamily="49" charset="-122"/>
              </a:rPr>
              <a:t>新宋体</a:t>
            </a:r>
          </a:p>
          <a:p>
            <a:pPr>
              <a:lnSpc>
                <a:spcPct val="90000"/>
              </a:lnSpc>
            </a:pPr>
            <a:r>
              <a:rPr lang="zh-CN" altLang="en-US">
                <a:latin typeface="新宋体-18030" pitchFamily="49" charset="-122"/>
                <a:ea typeface="新宋体-18030" pitchFamily="49" charset="-122"/>
              </a:rPr>
              <a:t>新宋体</a:t>
            </a:r>
            <a:r>
              <a:rPr lang="en-US" altLang="zh-CN">
                <a:latin typeface="新宋体-18030" pitchFamily="49" charset="-122"/>
                <a:ea typeface="新宋体-18030" pitchFamily="49" charset="-122"/>
              </a:rPr>
              <a:t>-18030</a:t>
            </a:r>
            <a:r>
              <a:rPr lang="en-US" altLang="zh-CN"/>
              <a:t>		</a:t>
            </a:r>
            <a:r>
              <a:rPr lang="zh-CN" altLang="en-US">
                <a:ea typeface="叶根友刀锋黑草" pitchFamily="2" charset="-122"/>
              </a:rPr>
              <a:t>叶根友刀锋黑草</a:t>
            </a:r>
          </a:p>
          <a:p>
            <a:pPr>
              <a:lnSpc>
                <a:spcPct val="90000"/>
              </a:lnSpc>
            </a:pPr>
            <a:r>
              <a:rPr lang="zh-CN" altLang="en-US">
                <a:ea typeface="叶根友毛笔行书简体" pitchFamily="2" charset="-122"/>
              </a:rPr>
              <a:t>叶根友毛笔行书简体</a:t>
            </a:r>
            <a:r>
              <a:rPr lang="zh-CN" altLang="en-US"/>
              <a:t>	</a:t>
            </a:r>
            <a:r>
              <a:rPr lang="zh-CN" altLang="en-US">
                <a:ea typeface="叶根友行书繁" pitchFamily="2" charset="-122"/>
              </a:rPr>
              <a:t>叶根友行书繁</a:t>
            </a:r>
          </a:p>
          <a:p>
            <a:pPr>
              <a:lnSpc>
                <a:spcPct val="90000"/>
              </a:lnSpc>
            </a:pPr>
            <a:r>
              <a:rPr lang="zh-CN" altLang="en-US">
                <a:ea typeface="叶根友圆趣卡通体" pitchFamily="2" charset="-122"/>
              </a:rPr>
              <a:t>叶根友圆趣卡通体</a:t>
            </a:r>
            <a:r>
              <a:rPr lang="zh-CN" altLang="en-US"/>
              <a:t>		</a:t>
            </a:r>
            <a:r>
              <a:rPr lang="zh-CN" altLang="en-US">
                <a:ea typeface="幼圆" pitchFamily="49" charset="-122"/>
              </a:rPr>
              <a:t>幼圆</a:t>
            </a:r>
          </a:p>
          <a:p>
            <a:pPr>
              <a:lnSpc>
                <a:spcPct val="90000"/>
              </a:lnSpc>
            </a:pPr>
            <a:r>
              <a:rPr lang="zh-CN" altLang="en-US">
                <a:ea typeface="中國龍瑩篆體" pitchFamily="49" charset="-120"/>
              </a:rPr>
              <a:t>中國龍瑩篆體</a:t>
            </a:r>
            <a:r>
              <a:rPr lang="zh-CN" altLang="en-US"/>
              <a:t>		</a:t>
            </a:r>
            <a:r>
              <a:rPr lang="zh-CN" altLang="en-US">
                <a:ea typeface="做字网改造文鼎简体颜体" pitchFamily="1" charset="-122"/>
              </a:rPr>
              <a:t>改造文鼎简体颜体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20</Words>
  <Application>Microsoft Office PowerPoint</Application>
  <PresentationFormat>全屏显示(4:3)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默认设计模板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walkinnet</dc:creator>
  <cp:lastModifiedBy>user</cp:lastModifiedBy>
  <cp:revision>4</cp:revision>
  <dcterms:created xsi:type="dcterms:W3CDTF">2011-01-18T05:48:09Z</dcterms:created>
  <dcterms:modified xsi:type="dcterms:W3CDTF">2013-07-08T03:29:19Z</dcterms:modified>
</cp:coreProperties>
</file>