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82" r:id="rId2"/>
    <p:sldId id="283" r:id="rId3"/>
    <p:sldId id="258" r:id="rId4"/>
    <p:sldId id="265" r:id="rId5"/>
    <p:sldId id="263" r:id="rId6"/>
    <p:sldId id="260" r:id="rId7"/>
    <p:sldId id="267" r:id="rId8"/>
    <p:sldId id="268" r:id="rId9"/>
    <p:sldId id="270" r:id="rId10"/>
    <p:sldId id="272" r:id="rId11"/>
    <p:sldId id="284" r:id="rId12"/>
    <p:sldId id="274" r:id="rId13"/>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A0F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7" d="100"/>
          <a:sy n="67" d="100"/>
        </p:scale>
        <p:origin x="-147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zh-CN"/>
          </a:p>
        </p:txBody>
      </p:sp>
      <p:sp>
        <p:nvSpPr>
          <p:cNvPr id="348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zh-CN"/>
          </a:p>
        </p:txBody>
      </p:sp>
      <p:sp>
        <p:nvSpPr>
          <p:cNvPr id="348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48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348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zh-CN"/>
          </a:p>
        </p:txBody>
      </p:sp>
      <p:sp>
        <p:nvSpPr>
          <p:cNvPr id="348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155A27D-B4E9-4A8B-8D97-EB523C656F86}" type="slidenum">
              <a:rPr lang="en-US" altLang="zh-CN"/>
              <a:pPr/>
              <a:t>‹#›</a:t>
            </a:fld>
            <a:endParaRPr lang="en-US" altLang="zh-CN"/>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宋体" pitchFamily="2" charset="-122"/>
        <a:cs typeface="+mn-cs"/>
      </a:defRPr>
    </a:lvl1pPr>
    <a:lvl2pPr marL="457200" algn="l" rtl="0" fontAlgn="base">
      <a:spcBef>
        <a:spcPct val="30000"/>
      </a:spcBef>
      <a:spcAft>
        <a:spcPct val="0"/>
      </a:spcAft>
      <a:defRPr sz="1200" kern="1200">
        <a:solidFill>
          <a:schemeClr val="tx1"/>
        </a:solidFill>
        <a:latin typeface="Arial" charset="0"/>
        <a:ea typeface="宋体" pitchFamily="2" charset="-122"/>
        <a:cs typeface="+mn-cs"/>
      </a:defRPr>
    </a:lvl2pPr>
    <a:lvl3pPr marL="914400" algn="l" rtl="0" fontAlgn="base">
      <a:spcBef>
        <a:spcPct val="30000"/>
      </a:spcBef>
      <a:spcAft>
        <a:spcPct val="0"/>
      </a:spcAft>
      <a:defRPr sz="1200" kern="1200">
        <a:solidFill>
          <a:schemeClr val="tx1"/>
        </a:solidFill>
        <a:latin typeface="Arial" charset="0"/>
        <a:ea typeface="宋体" pitchFamily="2" charset="-122"/>
        <a:cs typeface="+mn-cs"/>
      </a:defRPr>
    </a:lvl3pPr>
    <a:lvl4pPr marL="1371600" algn="l" rtl="0" fontAlgn="base">
      <a:spcBef>
        <a:spcPct val="30000"/>
      </a:spcBef>
      <a:spcAft>
        <a:spcPct val="0"/>
      </a:spcAft>
      <a:defRPr sz="1200" kern="1200">
        <a:solidFill>
          <a:schemeClr val="tx1"/>
        </a:solidFill>
        <a:latin typeface="Arial" charset="0"/>
        <a:ea typeface="宋体" pitchFamily="2" charset="-122"/>
        <a:cs typeface="+mn-cs"/>
      </a:defRPr>
    </a:lvl4pPr>
    <a:lvl5pPr marL="1828800" algn="l" rtl="0" fontAlgn="base">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64EEDCD-36CC-40EE-91E9-990547252F42}" type="slidenum">
              <a:rPr lang="en-US" altLang="zh-CN"/>
              <a:pPr/>
              <a:t>2</a:t>
            </a:fld>
            <a:endParaRPr lang="en-US" altLang="zh-CN"/>
          </a:p>
        </p:txBody>
      </p:sp>
      <p:sp>
        <p:nvSpPr>
          <p:cNvPr id="358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E6C9C04-A448-4F7F-9002-AE15914DE790}" type="slidenum">
              <a:rPr lang="en-US" altLang="zh-CN" sz="1200"/>
              <a:pPr algn="r"/>
              <a:t>2</a:t>
            </a:fld>
            <a:endParaRPr lang="en-US" altLang="zh-CN" sz="120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xfrm>
            <a:off x="914400" y="4343400"/>
            <a:ext cx="5029200" cy="4114800"/>
          </a:xfrm>
        </p:spPr>
        <p:txBody>
          <a:bodyPr/>
          <a:lstStyle/>
          <a:p>
            <a:endParaRPr lang="zh-CN"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5161DBF6-5E19-4FD2-BEBB-3E24F8794D65}" type="slidenum">
              <a:rPr lang="en-US" altLang="zh-CN"/>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02630863-BB3D-4A76-9788-9399377E4D37}" type="slidenum">
              <a:rPr lang="en-US" altLang="zh-CN"/>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BF26EA39-43C3-441E-ABD9-9EDA2F0CFDE5}" type="slidenum">
              <a:rPr lang="en-US" altLang="zh-CN"/>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DA8AC316-FF08-473C-8F37-6DDC2320F843}" type="slidenum">
              <a:rPr lang="en-US" altLang="zh-CN"/>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5C8D40F3-DC7D-4013-A01D-06D0CAADCAD3}" type="slidenum">
              <a:rPr lang="en-US" altLang="zh-CN"/>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3CF16879-5071-46DA-B608-014398888C3A}" type="slidenum">
              <a:rPr lang="en-US" altLang="zh-CN"/>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27BF4C9F-A511-4AC1-88C8-990ACDDF61A3}" type="slidenum">
              <a:rPr lang="en-US" altLang="zh-CN"/>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640626E8-A4DF-4679-89F3-37AADFA62B29}" type="slidenum">
              <a:rPr lang="en-US" altLang="zh-CN"/>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94F816BA-B2BB-4047-ABB2-325BBDD85AD8}" type="slidenum">
              <a:rPr lang="en-US" altLang="zh-CN"/>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05E775D7-ABCA-47D7-AB14-C79367CDB6BD}" type="slidenum">
              <a:rPr lang="en-US" altLang="zh-CN"/>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55CA56B6-B62A-4C3E-8603-9EA59B23FF41}" type="slidenum">
              <a:rPr lang="en-US" altLang="zh-CN"/>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9EDE13F-4397-43CD-9480-58C7885B5D15}"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宋体" pitchFamily="2" charset="-122"/>
        </a:defRPr>
      </a:lvl2pPr>
      <a:lvl3pPr algn="ctr" rtl="0" fontAlgn="base">
        <a:spcBef>
          <a:spcPct val="0"/>
        </a:spcBef>
        <a:spcAft>
          <a:spcPct val="0"/>
        </a:spcAft>
        <a:defRPr sz="4400">
          <a:solidFill>
            <a:schemeClr val="tx2"/>
          </a:solidFill>
          <a:latin typeface="Arial" charset="0"/>
          <a:ea typeface="宋体" pitchFamily="2" charset="-122"/>
        </a:defRPr>
      </a:lvl3pPr>
      <a:lvl4pPr algn="ctr" rtl="0" fontAlgn="base">
        <a:spcBef>
          <a:spcPct val="0"/>
        </a:spcBef>
        <a:spcAft>
          <a:spcPct val="0"/>
        </a:spcAft>
        <a:defRPr sz="4400">
          <a:solidFill>
            <a:schemeClr val="tx2"/>
          </a:solidFill>
          <a:latin typeface="Arial" charset="0"/>
          <a:ea typeface="宋体" pitchFamily="2" charset="-122"/>
        </a:defRPr>
      </a:lvl4pPr>
      <a:lvl5pPr algn="ctr" rtl="0" fontAlgn="base">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idx="4294967295"/>
          </p:nvPr>
        </p:nvSpPr>
        <p:spPr>
          <a:xfrm>
            <a:off x="468313" y="-171450"/>
            <a:ext cx="8229600" cy="981075"/>
          </a:xfrm>
        </p:spPr>
        <p:txBody>
          <a:bodyPr anchorCtr="1"/>
          <a:lstStyle/>
          <a:p>
            <a:pPr>
              <a:defRPr/>
            </a:pPr>
            <a:r>
              <a:rPr lang="en-US" altLang="zh-CN">
                <a:solidFill>
                  <a:schemeClr val="folHlink"/>
                </a:solidFill>
                <a:effectLst>
                  <a:outerShdw blurRad="38100" dist="38100" dir="2700000" algn="tl">
                    <a:srgbClr val="FFFFFF"/>
                  </a:outerShdw>
                </a:effectLst>
                <a:latin typeface="+mj-lt"/>
                <a:ea typeface="+mj-ea"/>
                <a:cs typeface="+mj-cs"/>
              </a:rPr>
              <a:t>LoadRunner</a:t>
            </a:r>
            <a:r>
              <a:rPr lang="zh-CN" altLang="en-US">
                <a:solidFill>
                  <a:schemeClr val="folHlink"/>
                </a:solidFill>
                <a:effectLst>
                  <a:outerShdw blurRad="38100" dist="38100" dir="2700000" algn="tl">
                    <a:srgbClr val="FFFFFF"/>
                  </a:outerShdw>
                </a:effectLst>
                <a:latin typeface="+mj-lt"/>
                <a:ea typeface="+mj-ea"/>
                <a:cs typeface="+mj-cs"/>
              </a:rPr>
              <a:t>系列工具</a:t>
            </a:r>
          </a:p>
        </p:txBody>
      </p:sp>
      <p:sp>
        <p:nvSpPr>
          <p:cNvPr id="226307" name="Rectangle 3"/>
          <p:cNvSpPr>
            <a:spLocks noGrp="1" noChangeArrowheads="1"/>
          </p:cNvSpPr>
          <p:nvPr>
            <p:ph type="body" idx="4294967295"/>
          </p:nvPr>
        </p:nvSpPr>
        <p:spPr>
          <a:xfrm>
            <a:off x="323850" y="549275"/>
            <a:ext cx="8569325" cy="6092825"/>
          </a:xfrm>
        </p:spPr>
        <p:txBody>
          <a:bodyPr/>
          <a:lstStyle/>
          <a:p>
            <a:pPr>
              <a:lnSpc>
                <a:spcPct val="80000"/>
              </a:lnSpc>
            </a:pPr>
            <a:r>
              <a:rPr lang="en-US" altLang="zh-CN" sz="2000" b="1">
                <a:effectLst>
                  <a:outerShdw blurRad="38100" dist="38100" dir="2700000" algn="tl">
                    <a:srgbClr val="C0C0C0"/>
                  </a:outerShdw>
                </a:effectLst>
              </a:rPr>
              <a:t>Create Virtual Users</a:t>
            </a:r>
            <a:r>
              <a:rPr lang="en-US" altLang="zh-CN" sz="2000">
                <a:effectLst>
                  <a:outerShdw blurRad="38100" dist="38100" dir="2700000" algn="tl">
                    <a:srgbClr val="C0C0C0"/>
                  </a:outerShdw>
                </a:effectLst>
              </a:rPr>
              <a:t/>
            </a:r>
            <a:br>
              <a:rPr lang="en-US" altLang="zh-CN" sz="2000">
                <a:effectLst>
                  <a:outerShdw blurRad="38100" dist="38100" dir="2700000" algn="tl">
                    <a:srgbClr val="C0C0C0"/>
                  </a:outerShdw>
                </a:effectLst>
              </a:rPr>
            </a:br>
            <a:r>
              <a:rPr lang="zh-CN" altLang="en-US" sz="2000">
                <a:effectLst>
                  <a:outerShdw blurRad="38100" dist="38100" dir="2700000" algn="tl">
                    <a:srgbClr val="C0C0C0"/>
                  </a:outerShdw>
                </a:effectLst>
              </a:rPr>
              <a:t>　  </a:t>
            </a:r>
            <a:r>
              <a:rPr lang="en-US" altLang="zh-CN" sz="2000">
                <a:effectLst>
                  <a:outerShdw blurRad="38100" dist="38100" dir="2700000" algn="tl">
                    <a:srgbClr val="C0C0C0"/>
                  </a:outerShdw>
                </a:effectLst>
              </a:rPr>
              <a:t>LoadRunder</a:t>
            </a:r>
            <a:r>
              <a:rPr lang="zh-CN" altLang="en-US" sz="2000">
                <a:effectLst>
                  <a:outerShdw blurRad="38100" dist="38100" dir="2700000" algn="tl">
                    <a:srgbClr val="C0C0C0"/>
                  </a:outerShdw>
                </a:effectLst>
              </a:rPr>
              <a:t>的</a:t>
            </a:r>
            <a:r>
              <a:rPr lang="en-US" altLang="zh-CN" sz="2000">
                <a:effectLst>
                  <a:outerShdw blurRad="38100" dist="38100" dir="2700000" algn="tl">
                    <a:srgbClr val="C0C0C0"/>
                  </a:outerShdw>
                </a:effectLst>
              </a:rPr>
              <a:t>Virtual User Generator</a:t>
            </a:r>
            <a:r>
              <a:rPr lang="zh-CN" altLang="en-US" sz="2000">
                <a:effectLst>
                  <a:outerShdw blurRad="38100" dist="38100" dir="2700000" algn="tl">
                    <a:srgbClr val="C0C0C0"/>
                  </a:outerShdw>
                </a:effectLst>
              </a:rPr>
              <a:t>引擎可自动产生虚拟用户，模拟业务</a:t>
            </a:r>
            <a:r>
              <a:rPr lang="en-US" altLang="zh-CN" sz="2000">
                <a:effectLst>
                  <a:outerShdw blurRad="38100" dist="38100" dir="2700000" algn="tl">
                    <a:srgbClr val="C0C0C0"/>
                  </a:outerShdw>
                </a:effectLst>
              </a:rPr>
              <a:t>(</a:t>
            </a:r>
            <a:r>
              <a:rPr lang="zh-CN" altLang="en-US" sz="2000">
                <a:effectLst>
                  <a:outerShdw blurRad="38100" dist="38100" dir="2700000" algn="tl">
                    <a:srgbClr val="C0C0C0"/>
                  </a:outerShdw>
                </a:effectLst>
              </a:rPr>
              <a:t>如下订单或预定机位</a:t>
            </a:r>
            <a:r>
              <a:rPr lang="en-US" altLang="zh-CN" sz="2000">
                <a:effectLst>
                  <a:outerShdw blurRad="38100" dist="38100" dir="2700000" algn="tl">
                    <a:srgbClr val="C0C0C0"/>
                  </a:outerShdw>
                </a:effectLst>
              </a:rPr>
              <a:t>)</a:t>
            </a:r>
            <a:r>
              <a:rPr lang="zh-CN" altLang="en-US" sz="2000">
                <a:effectLst>
                  <a:outerShdw blurRad="38100" dist="38100" dir="2700000" algn="tl">
                    <a:srgbClr val="C0C0C0"/>
                  </a:outerShdw>
                </a:effectLst>
              </a:rPr>
              <a:t>和使用者的操作行为，仅需少数的</a:t>
            </a:r>
            <a:r>
              <a:rPr lang="en-US" altLang="zh-CN" sz="2000">
                <a:effectLst>
                  <a:outerShdw blurRad="38100" dist="38100" dir="2700000" algn="tl">
                    <a:srgbClr val="C0C0C0"/>
                  </a:outerShdw>
                </a:effectLst>
              </a:rPr>
              <a:t>Window</a:t>
            </a:r>
            <a:r>
              <a:rPr lang="zh-CN" altLang="en-US" sz="2000">
                <a:effectLst>
                  <a:outerShdw blurRad="38100" dist="38100" dir="2700000" algn="tl">
                    <a:srgbClr val="C0C0C0"/>
                  </a:outerShdw>
                </a:effectLst>
              </a:rPr>
              <a:t>、</a:t>
            </a:r>
            <a:r>
              <a:rPr lang="en-US" altLang="zh-CN" sz="2000">
                <a:effectLst>
                  <a:outerShdw blurRad="38100" dist="38100" dir="2700000" algn="tl">
                    <a:srgbClr val="C0C0C0"/>
                  </a:outerShdw>
                </a:effectLst>
              </a:rPr>
              <a:t>UNIX</a:t>
            </a:r>
            <a:r>
              <a:rPr lang="zh-CN" altLang="en-US" sz="2000">
                <a:effectLst>
                  <a:outerShdw blurRad="38100" dist="38100" dir="2700000" algn="tl">
                    <a:srgbClr val="C0C0C0"/>
                  </a:outerShdw>
                </a:effectLst>
              </a:rPr>
              <a:t>、或</a:t>
            </a:r>
            <a:r>
              <a:rPr lang="en-US" altLang="zh-CN" sz="2000">
                <a:effectLst>
                  <a:outerShdw blurRad="38100" dist="38100" dir="2700000" algn="tl">
                    <a:srgbClr val="C0C0C0"/>
                  </a:outerShdw>
                </a:effectLst>
              </a:rPr>
              <a:t>Linux</a:t>
            </a:r>
            <a:r>
              <a:rPr lang="zh-CN" altLang="en-US" sz="2000">
                <a:effectLst>
                  <a:outerShdw blurRad="38100" dist="38100" dir="2700000" algn="tl">
                    <a:srgbClr val="C0C0C0"/>
                  </a:outerShdw>
                </a:effectLst>
              </a:rPr>
              <a:t>的机器即可执行成千上万个使用者，大大减少测试必需的硬件和人力成本。</a:t>
            </a:r>
          </a:p>
          <a:p>
            <a:pPr>
              <a:lnSpc>
                <a:spcPct val="80000"/>
              </a:lnSpc>
            </a:pPr>
            <a:r>
              <a:rPr lang="zh-CN" altLang="en-US" sz="2000">
                <a:effectLst>
                  <a:outerShdw blurRad="38100" dist="38100" dir="2700000" algn="tl">
                    <a:srgbClr val="C0C0C0"/>
                  </a:outerShdw>
                </a:effectLst>
              </a:rPr>
              <a:t>　 </a:t>
            </a:r>
            <a:r>
              <a:rPr lang="en-US" altLang="zh-CN" sz="2000" b="1">
                <a:effectLst>
                  <a:outerShdw blurRad="38100" dist="38100" dir="2700000" algn="tl">
                    <a:srgbClr val="C0C0C0"/>
                  </a:outerShdw>
                </a:effectLst>
              </a:rPr>
              <a:t>LoadRunner Controller</a:t>
            </a:r>
            <a:br>
              <a:rPr lang="en-US" altLang="zh-CN" sz="2000" b="1">
                <a:effectLst>
                  <a:outerShdw blurRad="38100" dist="38100" dir="2700000" algn="tl">
                    <a:srgbClr val="C0C0C0"/>
                  </a:outerShdw>
                </a:effectLst>
              </a:rPr>
            </a:br>
            <a:r>
              <a:rPr lang="en-US" altLang="zh-CN" sz="2000" b="1">
                <a:effectLst>
                  <a:outerShdw blurRad="38100" dist="38100" dir="2700000" algn="tl">
                    <a:srgbClr val="C0C0C0"/>
                  </a:outerShdw>
                </a:effectLst>
              </a:rPr>
              <a:t>  </a:t>
            </a:r>
            <a:r>
              <a:rPr lang="zh-CN" altLang="en-US" sz="2000">
                <a:effectLst>
                  <a:outerShdw blurRad="38100" dist="38100" dir="2700000" algn="tl">
                    <a:srgbClr val="C0C0C0"/>
                  </a:outerShdw>
                </a:effectLst>
              </a:rPr>
              <a:t>建立</a:t>
            </a:r>
            <a:r>
              <a:rPr lang="en-US" altLang="zh-CN" sz="2000">
                <a:effectLst>
                  <a:outerShdw blurRad="38100" dist="38100" dir="2700000" algn="tl">
                    <a:srgbClr val="C0C0C0"/>
                  </a:outerShdw>
                </a:effectLst>
              </a:rPr>
              <a:t>Virtual Users</a:t>
            </a:r>
            <a:r>
              <a:rPr lang="zh-CN" altLang="en-US" sz="2000">
                <a:effectLst>
                  <a:outerShdw blurRad="38100" dist="38100" dir="2700000" algn="tl">
                    <a:srgbClr val="C0C0C0"/>
                  </a:outerShdw>
                </a:effectLst>
              </a:rPr>
              <a:t>后，执行者需设定加压模式，确定执行哪些业务流程即测试多少数量的</a:t>
            </a:r>
            <a:r>
              <a:rPr lang="en-US" altLang="zh-CN" sz="2000">
                <a:effectLst>
                  <a:outerShdw blurRad="38100" dist="38100" dir="2700000" algn="tl">
                    <a:srgbClr val="C0C0C0"/>
                  </a:outerShdw>
                </a:effectLst>
              </a:rPr>
              <a:t>Virtual Users</a:t>
            </a:r>
            <a:r>
              <a:rPr lang="zh-CN" altLang="en-US" sz="2000">
                <a:effectLst>
                  <a:outerShdw blurRad="38100" dist="38100" dir="2700000" algn="tl">
                    <a:srgbClr val="C0C0C0"/>
                  </a:outerShdw>
                </a:effectLst>
              </a:rPr>
              <a:t>。使用</a:t>
            </a:r>
            <a:r>
              <a:rPr lang="en-US" altLang="zh-CN" sz="2000">
                <a:effectLst>
                  <a:outerShdw blurRad="38100" dist="38100" dir="2700000" algn="tl">
                    <a:srgbClr val="C0C0C0"/>
                  </a:outerShdw>
                </a:effectLst>
              </a:rPr>
              <a:t>Loadrunner Controller</a:t>
            </a:r>
            <a:r>
              <a:rPr lang="zh-CN" altLang="en-US" sz="2000">
                <a:effectLst>
                  <a:outerShdw blurRad="38100" dist="38100" dir="2700000" algn="tl">
                    <a:srgbClr val="C0C0C0"/>
                  </a:outerShdw>
                </a:effectLst>
              </a:rPr>
              <a:t>，执行者可很快的组成多个用户的测试方案，</a:t>
            </a:r>
            <a:r>
              <a:rPr lang="en-US" altLang="zh-CN" sz="2000">
                <a:effectLst>
                  <a:outerShdw blurRad="38100" dist="38100" dir="2700000" algn="tl">
                    <a:srgbClr val="C0C0C0"/>
                  </a:outerShdw>
                </a:effectLst>
              </a:rPr>
              <a:t>LoadRunner Controller</a:t>
            </a:r>
            <a:r>
              <a:rPr lang="zh-CN" altLang="en-US" sz="2000">
                <a:effectLst>
                  <a:outerShdw blurRad="38100" dist="38100" dir="2700000" algn="tl">
                    <a:srgbClr val="C0C0C0"/>
                  </a:outerShdw>
                </a:effectLst>
              </a:rPr>
              <a:t>提供一互动的设定环境 ，建立可重复运作的加压模式，又能管理和驱动整个加压模式。此外，还可利用安排日程来定议虚拟使用者在系统上以何种方式产生压力负载。这样，就可将测试过程自动化。</a:t>
            </a:r>
          </a:p>
          <a:p>
            <a:pPr>
              <a:lnSpc>
                <a:spcPct val="80000"/>
              </a:lnSpc>
            </a:pPr>
            <a:r>
              <a:rPr lang="zh-CN" altLang="en-US" sz="2000">
                <a:effectLst>
                  <a:outerShdw blurRad="38100" dist="38100" dir="2700000" algn="tl">
                    <a:srgbClr val="C0C0C0"/>
                  </a:outerShdw>
                </a:effectLst>
              </a:rPr>
              <a:t>　 </a:t>
            </a:r>
            <a:r>
              <a:rPr lang="en-US" altLang="zh-CN" sz="2000" b="1">
                <a:effectLst>
                  <a:outerShdw blurRad="38100" dist="38100" dir="2700000" algn="tl">
                    <a:srgbClr val="C0C0C0"/>
                  </a:outerShdw>
                </a:effectLst>
              </a:rPr>
              <a:t>Monitoring a Scenario </a:t>
            </a:r>
            <a:r>
              <a:rPr lang="zh-CN" altLang="en-US" sz="2000">
                <a:effectLst>
                  <a:outerShdw blurRad="38100" dist="38100" dir="2700000" algn="tl">
                    <a:srgbClr val="C0C0C0"/>
                  </a:outerShdw>
                </a:effectLst>
              </a:rPr>
              <a:t>　 　 　 </a:t>
            </a:r>
            <a:br>
              <a:rPr lang="zh-CN" altLang="en-US" sz="2000">
                <a:effectLst>
                  <a:outerShdw blurRad="38100" dist="38100" dir="2700000" algn="tl">
                    <a:srgbClr val="C0C0C0"/>
                  </a:outerShdw>
                </a:effectLst>
              </a:rPr>
            </a:br>
            <a:r>
              <a:rPr lang="zh-CN" altLang="en-US" sz="2000">
                <a:effectLst>
                  <a:outerShdw blurRad="38100" dist="38100" dir="2700000" algn="tl">
                    <a:srgbClr val="C0C0C0"/>
                  </a:outerShdw>
                </a:effectLst>
              </a:rPr>
              <a:t>　 </a:t>
            </a:r>
            <a:r>
              <a:rPr lang="en-US" altLang="zh-CN" sz="2000">
                <a:effectLst>
                  <a:outerShdw blurRad="38100" dist="38100" dir="2700000" algn="tl">
                    <a:srgbClr val="C0C0C0"/>
                  </a:outerShdw>
                </a:effectLst>
              </a:rPr>
              <a:t>LoadRunner</a:t>
            </a:r>
            <a:r>
              <a:rPr lang="zh-CN" altLang="en-US" sz="2000">
                <a:effectLst>
                  <a:outerShdw blurRad="38100" dist="38100" dir="2700000" algn="tl">
                    <a:srgbClr val="C0C0C0"/>
                  </a:outerShdw>
                </a:effectLst>
              </a:rPr>
              <a:t>内含即时监测器，可在压力测试期间随时查看应用系统的运作效能。这些监测器可即时显示</a:t>
            </a:r>
            <a:r>
              <a:rPr lang="en-US" altLang="zh-CN" sz="2000">
                <a:effectLst>
                  <a:outerShdw blurRad="38100" dist="38100" dir="2700000" algn="tl">
                    <a:srgbClr val="C0C0C0"/>
                  </a:outerShdw>
                </a:effectLst>
              </a:rPr>
              <a:t>Transaction</a:t>
            </a:r>
            <a:r>
              <a:rPr lang="zh-CN" altLang="en-US" sz="2000">
                <a:effectLst>
                  <a:outerShdw blurRad="38100" dist="38100" dir="2700000" algn="tl">
                    <a:srgbClr val="C0C0C0"/>
                  </a:outerShdw>
                </a:effectLst>
              </a:rPr>
              <a:t>资料，如反应时间和其他后端系统组件性能包括</a:t>
            </a:r>
            <a:r>
              <a:rPr lang="en-US" altLang="zh-CN" sz="2000">
                <a:effectLst>
                  <a:outerShdw blurRad="38100" dist="38100" dir="2700000" algn="tl">
                    <a:srgbClr val="C0C0C0"/>
                  </a:outerShdw>
                </a:effectLst>
              </a:rPr>
              <a:t>AP server</a:t>
            </a:r>
            <a:r>
              <a:rPr lang="zh-CN" altLang="en-US" sz="2000">
                <a:effectLst>
                  <a:outerShdw blurRad="38100" dist="38100" dir="2700000" algn="tl">
                    <a:srgbClr val="C0C0C0"/>
                  </a:outerShdw>
                </a:effectLst>
              </a:rPr>
              <a:t>、</a:t>
            </a:r>
            <a:r>
              <a:rPr lang="en-US" altLang="zh-CN" sz="2000">
                <a:effectLst>
                  <a:outerShdw blurRad="38100" dist="38100" dir="2700000" algn="tl">
                    <a:srgbClr val="C0C0C0"/>
                  </a:outerShdw>
                </a:effectLst>
              </a:rPr>
              <a:t>Web server </a:t>
            </a:r>
            <a:r>
              <a:rPr lang="zh-CN" altLang="en-US" sz="2000">
                <a:effectLst>
                  <a:outerShdw blurRad="38100" dist="38100" dir="2700000" algn="tl">
                    <a:srgbClr val="C0C0C0"/>
                  </a:outerShdw>
                </a:effectLst>
              </a:rPr>
              <a:t>、网络设备、</a:t>
            </a:r>
            <a:r>
              <a:rPr lang="en-US" altLang="zh-CN" sz="2000">
                <a:effectLst>
                  <a:outerShdw blurRad="38100" dist="38100" dir="2700000" algn="tl">
                    <a:srgbClr val="C0C0C0"/>
                  </a:outerShdw>
                </a:effectLst>
              </a:rPr>
              <a:t>database</a:t>
            </a:r>
            <a:r>
              <a:rPr lang="zh-CN" altLang="en-US" sz="2000">
                <a:effectLst>
                  <a:outerShdw blurRad="38100" dist="38100" dir="2700000" algn="tl">
                    <a:srgbClr val="C0C0C0"/>
                  </a:outerShdw>
                </a:effectLst>
              </a:rPr>
              <a:t>等。如此，便可在测试过程中同时从</a:t>
            </a:r>
            <a:r>
              <a:rPr lang="en-US" altLang="zh-CN" sz="2000">
                <a:effectLst>
                  <a:outerShdw blurRad="38100" dist="38100" dir="2700000" algn="tl">
                    <a:srgbClr val="C0C0C0"/>
                  </a:outerShdw>
                </a:effectLst>
              </a:rPr>
              <a:t>client</a:t>
            </a:r>
            <a:r>
              <a:rPr lang="zh-CN" altLang="en-US" sz="2000">
                <a:effectLst>
                  <a:outerShdw blurRad="38100" dist="38100" dir="2700000" algn="tl">
                    <a:srgbClr val="C0C0C0"/>
                  </a:outerShdw>
                </a:effectLst>
              </a:rPr>
              <a:t>端和</a:t>
            </a:r>
            <a:r>
              <a:rPr lang="en-US" altLang="zh-CN" sz="2000">
                <a:effectLst>
                  <a:outerShdw blurRad="38100" dist="38100" dir="2700000" algn="tl">
                    <a:srgbClr val="C0C0C0"/>
                  </a:outerShdw>
                </a:effectLst>
              </a:rPr>
              <a:t>server</a:t>
            </a:r>
            <a:r>
              <a:rPr lang="zh-CN" altLang="en-US" sz="2000">
                <a:effectLst>
                  <a:outerShdw blurRad="38100" dist="38100" dir="2700000" algn="tl">
                    <a:srgbClr val="C0C0C0"/>
                  </a:outerShdw>
                </a:effectLst>
              </a:rPr>
              <a:t>端双方面评估这些系统组件的运作效能，从而更快发现问题。</a:t>
            </a:r>
          </a:p>
          <a:p>
            <a:pPr>
              <a:lnSpc>
                <a:spcPct val="80000"/>
              </a:lnSpc>
            </a:pPr>
            <a:r>
              <a:rPr lang="zh-CN" altLang="en-US" sz="2000">
                <a:effectLst>
                  <a:outerShdw blurRad="38100" dist="38100" dir="2700000" algn="tl">
                    <a:srgbClr val="C0C0C0"/>
                  </a:outerShdw>
                </a:effectLst>
              </a:rPr>
              <a:t>    </a:t>
            </a:r>
            <a:r>
              <a:rPr lang="en-US" altLang="zh-CN" sz="2000" b="1">
                <a:effectLst>
                  <a:outerShdw blurRad="38100" dist="38100" dir="2700000" algn="tl">
                    <a:srgbClr val="C0C0C0"/>
                  </a:outerShdw>
                </a:effectLst>
              </a:rPr>
              <a:t>Anilisy </a:t>
            </a:r>
            <a:br>
              <a:rPr lang="en-US" altLang="zh-CN" sz="2000" b="1">
                <a:effectLst>
                  <a:outerShdw blurRad="38100" dist="38100" dir="2700000" algn="tl">
                    <a:srgbClr val="C0C0C0"/>
                  </a:outerShdw>
                </a:effectLst>
              </a:rPr>
            </a:br>
            <a:r>
              <a:rPr lang="zh-CN" altLang="en-US" sz="2000">
                <a:effectLst>
                  <a:outerShdw blurRad="38100" dist="38100" dir="2700000" algn="tl">
                    <a:srgbClr val="C0C0C0"/>
                  </a:outerShdw>
                </a:effectLst>
              </a:rPr>
              <a:t>　 完成测试后，</a:t>
            </a:r>
            <a:r>
              <a:rPr lang="en-US" altLang="zh-CN" sz="2000">
                <a:effectLst>
                  <a:outerShdw blurRad="38100" dist="38100" dir="2700000" algn="tl">
                    <a:srgbClr val="C0C0C0"/>
                  </a:outerShdw>
                </a:effectLst>
              </a:rPr>
              <a:t>Loadrunner</a:t>
            </a:r>
            <a:r>
              <a:rPr lang="zh-CN" altLang="en-US" sz="2000">
                <a:effectLst>
                  <a:outerShdw blurRad="38100" dist="38100" dir="2700000" algn="tl">
                    <a:srgbClr val="C0C0C0"/>
                  </a:outerShdw>
                </a:effectLst>
              </a:rPr>
              <a:t>收集所有测试数据，并提供精确的分析和报表功能，以便迅速找到效能问题并追溯其错误原因。</a:t>
            </a:r>
          </a:p>
          <a:p>
            <a:pPr>
              <a:lnSpc>
                <a:spcPct val="80000"/>
              </a:lnSpc>
            </a:pPr>
            <a:r>
              <a:rPr lang="zh-CN" altLang="en-US" sz="2000">
                <a:effectLst>
                  <a:outerShdw blurRad="38100" dist="38100" dir="2700000" algn="tl">
                    <a:srgbClr val="C0C0C0"/>
                  </a:outerShdw>
                </a:effectLst>
              </a:rPr>
              <a:t>    </a:t>
            </a:r>
            <a:r>
              <a:rPr lang="en-US" altLang="zh-CN" sz="2000" b="1">
                <a:effectLst>
                  <a:outerShdw blurRad="38100" dist="38100" dir="2700000" algn="tl">
                    <a:srgbClr val="C0C0C0"/>
                  </a:outerShdw>
                </a:effectLst>
              </a:rPr>
              <a:t>IP  Wizard</a:t>
            </a:r>
            <a:br>
              <a:rPr lang="en-US" altLang="zh-CN" sz="2000" b="1">
                <a:effectLst>
                  <a:outerShdw blurRad="38100" dist="38100" dir="2700000" algn="tl">
                    <a:srgbClr val="C0C0C0"/>
                  </a:outerShdw>
                </a:effectLst>
              </a:rPr>
            </a:br>
            <a:r>
              <a:rPr lang="en-US" altLang="zh-CN" sz="2000" b="1">
                <a:effectLst>
                  <a:outerShdw blurRad="38100" dist="38100" dir="2700000" algn="tl">
                    <a:srgbClr val="C0C0C0"/>
                  </a:outerShdw>
                </a:effectLst>
              </a:rPr>
              <a:t>  </a:t>
            </a:r>
            <a:r>
              <a:rPr lang="zh-CN" altLang="en-US" sz="2000">
                <a:effectLst>
                  <a:outerShdw blurRad="38100" dist="38100" dir="2700000" algn="tl">
                    <a:srgbClr val="C0C0C0"/>
                  </a:outerShdw>
                </a:effectLst>
              </a:rPr>
              <a:t>可是虚拟生成多个</a:t>
            </a:r>
            <a:r>
              <a:rPr lang="en-US" altLang="zh-CN" sz="2000">
                <a:effectLst>
                  <a:outerShdw blurRad="38100" dist="38100" dir="2700000" algn="tl">
                    <a:srgbClr val="C0C0C0"/>
                  </a:outerShdw>
                </a:effectLst>
              </a:rPr>
              <a:t>IP</a:t>
            </a:r>
            <a:r>
              <a:rPr lang="zh-CN" altLang="en-US" sz="2000">
                <a:effectLst>
                  <a:outerShdw blurRad="38100" dist="38100" dir="2700000" algn="tl">
                    <a:srgbClr val="C0C0C0"/>
                  </a:outerShdw>
                </a:effectLst>
              </a:rPr>
              <a:t>，在</a:t>
            </a:r>
            <a:r>
              <a:rPr lang="en-US" altLang="zh-CN" sz="2000">
                <a:effectLst>
                  <a:outerShdw blurRad="38100" dist="38100" dir="2700000" algn="tl">
                    <a:srgbClr val="C0C0C0"/>
                  </a:outerShdw>
                </a:effectLst>
              </a:rPr>
              <a:t>Controller</a:t>
            </a:r>
            <a:r>
              <a:rPr lang="zh-CN" altLang="en-US" sz="2000">
                <a:effectLst>
                  <a:outerShdw blurRad="38100" dist="38100" dir="2700000" algn="tl">
                    <a:srgbClr val="C0C0C0"/>
                  </a:outerShdw>
                </a:effectLst>
              </a:rPr>
              <a:t>中可以将生成的虚拟</a:t>
            </a:r>
            <a:r>
              <a:rPr lang="en-US" altLang="zh-CN" sz="2000">
                <a:effectLst>
                  <a:outerShdw blurRad="38100" dist="38100" dir="2700000" algn="tl">
                    <a:srgbClr val="C0C0C0"/>
                  </a:outerShdw>
                </a:effectLst>
              </a:rPr>
              <a:t>IP</a:t>
            </a:r>
            <a:r>
              <a:rPr lang="zh-CN" altLang="en-US" sz="2000">
                <a:effectLst>
                  <a:outerShdw blurRad="38100" dist="38100" dir="2700000" algn="tl">
                    <a:srgbClr val="C0C0C0"/>
                  </a:outerShdw>
                </a:effectLst>
              </a:rPr>
              <a:t>分配给虚拟用户使用。</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endParaRPr lang="zh-CN" altLang="zh-CN"/>
          </a:p>
        </p:txBody>
      </p:sp>
      <p:sp>
        <p:nvSpPr>
          <p:cNvPr id="18435" name="Rectangle 3"/>
          <p:cNvSpPr>
            <a:spLocks noGrp="1" noChangeArrowheads="1"/>
          </p:cNvSpPr>
          <p:nvPr>
            <p:ph type="body" idx="1"/>
          </p:nvPr>
        </p:nvSpPr>
        <p:spPr/>
        <p:txBody>
          <a:bodyPr/>
          <a:lstStyle/>
          <a:p>
            <a:endParaRPr lang="zh-CN" altLang="zh-CN"/>
          </a:p>
        </p:txBody>
      </p:sp>
      <p:pic>
        <p:nvPicPr>
          <p:cNvPr id="18436" name="Picture 4"/>
          <p:cNvPicPr>
            <a:picLocks noChangeAspect="1" noChangeArrowheads="1"/>
          </p:cNvPicPr>
          <p:nvPr/>
        </p:nvPicPr>
        <p:blipFill>
          <a:blip r:embed="rId2"/>
          <a:srcRect/>
          <a:stretch>
            <a:fillRect/>
          </a:stretch>
        </p:blipFill>
        <p:spPr bwMode="auto">
          <a:xfrm>
            <a:off x="-1933575" y="-228600"/>
            <a:ext cx="13011150" cy="7315200"/>
          </a:xfrm>
          <a:prstGeom prst="rect">
            <a:avLst/>
          </a:prstGeom>
          <a:noFill/>
          <a:ln w="9525">
            <a:noFill/>
            <a:miter lim="800000"/>
            <a:headEnd/>
            <a:tailEnd/>
          </a:ln>
          <a:effectLst/>
        </p:spPr>
      </p:pic>
      <p:pic>
        <p:nvPicPr>
          <p:cNvPr id="18437" name="Picture 5"/>
          <p:cNvPicPr>
            <a:picLocks noChangeAspect="1" noChangeArrowheads="1"/>
          </p:cNvPicPr>
          <p:nvPr/>
        </p:nvPicPr>
        <p:blipFill>
          <a:blip r:embed="rId3"/>
          <a:srcRect/>
          <a:stretch>
            <a:fillRect/>
          </a:stretch>
        </p:blipFill>
        <p:spPr bwMode="auto">
          <a:xfrm>
            <a:off x="-1908175" y="-171450"/>
            <a:ext cx="12960350" cy="7272338"/>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endParaRPr lang="zh-CN" altLang="zh-CN"/>
          </a:p>
        </p:txBody>
      </p:sp>
      <p:sp>
        <p:nvSpPr>
          <p:cNvPr id="20483" name="Rectangle 3"/>
          <p:cNvSpPr>
            <a:spLocks noGrp="1" noChangeArrowheads="1"/>
          </p:cNvSpPr>
          <p:nvPr>
            <p:ph type="body" idx="1"/>
          </p:nvPr>
        </p:nvSpPr>
        <p:spPr/>
        <p:txBody>
          <a:bodyPr/>
          <a:lstStyle/>
          <a:p>
            <a:endParaRPr lang="zh-CN" altLang="zh-CN"/>
          </a:p>
        </p:txBody>
      </p:sp>
      <p:pic>
        <p:nvPicPr>
          <p:cNvPr id="20484" name="Picture 4"/>
          <p:cNvPicPr>
            <a:picLocks noChangeAspect="1" noChangeArrowheads="1"/>
          </p:cNvPicPr>
          <p:nvPr/>
        </p:nvPicPr>
        <p:blipFill>
          <a:blip r:embed="rId2"/>
          <a:srcRect/>
          <a:stretch>
            <a:fillRect/>
          </a:stretch>
        </p:blipFill>
        <p:spPr bwMode="auto">
          <a:xfrm>
            <a:off x="-1933575" y="-228600"/>
            <a:ext cx="13011150" cy="7315200"/>
          </a:xfrm>
          <a:prstGeom prst="rect">
            <a:avLst/>
          </a:prstGeom>
          <a:noFill/>
          <a:ln w="9525">
            <a:noFill/>
            <a:miter lim="800000"/>
            <a:headEnd/>
            <a:tailEnd/>
          </a:ln>
          <a:effectLst/>
        </p:spPr>
      </p:pic>
      <p:pic>
        <p:nvPicPr>
          <p:cNvPr id="20485" name="Picture 5"/>
          <p:cNvPicPr>
            <a:picLocks noChangeAspect="1" noChangeArrowheads="1"/>
          </p:cNvPicPr>
          <p:nvPr/>
        </p:nvPicPr>
        <p:blipFill>
          <a:blip r:embed="rId3"/>
          <a:srcRect/>
          <a:stretch>
            <a:fillRect/>
          </a:stretch>
        </p:blipFill>
        <p:spPr bwMode="auto">
          <a:xfrm>
            <a:off x="-1981200" y="0"/>
            <a:ext cx="13033375" cy="7100888"/>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idx="4294967295"/>
          </p:nvPr>
        </p:nvSpPr>
        <p:spPr>
          <a:xfrm>
            <a:off x="1524000" y="1066800"/>
            <a:ext cx="7369175" cy="649288"/>
          </a:xfrm>
        </p:spPr>
        <p:txBody>
          <a:bodyPr wrap="none" lIns="92075" tIns="46038" rIns="92075" bIns="46038" anchor="t"/>
          <a:lstStyle/>
          <a:p>
            <a:pPr algn="l">
              <a:defRPr/>
            </a:pPr>
            <a:r>
              <a:rPr lang="en-US" altLang="zh-CN" sz="4000" b="1" u="sng">
                <a:solidFill>
                  <a:schemeClr val="folHlink"/>
                </a:solidFill>
                <a:effectLst>
                  <a:outerShdw blurRad="38100" dist="38100" dir="2700000" algn="tl">
                    <a:srgbClr val="FFFFFF"/>
                  </a:outerShdw>
                </a:effectLst>
                <a:latin typeface="宋体" pitchFamily="2" charset="-122"/>
                <a:ea typeface="+mj-ea"/>
                <a:cs typeface="+mj-cs"/>
              </a:rPr>
              <a:t>LoadRunner</a:t>
            </a:r>
            <a:r>
              <a:rPr lang="zh-CN" altLang="en-US" sz="4000" b="1" u="sng">
                <a:solidFill>
                  <a:schemeClr val="folHlink"/>
                </a:solidFill>
                <a:effectLst>
                  <a:outerShdw blurRad="38100" dist="38100" dir="2700000" algn="tl">
                    <a:srgbClr val="FFFFFF"/>
                  </a:outerShdw>
                </a:effectLst>
                <a:latin typeface="宋体" pitchFamily="2" charset="-122"/>
                <a:ea typeface="+mj-ea"/>
                <a:cs typeface="+mj-cs"/>
              </a:rPr>
              <a:t>的单用户与并发</a:t>
            </a:r>
            <a:endParaRPr lang="zh-CN" altLang="en-US" sz="4000" b="1" u="sng">
              <a:solidFill>
                <a:schemeClr val="folHlink"/>
              </a:solidFill>
              <a:effectLst>
                <a:outerShdw blurRad="38100" dist="38100" dir="2700000" algn="tl">
                  <a:srgbClr val="FFFFFF"/>
                </a:outerShdw>
              </a:effectLst>
              <a:latin typeface="宋体" pitchFamily="2" charset="-122"/>
              <a:ea typeface="+mj-ea"/>
              <a:cs typeface="+mj-cs"/>
              <a:hlinkClick r:id="" action="ppaction://noaction">
                <a:snd r:embed="rId3" name="chimes.wav" builtIn="1"/>
              </a:hlinkClick>
            </a:endParaRPr>
          </a:p>
        </p:txBody>
      </p:sp>
      <p:grpSp>
        <p:nvGrpSpPr>
          <p:cNvPr id="2" name="Group 10"/>
          <p:cNvGrpSpPr>
            <a:grpSpLocks/>
          </p:cNvGrpSpPr>
          <p:nvPr/>
        </p:nvGrpSpPr>
        <p:grpSpPr bwMode="auto">
          <a:xfrm>
            <a:off x="-76200" y="2411413"/>
            <a:ext cx="9232900" cy="1550987"/>
            <a:chOff x="48" y="511"/>
            <a:chExt cx="5816" cy="977"/>
          </a:xfrm>
        </p:grpSpPr>
        <p:sp>
          <p:nvSpPr>
            <p:cNvPr id="33796" name="Rectangle 11"/>
            <p:cNvSpPr>
              <a:spLocks noChangeArrowheads="1"/>
            </p:cNvSpPr>
            <p:nvPr/>
          </p:nvSpPr>
          <p:spPr bwMode="auto">
            <a:xfrm>
              <a:off x="2423" y="631"/>
              <a:ext cx="3441" cy="684"/>
            </a:xfrm>
            <a:prstGeom prst="rect">
              <a:avLst/>
            </a:prstGeom>
            <a:noFill/>
            <a:ln w="9525">
              <a:noFill/>
              <a:miter lim="800000"/>
              <a:headEnd/>
              <a:tailEnd/>
            </a:ln>
          </p:spPr>
          <p:txBody>
            <a:bodyPr lIns="107950" tIns="53975" rIns="107950" bIns="53975"/>
            <a:lstStyle/>
            <a:p>
              <a:pPr marL="465138" lvl="1" indent="-7938" eaLnBrk="0" hangingPunct="0">
                <a:spcBef>
                  <a:spcPct val="100000"/>
                </a:spcBef>
              </a:pPr>
              <a:r>
                <a:rPr lang="zh-CN" altLang="en-US" sz="2400" b="1" u="sng">
                  <a:solidFill>
                    <a:schemeClr val="tx2"/>
                  </a:solidFill>
                  <a:latin typeface="Arial Narrow" pitchFamily="34" charset="0"/>
                  <a:ea typeface="楷体_GB2312" pitchFamily="49" charset="-122"/>
                </a:rPr>
                <a:t>在</a:t>
              </a:r>
              <a:r>
                <a:rPr lang="zh-CN" altLang="en-US" sz="2400" b="1" u="sng">
                  <a:solidFill>
                    <a:srgbClr val="FD4B21"/>
                  </a:solidFill>
                  <a:latin typeface="Arial Narrow" pitchFamily="34" charset="0"/>
                  <a:ea typeface="楷体_GB2312" pitchFamily="49" charset="-122"/>
                </a:rPr>
                <a:t>“虚拟用户发生器”</a:t>
              </a:r>
              <a:r>
                <a:rPr lang="zh-CN" altLang="en-US" sz="2400" b="1" u="sng">
                  <a:solidFill>
                    <a:schemeClr val="tx2"/>
                  </a:solidFill>
                  <a:latin typeface="Arial Narrow" pitchFamily="34" charset="0"/>
                  <a:ea typeface="楷体_GB2312" pitchFamily="49" charset="-122"/>
                </a:rPr>
                <a:t>中</a:t>
              </a:r>
              <a:r>
                <a:rPr lang="en-US" altLang="zh-CN" sz="2400" b="1" u="sng">
                  <a:solidFill>
                    <a:schemeClr val="tx2"/>
                  </a:solidFill>
                  <a:latin typeface="Arial Narrow" pitchFamily="34" charset="0"/>
                  <a:ea typeface="楷体_GB2312" pitchFamily="49" charset="-122"/>
                </a:rPr>
                <a:t>:</a:t>
              </a:r>
              <a:r>
                <a:rPr lang="zh-CN" altLang="en-US" sz="2400" b="1" u="sng">
                  <a:solidFill>
                    <a:schemeClr val="tx2"/>
                  </a:solidFill>
                  <a:latin typeface="Arial Narrow" pitchFamily="34" charset="0"/>
                  <a:ea typeface="楷体_GB2312" pitchFamily="49" charset="-122"/>
                </a:rPr>
                <a:t>执行单用户操作</a:t>
              </a:r>
              <a:endParaRPr lang="zh-CN" altLang="en-US" sz="2400">
                <a:solidFill>
                  <a:schemeClr val="tx2"/>
                </a:solidFill>
                <a:latin typeface="Arial Narrow" pitchFamily="34" charset="0"/>
              </a:endParaRPr>
            </a:p>
          </p:txBody>
        </p:sp>
        <p:grpSp>
          <p:nvGrpSpPr>
            <p:cNvPr id="33797" name="Group 12"/>
            <p:cNvGrpSpPr>
              <a:grpSpLocks/>
            </p:cNvGrpSpPr>
            <p:nvPr/>
          </p:nvGrpSpPr>
          <p:grpSpPr bwMode="auto">
            <a:xfrm>
              <a:off x="1436" y="511"/>
              <a:ext cx="1153" cy="776"/>
              <a:chOff x="2640" y="1344"/>
              <a:chExt cx="2474" cy="1629"/>
            </a:xfrm>
          </p:grpSpPr>
          <p:sp>
            <p:nvSpPr>
              <p:cNvPr id="33798" name="Freeform 13"/>
              <p:cNvSpPr>
                <a:spLocks/>
              </p:cNvSpPr>
              <p:nvPr/>
            </p:nvSpPr>
            <p:spPr bwMode="invGray">
              <a:xfrm>
                <a:off x="2657" y="1552"/>
                <a:ext cx="2457" cy="1421"/>
              </a:xfrm>
              <a:custGeom>
                <a:avLst/>
                <a:gdLst>
                  <a:gd name="T0" fmla="*/ 0 w 993"/>
                  <a:gd name="T1" fmla="*/ 1275 h 553"/>
                  <a:gd name="T2" fmla="*/ 0 w 993"/>
                  <a:gd name="T3" fmla="*/ 1293 h 553"/>
                  <a:gd name="T4" fmla="*/ 17 w 993"/>
                  <a:gd name="T5" fmla="*/ 1300 h 553"/>
                  <a:gd name="T6" fmla="*/ 37 w 993"/>
                  <a:gd name="T7" fmla="*/ 1311 h 553"/>
                  <a:gd name="T8" fmla="*/ 77 w 993"/>
                  <a:gd name="T9" fmla="*/ 1318 h 553"/>
                  <a:gd name="T10" fmla="*/ 116 w 993"/>
                  <a:gd name="T11" fmla="*/ 1336 h 553"/>
                  <a:gd name="T12" fmla="*/ 156 w 993"/>
                  <a:gd name="T13" fmla="*/ 1344 h 553"/>
                  <a:gd name="T14" fmla="*/ 215 w 993"/>
                  <a:gd name="T15" fmla="*/ 1354 h 553"/>
                  <a:gd name="T16" fmla="*/ 275 w 993"/>
                  <a:gd name="T17" fmla="*/ 1362 h 553"/>
                  <a:gd name="T18" fmla="*/ 334 w 993"/>
                  <a:gd name="T19" fmla="*/ 1372 h 553"/>
                  <a:gd name="T20" fmla="*/ 413 w 993"/>
                  <a:gd name="T21" fmla="*/ 1380 h 553"/>
                  <a:gd name="T22" fmla="*/ 473 w 993"/>
                  <a:gd name="T23" fmla="*/ 1390 h 553"/>
                  <a:gd name="T24" fmla="*/ 552 w 993"/>
                  <a:gd name="T25" fmla="*/ 1398 h 553"/>
                  <a:gd name="T26" fmla="*/ 651 w 993"/>
                  <a:gd name="T27" fmla="*/ 1398 h 553"/>
                  <a:gd name="T28" fmla="*/ 730 w 993"/>
                  <a:gd name="T29" fmla="*/ 1408 h 553"/>
                  <a:gd name="T30" fmla="*/ 829 w 993"/>
                  <a:gd name="T31" fmla="*/ 1408 h 553"/>
                  <a:gd name="T32" fmla="*/ 928 w 993"/>
                  <a:gd name="T33" fmla="*/ 1418 h 553"/>
                  <a:gd name="T34" fmla="*/ 1029 w 993"/>
                  <a:gd name="T35" fmla="*/ 1418 h 553"/>
                  <a:gd name="T36" fmla="*/ 1128 w 993"/>
                  <a:gd name="T37" fmla="*/ 1418 h 553"/>
                  <a:gd name="T38" fmla="*/ 1227 w 993"/>
                  <a:gd name="T39" fmla="*/ 1418 h 553"/>
                  <a:gd name="T40" fmla="*/ 1346 w 993"/>
                  <a:gd name="T41" fmla="*/ 1418 h 553"/>
                  <a:gd name="T42" fmla="*/ 1564 w 993"/>
                  <a:gd name="T43" fmla="*/ 1418 h 553"/>
                  <a:gd name="T44" fmla="*/ 1779 w 993"/>
                  <a:gd name="T45" fmla="*/ 1398 h 553"/>
                  <a:gd name="T46" fmla="*/ 1957 w 993"/>
                  <a:gd name="T47" fmla="*/ 1390 h 553"/>
                  <a:gd name="T48" fmla="*/ 2135 w 993"/>
                  <a:gd name="T49" fmla="*/ 1372 h 553"/>
                  <a:gd name="T50" fmla="*/ 2276 w 993"/>
                  <a:gd name="T51" fmla="*/ 1344 h 553"/>
                  <a:gd name="T52" fmla="*/ 2375 w 993"/>
                  <a:gd name="T53" fmla="*/ 1328 h 553"/>
                  <a:gd name="T54" fmla="*/ 2435 w 993"/>
                  <a:gd name="T55" fmla="*/ 1300 h 553"/>
                  <a:gd name="T56" fmla="*/ 2455 w 993"/>
                  <a:gd name="T57" fmla="*/ 1275 h 553"/>
                  <a:gd name="T58" fmla="*/ 2455 w 993"/>
                  <a:gd name="T59" fmla="*/ 0 h 553"/>
                  <a:gd name="T60" fmla="*/ 2455 w 993"/>
                  <a:gd name="T61" fmla="*/ 8 h 553"/>
                  <a:gd name="T62" fmla="*/ 2435 w 993"/>
                  <a:gd name="T63" fmla="*/ 26 h 553"/>
                  <a:gd name="T64" fmla="*/ 2415 w 993"/>
                  <a:gd name="T65" fmla="*/ 36 h 553"/>
                  <a:gd name="T66" fmla="*/ 2395 w 993"/>
                  <a:gd name="T67" fmla="*/ 41 h 553"/>
                  <a:gd name="T68" fmla="*/ 2356 w 993"/>
                  <a:gd name="T69" fmla="*/ 51 h 553"/>
                  <a:gd name="T70" fmla="*/ 2313 w 993"/>
                  <a:gd name="T71" fmla="*/ 69 h 553"/>
                  <a:gd name="T72" fmla="*/ 2257 w 993"/>
                  <a:gd name="T73" fmla="*/ 77 h 553"/>
                  <a:gd name="T74" fmla="*/ 2217 w 993"/>
                  <a:gd name="T75" fmla="*/ 87 h 553"/>
                  <a:gd name="T76" fmla="*/ 2135 w 993"/>
                  <a:gd name="T77" fmla="*/ 98 h 553"/>
                  <a:gd name="T78" fmla="*/ 2078 w 993"/>
                  <a:gd name="T79" fmla="*/ 105 h 553"/>
                  <a:gd name="T80" fmla="*/ 1997 w 993"/>
                  <a:gd name="T81" fmla="*/ 116 h 553"/>
                  <a:gd name="T82" fmla="*/ 1940 w 993"/>
                  <a:gd name="T83" fmla="*/ 116 h 553"/>
                  <a:gd name="T84" fmla="*/ 1841 w 993"/>
                  <a:gd name="T85" fmla="*/ 123 h 553"/>
                  <a:gd name="T86" fmla="*/ 1762 w 993"/>
                  <a:gd name="T87" fmla="*/ 134 h 553"/>
                  <a:gd name="T88" fmla="*/ 1663 w 993"/>
                  <a:gd name="T89" fmla="*/ 134 h 553"/>
                  <a:gd name="T90" fmla="*/ 1584 w 993"/>
                  <a:gd name="T91" fmla="*/ 141 h 553"/>
                  <a:gd name="T92" fmla="*/ 1485 w 993"/>
                  <a:gd name="T93" fmla="*/ 141 h 553"/>
                  <a:gd name="T94" fmla="*/ 1386 w 993"/>
                  <a:gd name="T95" fmla="*/ 141 h 553"/>
                  <a:gd name="T96" fmla="*/ 1267 w 993"/>
                  <a:gd name="T97" fmla="*/ 141 h 553"/>
                  <a:gd name="T98" fmla="*/ 1227 w 993"/>
                  <a:gd name="T99" fmla="*/ 152 h 553"/>
                  <a:gd name="T100" fmla="*/ 990 w 993"/>
                  <a:gd name="T101" fmla="*/ 141 h 553"/>
                  <a:gd name="T102" fmla="*/ 772 w 993"/>
                  <a:gd name="T103" fmla="*/ 134 h 553"/>
                  <a:gd name="T104" fmla="*/ 572 w 993"/>
                  <a:gd name="T105" fmla="*/ 123 h 553"/>
                  <a:gd name="T106" fmla="*/ 393 w 993"/>
                  <a:gd name="T107" fmla="*/ 105 h 553"/>
                  <a:gd name="T108" fmla="*/ 235 w 993"/>
                  <a:gd name="T109" fmla="*/ 87 h 553"/>
                  <a:gd name="T110" fmla="*/ 116 w 993"/>
                  <a:gd name="T111" fmla="*/ 59 h 553"/>
                  <a:gd name="T112" fmla="*/ 37 w 993"/>
                  <a:gd name="T113" fmla="*/ 36 h 553"/>
                  <a:gd name="T114" fmla="*/ 0 w 993"/>
                  <a:gd name="T115" fmla="*/ 8 h 553"/>
                  <a:gd name="T116" fmla="*/ 0 w 993"/>
                  <a:gd name="T117" fmla="*/ 0 h 55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93"/>
                  <a:gd name="T178" fmla="*/ 0 h 553"/>
                  <a:gd name="T179" fmla="*/ 993 w 993"/>
                  <a:gd name="T180" fmla="*/ 553 h 55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93" h="553">
                    <a:moveTo>
                      <a:pt x="0" y="496"/>
                    </a:moveTo>
                    <a:lnTo>
                      <a:pt x="0" y="496"/>
                    </a:lnTo>
                    <a:lnTo>
                      <a:pt x="0" y="499"/>
                    </a:lnTo>
                    <a:lnTo>
                      <a:pt x="0" y="503"/>
                    </a:lnTo>
                    <a:lnTo>
                      <a:pt x="7" y="503"/>
                    </a:lnTo>
                    <a:lnTo>
                      <a:pt x="7" y="506"/>
                    </a:lnTo>
                    <a:lnTo>
                      <a:pt x="15" y="510"/>
                    </a:lnTo>
                    <a:lnTo>
                      <a:pt x="23" y="513"/>
                    </a:lnTo>
                    <a:lnTo>
                      <a:pt x="31" y="513"/>
                    </a:lnTo>
                    <a:lnTo>
                      <a:pt x="39" y="517"/>
                    </a:lnTo>
                    <a:lnTo>
                      <a:pt x="47" y="520"/>
                    </a:lnTo>
                    <a:lnTo>
                      <a:pt x="56" y="520"/>
                    </a:lnTo>
                    <a:lnTo>
                      <a:pt x="63" y="523"/>
                    </a:lnTo>
                    <a:lnTo>
                      <a:pt x="71" y="523"/>
                    </a:lnTo>
                    <a:lnTo>
                      <a:pt x="87" y="527"/>
                    </a:lnTo>
                    <a:lnTo>
                      <a:pt x="95" y="530"/>
                    </a:lnTo>
                    <a:lnTo>
                      <a:pt x="111" y="530"/>
                    </a:lnTo>
                    <a:lnTo>
                      <a:pt x="119" y="534"/>
                    </a:lnTo>
                    <a:lnTo>
                      <a:pt x="135" y="534"/>
                    </a:lnTo>
                    <a:lnTo>
                      <a:pt x="151" y="537"/>
                    </a:lnTo>
                    <a:lnTo>
                      <a:pt x="167" y="537"/>
                    </a:lnTo>
                    <a:lnTo>
                      <a:pt x="175" y="537"/>
                    </a:lnTo>
                    <a:lnTo>
                      <a:pt x="191" y="541"/>
                    </a:lnTo>
                    <a:lnTo>
                      <a:pt x="207" y="541"/>
                    </a:lnTo>
                    <a:lnTo>
                      <a:pt x="223" y="544"/>
                    </a:lnTo>
                    <a:lnTo>
                      <a:pt x="239" y="544"/>
                    </a:lnTo>
                    <a:lnTo>
                      <a:pt x="263" y="544"/>
                    </a:lnTo>
                    <a:lnTo>
                      <a:pt x="279" y="548"/>
                    </a:lnTo>
                    <a:lnTo>
                      <a:pt x="295" y="548"/>
                    </a:lnTo>
                    <a:lnTo>
                      <a:pt x="312" y="548"/>
                    </a:lnTo>
                    <a:lnTo>
                      <a:pt x="335" y="548"/>
                    </a:lnTo>
                    <a:lnTo>
                      <a:pt x="351" y="552"/>
                    </a:lnTo>
                    <a:lnTo>
                      <a:pt x="375" y="552"/>
                    </a:lnTo>
                    <a:lnTo>
                      <a:pt x="391" y="552"/>
                    </a:lnTo>
                    <a:lnTo>
                      <a:pt x="416" y="552"/>
                    </a:lnTo>
                    <a:lnTo>
                      <a:pt x="431" y="552"/>
                    </a:lnTo>
                    <a:lnTo>
                      <a:pt x="456" y="552"/>
                    </a:lnTo>
                    <a:lnTo>
                      <a:pt x="472" y="552"/>
                    </a:lnTo>
                    <a:lnTo>
                      <a:pt x="496" y="552"/>
                    </a:lnTo>
                    <a:lnTo>
                      <a:pt x="544" y="552"/>
                    </a:lnTo>
                    <a:lnTo>
                      <a:pt x="591" y="552"/>
                    </a:lnTo>
                    <a:lnTo>
                      <a:pt x="632" y="552"/>
                    </a:lnTo>
                    <a:lnTo>
                      <a:pt x="679" y="548"/>
                    </a:lnTo>
                    <a:lnTo>
                      <a:pt x="719" y="544"/>
                    </a:lnTo>
                    <a:lnTo>
                      <a:pt x="760" y="544"/>
                    </a:lnTo>
                    <a:lnTo>
                      <a:pt x="791" y="541"/>
                    </a:lnTo>
                    <a:lnTo>
                      <a:pt x="832" y="537"/>
                    </a:lnTo>
                    <a:lnTo>
                      <a:pt x="863" y="534"/>
                    </a:lnTo>
                    <a:lnTo>
                      <a:pt x="896" y="530"/>
                    </a:lnTo>
                    <a:lnTo>
                      <a:pt x="920" y="523"/>
                    </a:lnTo>
                    <a:lnTo>
                      <a:pt x="935" y="520"/>
                    </a:lnTo>
                    <a:lnTo>
                      <a:pt x="960" y="517"/>
                    </a:lnTo>
                    <a:lnTo>
                      <a:pt x="976" y="510"/>
                    </a:lnTo>
                    <a:lnTo>
                      <a:pt x="984" y="506"/>
                    </a:lnTo>
                    <a:lnTo>
                      <a:pt x="992" y="499"/>
                    </a:lnTo>
                    <a:lnTo>
                      <a:pt x="992" y="496"/>
                    </a:lnTo>
                    <a:lnTo>
                      <a:pt x="992" y="0"/>
                    </a:lnTo>
                    <a:lnTo>
                      <a:pt x="992" y="3"/>
                    </a:lnTo>
                    <a:lnTo>
                      <a:pt x="992" y="7"/>
                    </a:lnTo>
                    <a:lnTo>
                      <a:pt x="984" y="10"/>
                    </a:lnTo>
                    <a:lnTo>
                      <a:pt x="976" y="14"/>
                    </a:lnTo>
                    <a:lnTo>
                      <a:pt x="976" y="16"/>
                    </a:lnTo>
                    <a:lnTo>
                      <a:pt x="968" y="16"/>
                    </a:lnTo>
                    <a:lnTo>
                      <a:pt x="960" y="20"/>
                    </a:lnTo>
                    <a:lnTo>
                      <a:pt x="952" y="20"/>
                    </a:lnTo>
                    <a:lnTo>
                      <a:pt x="944" y="23"/>
                    </a:lnTo>
                    <a:lnTo>
                      <a:pt x="935" y="27"/>
                    </a:lnTo>
                    <a:lnTo>
                      <a:pt x="928" y="27"/>
                    </a:lnTo>
                    <a:lnTo>
                      <a:pt x="912" y="30"/>
                    </a:lnTo>
                    <a:lnTo>
                      <a:pt x="904" y="30"/>
                    </a:lnTo>
                    <a:lnTo>
                      <a:pt x="896" y="34"/>
                    </a:lnTo>
                    <a:lnTo>
                      <a:pt x="880" y="34"/>
                    </a:lnTo>
                    <a:lnTo>
                      <a:pt x="863" y="38"/>
                    </a:lnTo>
                    <a:lnTo>
                      <a:pt x="856" y="38"/>
                    </a:lnTo>
                    <a:lnTo>
                      <a:pt x="840" y="41"/>
                    </a:lnTo>
                    <a:lnTo>
                      <a:pt x="824" y="41"/>
                    </a:lnTo>
                    <a:lnTo>
                      <a:pt x="807" y="45"/>
                    </a:lnTo>
                    <a:lnTo>
                      <a:pt x="791" y="45"/>
                    </a:lnTo>
                    <a:lnTo>
                      <a:pt x="784" y="45"/>
                    </a:lnTo>
                    <a:lnTo>
                      <a:pt x="760" y="48"/>
                    </a:lnTo>
                    <a:lnTo>
                      <a:pt x="744" y="48"/>
                    </a:lnTo>
                    <a:lnTo>
                      <a:pt x="728" y="52"/>
                    </a:lnTo>
                    <a:lnTo>
                      <a:pt x="712" y="52"/>
                    </a:lnTo>
                    <a:lnTo>
                      <a:pt x="696" y="52"/>
                    </a:lnTo>
                    <a:lnTo>
                      <a:pt x="672" y="52"/>
                    </a:lnTo>
                    <a:lnTo>
                      <a:pt x="656" y="55"/>
                    </a:lnTo>
                    <a:lnTo>
                      <a:pt x="640" y="55"/>
                    </a:lnTo>
                    <a:lnTo>
                      <a:pt x="616" y="55"/>
                    </a:lnTo>
                    <a:lnTo>
                      <a:pt x="600" y="55"/>
                    </a:lnTo>
                    <a:lnTo>
                      <a:pt x="575" y="55"/>
                    </a:lnTo>
                    <a:lnTo>
                      <a:pt x="560" y="55"/>
                    </a:lnTo>
                    <a:lnTo>
                      <a:pt x="535" y="55"/>
                    </a:lnTo>
                    <a:lnTo>
                      <a:pt x="512" y="55"/>
                    </a:lnTo>
                    <a:lnTo>
                      <a:pt x="496" y="59"/>
                    </a:lnTo>
                    <a:lnTo>
                      <a:pt x="447" y="55"/>
                    </a:lnTo>
                    <a:lnTo>
                      <a:pt x="400" y="55"/>
                    </a:lnTo>
                    <a:lnTo>
                      <a:pt x="351" y="55"/>
                    </a:lnTo>
                    <a:lnTo>
                      <a:pt x="312" y="52"/>
                    </a:lnTo>
                    <a:lnTo>
                      <a:pt x="272" y="52"/>
                    </a:lnTo>
                    <a:lnTo>
                      <a:pt x="231" y="48"/>
                    </a:lnTo>
                    <a:lnTo>
                      <a:pt x="191" y="45"/>
                    </a:lnTo>
                    <a:lnTo>
                      <a:pt x="159" y="41"/>
                    </a:lnTo>
                    <a:lnTo>
                      <a:pt x="128" y="38"/>
                    </a:lnTo>
                    <a:lnTo>
                      <a:pt x="95" y="34"/>
                    </a:lnTo>
                    <a:lnTo>
                      <a:pt x="71" y="30"/>
                    </a:lnTo>
                    <a:lnTo>
                      <a:pt x="47" y="23"/>
                    </a:lnTo>
                    <a:lnTo>
                      <a:pt x="31" y="20"/>
                    </a:lnTo>
                    <a:lnTo>
                      <a:pt x="15" y="14"/>
                    </a:lnTo>
                    <a:lnTo>
                      <a:pt x="7" y="10"/>
                    </a:lnTo>
                    <a:lnTo>
                      <a:pt x="0" y="3"/>
                    </a:lnTo>
                    <a:lnTo>
                      <a:pt x="0" y="0"/>
                    </a:lnTo>
                    <a:lnTo>
                      <a:pt x="0" y="496"/>
                    </a:lnTo>
                  </a:path>
                </a:pathLst>
              </a:custGeom>
              <a:gradFill rotWithShape="0">
                <a:gsLst>
                  <a:gs pos="0">
                    <a:srgbClr val="512702"/>
                  </a:gs>
                  <a:gs pos="50000">
                    <a:srgbClr val="AE5504"/>
                  </a:gs>
                  <a:gs pos="100000">
                    <a:srgbClr val="512702"/>
                  </a:gs>
                </a:gsLst>
                <a:lin ang="0" scaled="1"/>
              </a:gradFill>
              <a:ln w="12700">
                <a:noFill/>
                <a:round/>
                <a:headEnd/>
                <a:tailEnd/>
              </a:ln>
            </p:spPr>
            <p:txBody>
              <a:bodyPr tIns="91440" bIns="91440" anchor="ctr"/>
              <a:lstStyle/>
              <a:p>
                <a:endParaRPr lang="zh-CN" altLang="zh-CN"/>
              </a:p>
            </p:txBody>
          </p:sp>
          <p:sp>
            <p:nvSpPr>
              <p:cNvPr id="33799" name="Freeform 14"/>
              <p:cNvSpPr>
                <a:spLocks/>
              </p:cNvSpPr>
              <p:nvPr/>
            </p:nvSpPr>
            <p:spPr bwMode="invGray">
              <a:xfrm>
                <a:off x="2640" y="1344"/>
                <a:ext cx="2437" cy="339"/>
              </a:xfrm>
              <a:custGeom>
                <a:avLst/>
                <a:gdLst>
                  <a:gd name="T0" fmla="*/ 1334 w 985"/>
                  <a:gd name="T1" fmla="*/ 336 h 132"/>
                  <a:gd name="T2" fmla="*/ 1549 w 985"/>
                  <a:gd name="T3" fmla="*/ 326 h 132"/>
                  <a:gd name="T4" fmla="*/ 1767 w 985"/>
                  <a:gd name="T5" fmla="*/ 316 h 132"/>
                  <a:gd name="T6" fmla="*/ 1942 w 985"/>
                  <a:gd name="T7" fmla="*/ 298 h 132"/>
                  <a:gd name="T8" fmla="*/ 2118 w 985"/>
                  <a:gd name="T9" fmla="*/ 277 h 132"/>
                  <a:gd name="T10" fmla="*/ 2256 w 985"/>
                  <a:gd name="T11" fmla="*/ 257 h 132"/>
                  <a:gd name="T12" fmla="*/ 2355 w 985"/>
                  <a:gd name="T13" fmla="*/ 226 h 132"/>
                  <a:gd name="T14" fmla="*/ 2415 w 985"/>
                  <a:gd name="T15" fmla="*/ 198 h 132"/>
                  <a:gd name="T16" fmla="*/ 2435 w 985"/>
                  <a:gd name="T17" fmla="*/ 167 h 132"/>
                  <a:gd name="T18" fmla="*/ 2435 w 985"/>
                  <a:gd name="T19" fmla="*/ 157 h 132"/>
                  <a:gd name="T20" fmla="*/ 2435 w 985"/>
                  <a:gd name="T21" fmla="*/ 146 h 132"/>
                  <a:gd name="T22" fmla="*/ 2415 w 985"/>
                  <a:gd name="T23" fmla="*/ 126 h 132"/>
                  <a:gd name="T24" fmla="*/ 2395 w 985"/>
                  <a:gd name="T25" fmla="*/ 116 h 132"/>
                  <a:gd name="T26" fmla="*/ 2355 w 985"/>
                  <a:gd name="T27" fmla="*/ 108 h 132"/>
                  <a:gd name="T28" fmla="*/ 2316 w 985"/>
                  <a:gd name="T29" fmla="*/ 98 h 132"/>
                  <a:gd name="T30" fmla="*/ 2276 w 985"/>
                  <a:gd name="T31" fmla="*/ 80 h 132"/>
                  <a:gd name="T32" fmla="*/ 2217 w 985"/>
                  <a:gd name="T33" fmla="*/ 69 h 132"/>
                  <a:gd name="T34" fmla="*/ 2160 w 985"/>
                  <a:gd name="T35" fmla="*/ 59 h 132"/>
                  <a:gd name="T36" fmla="*/ 2101 w 985"/>
                  <a:gd name="T37" fmla="*/ 49 h 132"/>
                  <a:gd name="T38" fmla="*/ 2021 w 985"/>
                  <a:gd name="T39" fmla="*/ 39 h 132"/>
                  <a:gd name="T40" fmla="*/ 1942 w 985"/>
                  <a:gd name="T41" fmla="*/ 28 h 132"/>
                  <a:gd name="T42" fmla="*/ 1863 w 985"/>
                  <a:gd name="T43" fmla="*/ 28 h 132"/>
                  <a:gd name="T44" fmla="*/ 1786 w 985"/>
                  <a:gd name="T45" fmla="*/ 18 h 132"/>
                  <a:gd name="T46" fmla="*/ 1707 w 985"/>
                  <a:gd name="T47" fmla="*/ 8 h 132"/>
                  <a:gd name="T48" fmla="*/ 1608 w 985"/>
                  <a:gd name="T49" fmla="*/ 8 h 132"/>
                  <a:gd name="T50" fmla="*/ 1512 w 985"/>
                  <a:gd name="T51" fmla="*/ 0 h 132"/>
                  <a:gd name="T52" fmla="*/ 1413 w 985"/>
                  <a:gd name="T53" fmla="*/ 0 h 132"/>
                  <a:gd name="T54" fmla="*/ 1314 w 985"/>
                  <a:gd name="T55" fmla="*/ 0 h 132"/>
                  <a:gd name="T56" fmla="*/ 1217 w 985"/>
                  <a:gd name="T57" fmla="*/ 0 h 132"/>
                  <a:gd name="T58" fmla="*/ 1099 w 985"/>
                  <a:gd name="T59" fmla="*/ 0 h 132"/>
                  <a:gd name="T60" fmla="*/ 861 w 985"/>
                  <a:gd name="T61" fmla="*/ 8 h 132"/>
                  <a:gd name="T62" fmla="*/ 666 w 985"/>
                  <a:gd name="T63" fmla="*/ 18 h 132"/>
                  <a:gd name="T64" fmla="*/ 470 w 985"/>
                  <a:gd name="T65" fmla="*/ 28 h 132"/>
                  <a:gd name="T66" fmla="*/ 314 w 985"/>
                  <a:gd name="T67" fmla="*/ 49 h 132"/>
                  <a:gd name="T68" fmla="*/ 176 w 985"/>
                  <a:gd name="T69" fmla="*/ 80 h 132"/>
                  <a:gd name="T70" fmla="*/ 77 w 985"/>
                  <a:gd name="T71" fmla="*/ 108 h 132"/>
                  <a:gd name="T72" fmla="*/ 17 w 985"/>
                  <a:gd name="T73" fmla="*/ 126 h 132"/>
                  <a:gd name="T74" fmla="*/ 0 w 985"/>
                  <a:gd name="T75" fmla="*/ 167 h 132"/>
                  <a:gd name="T76" fmla="*/ 0 w 985"/>
                  <a:gd name="T77" fmla="*/ 167 h 132"/>
                  <a:gd name="T78" fmla="*/ 0 w 985"/>
                  <a:gd name="T79" fmla="*/ 187 h 132"/>
                  <a:gd name="T80" fmla="*/ 17 w 985"/>
                  <a:gd name="T81" fmla="*/ 198 h 132"/>
                  <a:gd name="T82" fmla="*/ 37 w 985"/>
                  <a:gd name="T83" fmla="*/ 218 h 132"/>
                  <a:gd name="T84" fmla="*/ 77 w 985"/>
                  <a:gd name="T85" fmla="*/ 226 h 132"/>
                  <a:gd name="T86" fmla="*/ 116 w 985"/>
                  <a:gd name="T87" fmla="*/ 236 h 132"/>
                  <a:gd name="T88" fmla="*/ 156 w 985"/>
                  <a:gd name="T89" fmla="*/ 247 h 132"/>
                  <a:gd name="T90" fmla="*/ 215 w 985"/>
                  <a:gd name="T91" fmla="*/ 257 h 132"/>
                  <a:gd name="T92" fmla="*/ 272 w 985"/>
                  <a:gd name="T93" fmla="*/ 267 h 132"/>
                  <a:gd name="T94" fmla="*/ 332 w 985"/>
                  <a:gd name="T95" fmla="*/ 277 h 132"/>
                  <a:gd name="T96" fmla="*/ 411 w 985"/>
                  <a:gd name="T97" fmla="*/ 288 h 132"/>
                  <a:gd name="T98" fmla="*/ 470 w 985"/>
                  <a:gd name="T99" fmla="*/ 298 h 132"/>
                  <a:gd name="T100" fmla="*/ 547 w 985"/>
                  <a:gd name="T101" fmla="*/ 306 h 132"/>
                  <a:gd name="T102" fmla="*/ 646 w 985"/>
                  <a:gd name="T103" fmla="*/ 316 h 132"/>
                  <a:gd name="T104" fmla="*/ 725 w 985"/>
                  <a:gd name="T105" fmla="*/ 316 h 132"/>
                  <a:gd name="T106" fmla="*/ 824 w 985"/>
                  <a:gd name="T107" fmla="*/ 326 h 132"/>
                  <a:gd name="T108" fmla="*/ 920 w 985"/>
                  <a:gd name="T109" fmla="*/ 326 h 132"/>
                  <a:gd name="T110" fmla="*/ 1019 w 985"/>
                  <a:gd name="T111" fmla="*/ 326 h 132"/>
                  <a:gd name="T112" fmla="*/ 1118 w 985"/>
                  <a:gd name="T113" fmla="*/ 336 h 132"/>
                  <a:gd name="T114" fmla="*/ 1217 w 985"/>
                  <a:gd name="T115" fmla="*/ 336 h 1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85"/>
                  <a:gd name="T175" fmla="*/ 0 h 132"/>
                  <a:gd name="T176" fmla="*/ 985 w 985"/>
                  <a:gd name="T177" fmla="*/ 132 h 1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85" h="132">
                    <a:moveTo>
                      <a:pt x="492" y="131"/>
                    </a:moveTo>
                    <a:lnTo>
                      <a:pt x="539" y="131"/>
                    </a:lnTo>
                    <a:lnTo>
                      <a:pt x="587" y="127"/>
                    </a:lnTo>
                    <a:lnTo>
                      <a:pt x="626" y="127"/>
                    </a:lnTo>
                    <a:lnTo>
                      <a:pt x="674" y="123"/>
                    </a:lnTo>
                    <a:lnTo>
                      <a:pt x="714" y="123"/>
                    </a:lnTo>
                    <a:lnTo>
                      <a:pt x="753" y="119"/>
                    </a:lnTo>
                    <a:lnTo>
                      <a:pt x="785" y="116"/>
                    </a:lnTo>
                    <a:lnTo>
                      <a:pt x="825" y="112"/>
                    </a:lnTo>
                    <a:lnTo>
                      <a:pt x="856" y="108"/>
                    </a:lnTo>
                    <a:lnTo>
                      <a:pt x="889" y="104"/>
                    </a:lnTo>
                    <a:lnTo>
                      <a:pt x="912" y="100"/>
                    </a:lnTo>
                    <a:lnTo>
                      <a:pt x="928" y="92"/>
                    </a:lnTo>
                    <a:lnTo>
                      <a:pt x="952" y="88"/>
                    </a:lnTo>
                    <a:lnTo>
                      <a:pt x="968" y="81"/>
                    </a:lnTo>
                    <a:lnTo>
                      <a:pt x="976" y="77"/>
                    </a:lnTo>
                    <a:lnTo>
                      <a:pt x="984" y="69"/>
                    </a:lnTo>
                    <a:lnTo>
                      <a:pt x="984" y="65"/>
                    </a:lnTo>
                    <a:lnTo>
                      <a:pt x="984" y="61"/>
                    </a:lnTo>
                    <a:lnTo>
                      <a:pt x="984" y="57"/>
                    </a:lnTo>
                    <a:lnTo>
                      <a:pt x="976" y="53"/>
                    </a:lnTo>
                    <a:lnTo>
                      <a:pt x="976" y="49"/>
                    </a:lnTo>
                    <a:lnTo>
                      <a:pt x="968" y="49"/>
                    </a:lnTo>
                    <a:lnTo>
                      <a:pt x="968" y="45"/>
                    </a:lnTo>
                    <a:lnTo>
                      <a:pt x="960" y="42"/>
                    </a:lnTo>
                    <a:lnTo>
                      <a:pt x="952" y="42"/>
                    </a:lnTo>
                    <a:lnTo>
                      <a:pt x="944" y="38"/>
                    </a:lnTo>
                    <a:lnTo>
                      <a:pt x="936" y="38"/>
                    </a:lnTo>
                    <a:lnTo>
                      <a:pt x="928" y="35"/>
                    </a:lnTo>
                    <a:lnTo>
                      <a:pt x="920" y="31"/>
                    </a:lnTo>
                    <a:lnTo>
                      <a:pt x="905" y="31"/>
                    </a:lnTo>
                    <a:lnTo>
                      <a:pt x="896" y="27"/>
                    </a:lnTo>
                    <a:lnTo>
                      <a:pt x="889" y="27"/>
                    </a:lnTo>
                    <a:lnTo>
                      <a:pt x="873" y="23"/>
                    </a:lnTo>
                    <a:lnTo>
                      <a:pt x="856" y="23"/>
                    </a:lnTo>
                    <a:lnTo>
                      <a:pt x="849" y="19"/>
                    </a:lnTo>
                    <a:lnTo>
                      <a:pt x="833" y="19"/>
                    </a:lnTo>
                    <a:lnTo>
                      <a:pt x="817" y="15"/>
                    </a:lnTo>
                    <a:lnTo>
                      <a:pt x="801" y="15"/>
                    </a:lnTo>
                    <a:lnTo>
                      <a:pt x="785" y="11"/>
                    </a:lnTo>
                    <a:lnTo>
                      <a:pt x="777" y="11"/>
                    </a:lnTo>
                    <a:lnTo>
                      <a:pt x="753" y="11"/>
                    </a:lnTo>
                    <a:lnTo>
                      <a:pt x="738" y="7"/>
                    </a:lnTo>
                    <a:lnTo>
                      <a:pt x="722" y="7"/>
                    </a:lnTo>
                    <a:lnTo>
                      <a:pt x="706" y="7"/>
                    </a:lnTo>
                    <a:lnTo>
                      <a:pt x="690" y="3"/>
                    </a:lnTo>
                    <a:lnTo>
                      <a:pt x="666" y="3"/>
                    </a:lnTo>
                    <a:lnTo>
                      <a:pt x="650" y="3"/>
                    </a:lnTo>
                    <a:lnTo>
                      <a:pt x="635" y="3"/>
                    </a:lnTo>
                    <a:lnTo>
                      <a:pt x="611" y="0"/>
                    </a:lnTo>
                    <a:lnTo>
                      <a:pt x="595" y="0"/>
                    </a:lnTo>
                    <a:lnTo>
                      <a:pt x="571" y="0"/>
                    </a:lnTo>
                    <a:lnTo>
                      <a:pt x="555" y="0"/>
                    </a:lnTo>
                    <a:lnTo>
                      <a:pt x="531" y="0"/>
                    </a:lnTo>
                    <a:lnTo>
                      <a:pt x="508" y="0"/>
                    </a:lnTo>
                    <a:lnTo>
                      <a:pt x="492" y="0"/>
                    </a:lnTo>
                    <a:lnTo>
                      <a:pt x="444" y="0"/>
                    </a:lnTo>
                    <a:lnTo>
                      <a:pt x="396" y="0"/>
                    </a:lnTo>
                    <a:lnTo>
                      <a:pt x="348" y="3"/>
                    </a:lnTo>
                    <a:lnTo>
                      <a:pt x="309" y="3"/>
                    </a:lnTo>
                    <a:lnTo>
                      <a:pt x="269" y="7"/>
                    </a:lnTo>
                    <a:lnTo>
                      <a:pt x="230" y="11"/>
                    </a:lnTo>
                    <a:lnTo>
                      <a:pt x="190" y="11"/>
                    </a:lnTo>
                    <a:lnTo>
                      <a:pt x="158" y="15"/>
                    </a:lnTo>
                    <a:lnTo>
                      <a:pt x="127" y="19"/>
                    </a:lnTo>
                    <a:lnTo>
                      <a:pt x="94" y="27"/>
                    </a:lnTo>
                    <a:lnTo>
                      <a:pt x="71" y="31"/>
                    </a:lnTo>
                    <a:lnTo>
                      <a:pt x="47" y="35"/>
                    </a:lnTo>
                    <a:lnTo>
                      <a:pt x="31" y="42"/>
                    </a:lnTo>
                    <a:lnTo>
                      <a:pt x="15" y="45"/>
                    </a:lnTo>
                    <a:lnTo>
                      <a:pt x="7" y="49"/>
                    </a:lnTo>
                    <a:lnTo>
                      <a:pt x="0" y="57"/>
                    </a:lnTo>
                    <a:lnTo>
                      <a:pt x="0" y="65"/>
                    </a:lnTo>
                    <a:lnTo>
                      <a:pt x="0" y="69"/>
                    </a:lnTo>
                    <a:lnTo>
                      <a:pt x="0" y="73"/>
                    </a:lnTo>
                    <a:lnTo>
                      <a:pt x="7" y="77"/>
                    </a:lnTo>
                    <a:lnTo>
                      <a:pt x="15" y="81"/>
                    </a:lnTo>
                    <a:lnTo>
                      <a:pt x="15" y="85"/>
                    </a:lnTo>
                    <a:lnTo>
                      <a:pt x="23" y="85"/>
                    </a:lnTo>
                    <a:lnTo>
                      <a:pt x="31" y="88"/>
                    </a:lnTo>
                    <a:lnTo>
                      <a:pt x="39" y="88"/>
                    </a:lnTo>
                    <a:lnTo>
                      <a:pt x="47" y="92"/>
                    </a:lnTo>
                    <a:lnTo>
                      <a:pt x="55" y="96"/>
                    </a:lnTo>
                    <a:lnTo>
                      <a:pt x="63" y="96"/>
                    </a:lnTo>
                    <a:lnTo>
                      <a:pt x="71" y="100"/>
                    </a:lnTo>
                    <a:lnTo>
                      <a:pt x="87" y="100"/>
                    </a:lnTo>
                    <a:lnTo>
                      <a:pt x="94" y="104"/>
                    </a:lnTo>
                    <a:lnTo>
                      <a:pt x="110" y="104"/>
                    </a:lnTo>
                    <a:lnTo>
                      <a:pt x="118" y="108"/>
                    </a:lnTo>
                    <a:lnTo>
                      <a:pt x="134" y="108"/>
                    </a:lnTo>
                    <a:lnTo>
                      <a:pt x="150" y="112"/>
                    </a:lnTo>
                    <a:lnTo>
                      <a:pt x="166" y="112"/>
                    </a:lnTo>
                    <a:lnTo>
                      <a:pt x="174" y="116"/>
                    </a:lnTo>
                    <a:lnTo>
                      <a:pt x="190" y="116"/>
                    </a:lnTo>
                    <a:lnTo>
                      <a:pt x="206" y="119"/>
                    </a:lnTo>
                    <a:lnTo>
                      <a:pt x="221" y="119"/>
                    </a:lnTo>
                    <a:lnTo>
                      <a:pt x="237" y="119"/>
                    </a:lnTo>
                    <a:lnTo>
                      <a:pt x="261" y="123"/>
                    </a:lnTo>
                    <a:lnTo>
                      <a:pt x="277" y="123"/>
                    </a:lnTo>
                    <a:lnTo>
                      <a:pt x="293" y="123"/>
                    </a:lnTo>
                    <a:lnTo>
                      <a:pt x="309" y="127"/>
                    </a:lnTo>
                    <a:lnTo>
                      <a:pt x="333" y="127"/>
                    </a:lnTo>
                    <a:lnTo>
                      <a:pt x="348" y="127"/>
                    </a:lnTo>
                    <a:lnTo>
                      <a:pt x="372" y="127"/>
                    </a:lnTo>
                    <a:lnTo>
                      <a:pt x="388" y="127"/>
                    </a:lnTo>
                    <a:lnTo>
                      <a:pt x="412" y="127"/>
                    </a:lnTo>
                    <a:lnTo>
                      <a:pt x="428" y="131"/>
                    </a:lnTo>
                    <a:lnTo>
                      <a:pt x="452" y="131"/>
                    </a:lnTo>
                    <a:lnTo>
                      <a:pt x="468" y="131"/>
                    </a:lnTo>
                    <a:lnTo>
                      <a:pt x="492" y="131"/>
                    </a:lnTo>
                  </a:path>
                </a:pathLst>
              </a:custGeom>
              <a:gradFill rotWithShape="0">
                <a:gsLst>
                  <a:gs pos="0">
                    <a:srgbClr val="512702"/>
                  </a:gs>
                  <a:gs pos="50000">
                    <a:srgbClr val="AE5504"/>
                  </a:gs>
                  <a:gs pos="100000">
                    <a:srgbClr val="512702"/>
                  </a:gs>
                </a:gsLst>
                <a:lin ang="0" scaled="1"/>
              </a:gradFill>
              <a:ln w="12700">
                <a:noFill/>
                <a:round/>
                <a:headEnd/>
                <a:tailEnd/>
              </a:ln>
            </p:spPr>
            <p:txBody>
              <a:bodyPr tIns="91440" bIns="91440" anchor="ctr"/>
              <a:lstStyle/>
              <a:p>
                <a:endParaRPr lang="zh-CN" altLang="zh-CN"/>
              </a:p>
            </p:txBody>
          </p:sp>
        </p:grpSp>
        <p:pic>
          <p:nvPicPr>
            <p:cNvPr id="33800" name="Picture 15"/>
            <p:cNvPicPr>
              <a:picLocks noChangeAspect="1" noChangeArrowheads="1"/>
            </p:cNvPicPr>
            <p:nvPr/>
          </p:nvPicPr>
          <p:blipFill>
            <a:blip r:embed="rId4"/>
            <a:srcRect/>
            <a:stretch>
              <a:fillRect/>
            </a:stretch>
          </p:blipFill>
          <p:spPr bwMode="auto">
            <a:xfrm>
              <a:off x="312" y="540"/>
              <a:ext cx="990" cy="731"/>
            </a:xfrm>
            <a:prstGeom prst="rect">
              <a:avLst/>
            </a:prstGeom>
            <a:noFill/>
            <a:ln w="28575">
              <a:noFill/>
              <a:miter lim="800000"/>
              <a:headEnd/>
              <a:tailEnd/>
            </a:ln>
          </p:spPr>
        </p:pic>
        <p:sp>
          <p:nvSpPr>
            <p:cNvPr id="33801" name="AutoShape 16"/>
            <p:cNvSpPr>
              <a:spLocks noChangeArrowheads="1"/>
            </p:cNvSpPr>
            <p:nvPr/>
          </p:nvSpPr>
          <p:spPr bwMode="invGray">
            <a:xfrm>
              <a:off x="357" y="768"/>
              <a:ext cx="895" cy="435"/>
            </a:xfrm>
            <a:prstGeom prst="foldedCorner">
              <a:avLst>
                <a:gd name="adj" fmla="val 12500"/>
              </a:avLst>
            </a:prstGeom>
            <a:gradFill rotWithShape="0">
              <a:gsLst>
                <a:gs pos="0">
                  <a:srgbClr val="003A4A"/>
                </a:gs>
                <a:gs pos="50000">
                  <a:srgbClr val="007E9F"/>
                </a:gs>
                <a:gs pos="100000">
                  <a:srgbClr val="003A4A"/>
                </a:gs>
              </a:gsLst>
              <a:lin ang="0" scaled="1"/>
            </a:gradFill>
            <a:ln w="12700">
              <a:noFill/>
              <a:round/>
              <a:headEnd/>
              <a:tailEnd/>
            </a:ln>
          </p:spPr>
          <p:txBody>
            <a:bodyPr tIns="91440" bIns="91440" anchor="ctr"/>
            <a:lstStyle/>
            <a:p>
              <a:endParaRPr lang="zh-CN" altLang="zh-CN"/>
            </a:p>
          </p:txBody>
        </p:sp>
        <p:sp>
          <p:nvSpPr>
            <p:cNvPr id="33802" name="WordArt 17"/>
            <p:cNvSpPr>
              <a:spLocks noChangeArrowheads="1" noChangeShapeType="1" noTextEdit="1"/>
            </p:cNvSpPr>
            <p:nvPr/>
          </p:nvSpPr>
          <p:spPr bwMode="auto">
            <a:xfrm>
              <a:off x="1655" y="894"/>
              <a:ext cx="766" cy="203"/>
            </a:xfrm>
            <a:prstGeom prst="rect">
              <a:avLst/>
            </a:prstGeom>
          </p:spPr>
          <p:txBody>
            <a:bodyPr wrap="none" fromWordArt="1">
              <a:prstTxWarp prst="textPlain">
                <a:avLst>
                  <a:gd name="adj" fmla="val 50000"/>
                </a:avLst>
              </a:prstTxWarp>
            </a:bodyPr>
            <a:lstStyle/>
            <a:p>
              <a:pPr algn="ctr"/>
              <a:r>
                <a:rPr lang="en-US" altLang="zh-CN" sz="3600" kern="10">
                  <a:ln w="9525">
                    <a:solidFill>
                      <a:srgbClr val="000000"/>
                    </a:solidFill>
                    <a:round/>
                    <a:headEnd/>
                    <a:tailEnd/>
                  </a:ln>
                  <a:solidFill>
                    <a:srgbClr val="FFFFFF"/>
                  </a:solidFill>
                  <a:latin typeface="Arial Black"/>
                </a:rPr>
                <a:t>Server</a:t>
              </a:r>
              <a:endParaRPr lang="zh-CN" altLang="en-US" sz="3600" kern="10">
                <a:ln w="9525">
                  <a:solidFill>
                    <a:srgbClr val="000000"/>
                  </a:solidFill>
                  <a:round/>
                  <a:headEnd/>
                  <a:tailEnd/>
                </a:ln>
                <a:solidFill>
                  <a:srgbClr val="FFFFFF"/>
                </a:solidFill>
                <a:latin typeface="Arial Black"/>
              </a:endParaRPr>
            </a:p>
          </p:txBody>
        </p:sp>
        <p:sp>
          <p:nvSpPr>
            <p:cNvPr id="213010" name="Line 18"/>
            <p:cNvSpPr>
              <a:spLocks noChangeShapeType="1"/>
            </p:cNvSpPr>
            <p:nvPr/>
          </p:nvSpPr>
          <p:spPr bwMode="auto">
            <a:xfrm>
              <a:off x="1139" y="1034"/>
              <a:ext cx="480" cy="0"/>
            </a:xfrm>
            <a:prstGeom prst="line">
              <a:avLst/>
            </a:prstGeom>
            <a:noFill/>
            <a:ln w="76200">
              <a:solidFill>
                <a:schemeClr val="tx1"/>
              </a:solidFill>
              <a:round/>
              <a:headEnd type="triangle" w="med" len="med"/>
              <a:tailEnd type="triangle" w="med" len="med"/>
            </a:ln>
            <a:effectLst>
              <a:outerShdw dist="107763" dir="2700000" algn="ctr" rotWithShape="0">
                <a:schemeClr val="bg2"/>
              </a:outerShdw>
            </a:effectLst>
          </p:spPr>
          <p:txBody>
            <a:bodyPr wrap="none" lIns="92075" tIns="46038" rIns="92075" bIns="46038" anchor="ctr"/>
            <a:lstStyle/>
            <a:p>
              <a:pPr>
                <a:defRPr/>
              </a:pPr>
              <a:endParaRPr lang="zh-CN" altLang="en-US"/>
            </a:p>
          </p:txBody>
        </p:sp>
        <p:sp>
          <p:nvSpPr>
            <p:cNvPr id="33804" name="WordArt 19"/>
            <p:cNvSpPr>
              <a:spLocks noChangeArrowheads="1" noChangeShapeType="1" noTextEdit="1"/>
            </p:cNvSpPr>
            <p:nvPr/>
          </p:nvSpPr>
          <p:spPr bwMode="auto">
            <a:xfrm>
              <a:off x="329" y="910"/>
              <a:ext cx="866" cy="231"/>
            </a:xfrm>
            <a:prstGeom prst="rect">
              <a:avLst/>
            </a:prstGeom>
          </p:spPr>
          <p:txBody>
            <a:bodyPr wrap="none" fromWordArt="1">
              <a:prstTxWarp prst="textPlain">
                <a:avLst>
                  <a:gd name="adj" fmla="val 50000"/>
                </a:avLst>
              </a:prstTxWarp>
            </a:bodyPr>
            <a:lstStyle/>
            <a:p>
              <a:pPr algn="ctr"/>
              <a:r>
                <a:rPr lang="en-US" altLang="zh-CN" sz="2800" kern="10">
                  <a:ln w="9525">
                    <a:solidFill>
                      <a:srgbClr val="000000"/>
                    </a:solidFill>
                    <a:round/>
                    <a:headEnd/>
                    <a:tailEnd/>
                  </a:ln>
                  <a:solidFill>
                    <a:srgbClr val="FFFFFF"/>
                  </a:solidFill>
                  <a:latin typeface="Arial Black"/>
                </a:rPr>
                <a:t>Client App</a:t>
              </a:r>
              <a:endParaRPr lang="zh-CN" altLang="en-US" sz="2800" kern="10">
                <a:ln w="9525">
                  <a:solidFill>
                    <a:srgbClr val="000000"/>
                  </a:solidFill>
                  <a:round/>
                  <a:headEnd/>
                  <a:tailEnd/>
                </a:ln>
                <a:solidFill>
                  <a:srgbClr val="FFFFFF"/>
                </a:solidFill>
                <a:latin typeface="Arial Black"/>
              </a:endParaRPr>
            </a:p>
          </p:txBody>
        </p:sp>
        <p:sp>
          <p:nvSpPr>
            <p:cNvPr id="213012" name="Line 20"/>
            <p:cNvSpPr>
              <a:spLocks noChangeShapeType="1"/>
            </p:cNvSpPr>
            <p:nvPr/>
          </p:nvSpPr>
          <p:spPr bwMode="invGray">
            <a:xfrm>
              <a:off x="48" y="1488"/>
              <a:ext cx="5664" cy="0"/>
            </a:xfrm>
            <a:prstGeom prst="line">
              <a:avLst/>
            </a:prstGeom>
            <a:noFill/>
            <a:ln w="38100">
              <a:solidFill>
                <a:schemeClr val="accent2"/>
              </a:solidFill>
              <a:round/>
              <a:headEnd/>
              <a:tailEnd/>
            </a:ln>
            <a:effectLst>
              <a:outerShdw dist="53882" dir="2700000" algn="ctr" rotWithShape="0">
                <a:schemeClr val="bg2"/>
              </a:outerShdw>
            </a:effectLst>
          </p:spPr>
          <p:txBody>
            <a:bodyPr wrap="none" tIns="91440" bIns="91440" anchor="ctr"/>
            <a:lstStyle/>
            <a:p>
              <a:pPr>
                <a:defRPr/>
              </a:pPr>
              <a:endParaRPr lang="zh-CN" altLang="en-US"/>
            </a:p>
          </p:txBody>
        </p:sp>
      </p:grpSp>
      <p:grpSp>
        <p:nvGrpSpPr>
          <p:cNvPr id="4" name="Group 21"/>
          <p:cNvGrpSpPr>
            <a:grpSpLocks/>
          </p:cNvGrpSpPr>
          <p:nvPr/>
        </p:nvGrpSpPr>
        <p:grpSpPr bwMode="auto">
          <a:xfrm>
            <a:off x="152400" y="4724400"/>
            <a:ext cx="9067800" cy="1296988"/>
            <a:chOff x="192" y="3360"/>
            <a:chExt cx="5712" cy="817"/>
          </a:xfrm>
        </p:grpSpPr>
        <p:sp>
          <p:nvSpPr>
            <p:cNvPr id="33807" name="Rectangle 22"/>
            <p:cNvSpPr>
              <a:spLocks noChangeArrowheads="1"/>
            </p:cNvSpPr>
            <p:nvPr/>
          </p:nvSpPr>
          <p:spPr bwMode="auto">
            <a:xfrm>
              <a:off x="2304" y="3360"/>
              <a:ext cx="3600" cy="672"/>
            </a:xfrm>
            <a:prstGeom prst="rect">
              <a:avLst/>
            </a:prstGeom>
            <a:noFill/>
            <a:ln w="9525">
              <a:noFill/>
              <a:miter lim="800000"/>
              <a:headEnd/>
              <a:tailEnd/>
            </a:ln>
          </p:spPr>
          <p:txBody>
            <a:bodyPr lIns="107950" tIns="53975" rIns="107950" bIns="53975"/>
            <a:lstStyle/>
            <a:p>
              <a:pPr marL="465138" lvl="1" indent="-7938" eaLnBrk="0" hangingPunct="0">
                <a:spcBef>
                  <a:spcPct val="100000"/>
                </a:spcBef>
              </a:pPr>
              <a:r>
                <a:rPr lang="zh-CN" altLang="en-US" sz="2400" b="1" u="sng">
                  <a:solidFill>
                    <a:schemeClr val="tx2"/>
                  </a:solidFill>
                  <a:latin typeface="楷体_GB2312" pitchFamily="49" charset="-122"/>
                  <a:ea typeface="楷体_GB2312" pitchFamily="49" charset="-122"/>
                </a:rPr>
                <a:t>在</a:t>
              </a:r>
              <a:r>
                <a:rPr lang="zh-CN" altLang="en-US" sz="2400" b="1" u="sng">
                  <a:solidFill>
                    <a:srgbClr val="FD4B21"/>
                  </a:solidFill>
                  <a:latin typeface="Arial Narrow" pitchFamily="34" charset="0"/>
                  <a:ea typeface="楷体_GB2312" pitchFamily="49" charset="-122"/>
                </a:rPr>
                <a:t>“</a:t>
              </a:r>
              <a:r>
                <a:rPr lang="zh-CN" altLang="en-US" sz="2400" b="1" u="sng">
                  <a:solidFill>
                    <a:srgbClr val="FD4B21"/>
                  </a:solidFill>
                  <a:latin typeface="楷体_GB2312" pitchFamily="49" charset="-122"/>
                  <a:ea typeface="楷体_GB2312" pitchFamily="49" charset="-122"/>
                </a:rPr>
                <a:t>控制台</a:t>
              </a:r>
              <a:r>
                <a:rPr lang="zh-CN" altLang="en-US" sz="2400" b="1" u="sng">
                  <a:solidFill>
                    <a:srgbClr val="FD4B21"/>
                  </a:solidFill>
                  <a:latin typeface="Arial Narrow" pitchFamily="34" charset="0"/>
                  <a:ea typeface="楷体_GB2312" pitchFamily="49" charset="-122"/>
                </a:rPr>
                <a:t>”</a:t>
              </a:r>
              <a:r>
                <a:rPr lang="zh-CN" altLang="en-US" sz="2400" b="1" u="sng">
                  <a:solidFill>
                    <a:schemeClr val="tx2"/>
                  </a:solidFill>
                  <a:latin typeface="楷体_GB2312" pitchFamily="49" charset="-122"/>
                  <a:ea typeface="楷体_GB2312" pitchFamily="49" charset="-122"/>
                </a:rPr>
                <a:t>中运行已录制的脚本，多个用户并发访问服务器</a:t>
              </a:r>
              <a:endParaRPr lang="zh-CN" altLang="en-US" sz="2400" b="1" u="sng">
                <a:solidFill>
                  <a:schemeClr val="tx2"/>
                </a:solidFill>
                <a:latin typeface="Arial Narrow" pitchFamily="34" charset="0"/>
              </a:endParaRPr>
            </a:p>
          </p:txBody>
        </p:sp>
        <p:grpSp>
          <p:nvGrpSpPr>
            <p:cNvPr id="33808" name="Group 23"/>
            <p:cNvGrpSpPr>
              <a:grpSpLocks/>
            </p:cNvGrpSpPr>
            <p:nvPr/>
          </p:nvGrpSpPr>
          <p:grpSpPr bwMode="auto">
            <a:xfrm>
              <a:off x="1338" y="3360"/>
              <a:ext cx="1206" cy="817"/>
              <a:chOff x="2640" y="1344"/>
              <a:chExt cx="2474" cy="1629"/>
            </a:xfrm>
          </p:grpSpPr>
          <p:sp>
            <p:nvSpPr>
              <p:cNvPr id="33809" name="Freeform 24"/>
              <p:cNvSpPr>
                <a:spLocks/>
              </p:cNvSpPr>
              <p:nvPr/>
            </p:nvSpPr>
            <p:spPr bwMode="invGray">
              <a:xfrm>
                <a:off x="2657" y="1552"/>
                <a:ext cx="2457" cy="1421"/>
              </a:xfrm>
              <a:custGeom>
                <a:avLst/>
                <a:gdLst>
                  <a:gd name="T0" fmla="*/ 0 w 993"/>
                  <a:gd name="T1" fmla="*/ 1275 h 553"/>
                  <a:gd name="T2" fmla="*/ 0 w 993"/>
                  <a:gd name="T3" fmla="*/ 1293 h 553"/>
                  <a:gd name="T4" fmla="*/ 17 w 993"/>
                  <a:gd name="T5" fmla="*/ 1300 h 553"/>
                  <a:gd name="T6" fmla="*/ 37 w 993"/>
                  <a:gd name="T7" fmla="*/ 1311 h 553"/>
                  <a:gd name="T8" fmla="*/ 77 w 993"/>
                  <a:gd name="T9" fmla="*/ 1318 h 553"/>
                  <a:gd name="T10" fmla="*/ 116 w 993"/>
                  <a:gd name="T11" fmla="*/ 1336 h 553"/>
                  <a:gd name="T12" fmla="*/ 156 w 993"/>
                  <a:gd name="T13" fmla="*/ 1344 h 553"/>
                  <a:gd name="T14" fmla="*/ 215 w 993"/>
                  <a:gd name="T15" fmla="*/ 1354 h 553"/>
                  <a:gd name="T16" fmla="*/ 275 w 993"/>
                  <a:gd name="T17" fmla="*/ 1362 h 553"/>
                  <a:gd name="T18" fmla="*/ 334 w 993"/>
                  <a:gd name="T19" fmla="*/ 1372 h 553"/>
                  <a:gd name="T20" fmla="*/ 413 w 993"/>
                  <a:gd name="T21" fmla="*/ 1380 h 553"/>
                  <a:gd name="T22" fmla="*/ 473 w 993"/>
                  <a:gd name="T23" fmla="*/ 1390 h 553"/>
                  <a:gd name="T24" fmla="*/ 552 w 993"/>
                  <a:gd name="T25" fmla="*/ 1398 h 553"/>
                  <a:gd name="T26" fmla="*/ 651 w 993"/>
                  <a:gd name="T27" fmla="*/ 1398 h 553"/>
                  <a:gd name="T28" fmla="*/ 730 w 993"/>
                  <a:gd name="T29" fmla="*/ 1408 h 553"/>
                  <a:gd name="T30" fmla="*/ 829 w 993"/>
                  <a:gd name="T31" fmla="*/ 1408 h 553"/>
                  <a:gd name="T32" fmla="*/ 928 w 993"/>
                  <a:gd name="T33" fmla="*/ 1418 h 553"/>
                  <a:gd name="T34" fmla="*/ 1029 w 993"/>
                  <a:gd name="T35" fmla="*/ 1418 h 553"/>
                  <a:gd name="T36" fmla="*/ 1128 w 993"/>
                  <a:gd name="T37" fmla="*/ 1418 h 553"/>
                  <a:gd name="T38" fmla="*/ 1227 w 993"/>
                  <a:gd name="T39" fmla="*/ 1418 h 553"/>
                  <a:gd name="T40" fmla="*/ 1346 w 993"/>
                  <a:gd name="T41" fmla="*/ 1418 h 553"/>
                  <a:gd name="T42" fmla="*/ 1564 w 993"/>
                  <a:gd name="T43" fmla="*/ 1418 h 553"/>
                  <a:gd name="T44" fmla="*/ 1779 w 993"/>
                  <a:gd name="T45" fmla="*/ 1398 h 553"/>
                  <a:gd name="T46" fmla="*/ 1957 w 993"/>
                  <a:gd name="T47" fmla="*/ 1390 h 553"/>
                  <a:gd name="T48" fmla="*/ 2135 w 993"/>
                  <a:gd name="T49" fmla="*/ 1372 h 553"/>
                  <a:gd name="T50" fmla="*/ 2276 w 993"/>
                  <a:gd name="T51" fmla="*/ 1344 h 553"/>
                  <a:gd name="T52" fmla="*/ 2375 w 993"/>
                  <a:gd name="T53" fmla="*/ 1328 h 553"/>
                  <a:gd name="T54" fmla="*/ 2435 w 993"/>
                  <a:gd name="T55" fmla="*/ 1300 h 553"/>
                  <a:gd name="T56" fmla="*/ 2455 w 993"/>
                  <a:gd name="T57" fmla="*/ 1275 h 553"/>
                  <a:gd name="T58" fmla="*/ 2455 w 993"/>
                  <a:gd name="T59" fmla="*/ 0 h 553"/>
                  <a:gd name="T60" fmla="*/ 2455 w 993"/>
                  <a:gd name="T61" fmla="*/ 8 h 553"/>
                  <a:gd name="T62" fmla="*/ 2435 w 993"/>
                  <a:gd name="T63" fmla="*/ 26 h 553"/>
                  <a:gd name="T64" fmla="*/ 2415 w 993"/>
                  <a:gd name="T65" fmla="*/ 36 h 553"/>
                  <a:gd name="T66" fmla="*/ 2395 w 993"/>
                  <a:gd name="T67" fmla="*/ 41 h 553"/>
                  <a:gd name="T68" fmla="*/ 2356 w 993"/>
                  <a:gd name="T69" fmla="*/ 51 h 553"/>
                  <a:gd name="T70" fmla="*/ 2313 w 993"/>
                  <a:gd name="T71" fmla="*/ 69 h 553"/>
                  <a:gd name="T72" fmla="*/ 2257 w 993"/>
                  <a:gd name="T73" fmla="*/ 77 h 553"/>
                  <a:gd name="T74" fmla="*/ 2217 w 993"/>
                  <a:gd name="T75" fmla="*/ 87 h 553"/>
                  <a:gd name="T76" fmla="*/ 2135 w 993"/>
                  <a:gd name="T77" fmla="*/ 98 h 553"/>
                  <a:gd name="T78" fmla="*/ 2078 w 993"/>
                  <a:gd name="T79" fmla="*/ 105 h 553"/>
                  <a:gd name="T80" fmla="*/ 1997 w 993"/>
                  <a:gd name="T81" fmla="*/ 116 h 553"/>
                  <a:gd name="T82" fmla="*/ 1940 w 993"/>
                  <a:gd name="T83" fmla="*/ 116 h 553"/>
                  <a:gd name="T84" fmla="*/ 1841 w 993"/>
                  <a:gd name="T85" fmla="*/ 123 h 553"/>
                  <a:gd name="T86" fmla="*/ 1762 w 993"/>
                  <a:gd name="T87" fmla="*/ 134 h 553"/>
                  <a:gd name="T88" fmla="*/ 1663 w 993"/>
                  <a:gd name="T89" fmla="*/ 134 h 553"/>
                  <a:gd name="T90" fmla="*/ 1584 w 993"/>
                  <a:gd name="T91" fmla="*/ 141 h 553"/>
                  <a:gd name="T92" fmla="*/ 1485 w 993"/>
                  <a:gd name="T93" fmla="*/ 141 h 553"/>
                  <a:gd name="T94" fmla="*/ 1386 w 993"/>
                  <a:gd name="T95" fmla="*/ 141 h 553"/>
                  <a:gd name="T96" fmla="*/ 1267 w 993"/>
                  <a:gd name="T97" fmla="*/ 141 h 553"/>
                  <a:gd name="T98" fmla="*/ 1227 w 993"/>
                  <a:gd name="T99" fmla="*/ 152 h 553"/>
                  <a:gd name="T100" fmla="*/ 990 w 993"/>
                  <a:gd name="T101" fmla="*/ 141 h 553"/>
                  <a:gd name="T102" fmla="*/ 772 w 993"/>
                  <a:gd name="T103" fmla="*/ 134 h 553"/>
                  <a:gd name="T104" fmla="*/ 572 w 993"/>
                  <a:gd name="T105" fmla="*/ 123 h 553"/>
                  <a:gd name="T106" fmla="*/ 393 w 993"/>
                  <a:gd name="T107" fmla="*/ 105 h 553"/>
                  <a:gd name="T108" fmla="*/ 235 w 993"/>
                  <a:gd name="T109" fmla="*/ 87 h 553"/>
                  <a:gd name="T110" fmla="*/ 116 w 993"/>
                  <a:gd name="T111" fmla="*/ 59 h 553"/>
                  <a:gd name="T112" fmla="*/ 37 w 993"/>
                  <a:gd name="T113" fmla="*/ 36 h 553"/>
                  <a:gd name="T114" fmla="*/ 0 w 993"/>
                  <a:gd name="T115" fmla="*/ 8 h 553"/>
                  <a:gd name="T116" fmla="*/ 0 w 993"/>
                  <a:gd name="T117" fmla="*/ 0 h 55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93"/>
                  <a:gd name="T178" fmla="*/ 0 h 553"/>
                  <a:gd name="T179" fmla="*/ 993 w 993"/>
                  <a:gd name="T180" fmla="*/ 553 h 55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93" h="553">
                    <a:moveTo>
                      <a:pt x="0" y="496"/>
                    </a:moveTo>
                    <a:lnTo>
                      <a:pt x="0" y="496"/>
                    </a:lnTo>
                    <a:lnTo>
                      <a:pt x="0" y="499"/>
                    </a:lnTo>
                    <a:lnTo>
                      <a:pt x="0" y="503"/>
                    </a:lnTo>
                    <a:lnTo>
                      <a:pt x="7" y="503"/>
                    </a:lnTo>
                    <a:lnTo>
                      <a:pt x="7" y="506"/>
                    </a:lnTo>
                    <a:lnTo>
                      <a:pt x="15" y="510"/>
                    </a:lnTo>
                    <a:lnTo>
                      <a:pt x="23" y="513"/>
                    </a:lnTo>
                    <a:lnTo>
                      <a:pt x="31" y="513"/>
                    </a:lnTo>
                    <a:lnTo>
                      <a:pt x="39" y="517"/>
                    </a:lnTo>
                    <a:lnTo>
                      <a:pt x="47" y="520"/>
                    </a:lnTo>
                    <a:lnTo>
                      <a:pt x="56" y="520"/>
                    </a:lnTo>
                    <a:lnTo>
                      <a:pt x="63" y="523"/>
                    </a:lnTo>
                    <a:lnTo>
                      <a:pt x="71" y="523"/>
                    </a:lnTo>
                    <a:lnTo>
                      <a:pt x="87" y="527"/>
                    </a:lnTo>
                    <a:lnTo>
                      <a:pt x="95" y="530"/>
                    </a:lnTo>
                    <a:lnTo>
                      <a:pt x="111" y="530"/>
                    </a:lnTo>
                    <a:lnTo>
                      <a:pt x="119" y="534"/>
                    </a:lnTo>
                    <a:lnTo>
                      <a:pt x="135" y="534"/>
                    </a:lnTo>
                    <a:lnTo>
                      <a:pt x="151" y="537"/>
                    </a:lnTo>
                    <a:lnTo>
                      <a:pt x="167" y="537"/>
                    </a:lnTo>
                    <a:lnTo>
                      <a:pt x="175" y="537"/>
                    </a:lnTo>
                    <a:lnTo>
                      <a:pt x="191" y="541"/>
                    </a:lnTo>
                    <a:lnTo>
                      <a:pt x="207" y="541"/>
                    </a:lnTo>
                    <a:lnTo>
                      <a:pt x="223" y="544"/>
                    </a:lnTo>
                    <a:lnTo>
                      <a:pt x="239" y="544"/>
                    </a:lnTo>
                    <a:lnTo>
                      <a:pt x="263" y="544"/>
                    </a:lnTo>
                    <a:lnTo>
                      <a:pt x="279" y="548"/>
                    </a:lnTo>
                    <a:lnTo>
                      <a:pt x="295" y="548"/>
                    </a:lnTo>
                    <a:lnTo>
                      <a:pt x="312" y="548"/>
                    </a:lnTo>
                    <a:lnTo>
                      <a:pt x="335" y="548"/>
                    </a:lnTo>
                    <a:lnTo>
                      <a:pt x="351" y="552"/>
                    </a:lnTo>
                    <a:lnTo>
                      <a:pt x="375" y="552"/>
                    </a:lnTo>
                    <a:lnTo>
                      <a:pt x="391" y="552"/>
                    </a:lnTo>
                    <a:lnTo>
                      <a:pt x="416" y="552"/>
                    </a:lnTo>
                    <a:lnTo>
                      <a:pt x="431" y="552"/>
                    </a:lnTo>
                    <a:lnTo>
                      <a:pt x="456" y="552"/>
                    </a:lnTo>
                    <a:lnTo>
                      <a:pt x="472" y="552"/>
                    </a:lnTo>
                    <a:lnTo>
                      <a:pt x="496" y="552"/>
                    </a:lnTo>
                    <a:lnTo>
                      <a:pt x="544" y="552"/>
                    </a:lnTo>
                    <a:lnTo>
                      <a:pt x="591" y="552"/>
                    </a:lnTo>
                    <a:lnTo>
                      <a:pt x="632" y="552"/>
                    </a:lnTo>
                    <a:lnTo>
                      <a:pt x="679" y="548"/>
                    </a:lnTo>
                    <a:lnTo>
                      <a:pt x="719" y="544"/>
                    </a:lnTo>
                    <a:lnTo>
                      <a:pt x="760" y="544"/>
                    </a:lnTo>
                    <a:lnTo>
                      <a:pt x="791" y="541"/>
                    </a:lnTo>
                    <a:lnTo>
                      <a:pt x="832" y="537"/>
                    </a:lnTo>
                    <a:lnTo>
                      <a:pt x="863" y="534"/>
                    </a:lnTo>
                    <a:lnTo>
                      <a:pt x="896" y="530"/>
                    </a:lnTo>
                    <a:lnTo>
                      <a:pt x="920" y="523"/>
                    </a:lnTo>
                    <a:lnTo>
                      <a:pt x="935" y="520"/>
                    </a:lnTo>
                    <a:lnTo>
                      <a:pt x="960" y="517"/>
                    </a:lnTo>
                    <a:lnTo>
                      <a:pt x="976" y="510"/>
                    </a:lnTo>
                    <a:lnTo>
                      <a:pt x="984" y="506"/>
                    </a:lnTo>
                    <a:lnTo>
                      <a:pt x="992" y="499"/>
                    </a:lnTo>
                    <a:lnTo>
                      <a:pt x="992" y="496"/>
                    </a:lnTo>
                    <a:lnTo>
                      <a:pt x="992" y="0"/>
                    </a:lnTo>
                    <a:lnTo>
                      <a:pt x="992" y="3"/>
                    </a:lnTo>
                    <a:lnTo>
                      <a:pt x="992" y="7"/>
                    </a:lnTo>
                    <a:lnTo>
                      <a:pt x="984" y="10"/>
                    </a:lnTo>
                    <a:lnTo>
                      <a:pt x="976" y="14"/>
                    </a:lnTo>
                    <a:lnTo>
                      <a:pt x="976" y="16"/>
                    </a:lnTo>
                    <a:lnTo>
                      <a:pt x="968" y="16"/>
                    </a:lnTo>
                    <a:lnTo>
                      <a:pt x="960" y="20"/>
                    </a:lnTo>
                    <a:lnTo>
                      <a:pt x="952" y="20"/>
                    </a:lnTo>
                    <a:lnTo>
                      <a:pt x="944" y="23"/>
                    </a:lnTo>
                    <a:lnTo>
                      <a:pt x="935" y="27"/>
                    </a:lnTo>
                    <a:lnTo>
                      <a:pt x="928" y="27"/>
                    </a:lnTo>
                    <a:lnTo>
                      <a:pt x="912" y="30"/>
                    </a:lnTo>
                    <a:lnTo>
                      <a:pt x="904" y="30"/>
                    </a:lnTo>
                    <a:lnTo>
                      <a:pt x="896" y="34"/>
                    </a:lnTo>
                    <a:lnTo>
                      <a:pt x="880" y="34"/>
                    </a:lnTo>
                    <a:lnTo>
                      <a:pt x="863" y="38"/>
                    </a:lnTo>
                    <a:lnTo>
                      <a:pt x="856" y="38"/>
                    </a:lnTo>
                    <a:lnTo>
                      <a:pt x="840" y="41"/>
                    </a:lnTo>
                    <a:lnTo>
                      <a:pt x="824" y="41"/>
                    </a:lnTo>
                    <a:lnTo>
                      <a:pt x="807" y="45"/>
                    </a:lnTo>
                    <a:lnTo>
                      <a:pt x="791" y="45"/>
                    </a:lnTo>
                    <a:lnTo>
                      <a:pt x="784" y="45"/>
                    </a:lnTo>
                    <a:lnTo>
                      <a:pt x="760" y="48"/>
                    </a:lnTo>
                    <a:lnTo>
                      <a:pt x="744" y="48"/>
                    </a:lnTo>
                    <a:lnTo>
                      <a:pt x="728" y="52"/>
                    </a:lnTo>
                    <a:lnTo>
                      <a:pt x="712" y="52"/>
                    </a:lnTo>
                    <a:lnTo>
                      <a:pt x="696" y="52"/>
                    </a:lnTo>
                    <a:lnTo>
                      <a:pt x="672" y="52"/>
                    </a:lnTo>
                    <a:lnTo>
                      <a:pt x="656" y="55"/>
                    </a:lnTo>
                    <a:lnTo>
                      <a:pt x="640" y="55"/>
                    </a:lnTo>
                    <a:lnTo>
                      <a:pt x="616" y="55"/>
                    </a:lnTo>
                    <a:lnTo>
                      <a:pt x="600" y="55"/>
                    </a:lnTo>
                    <a:lnTo>
                      <a:pt x="575" y="55"/>
                    </a:lnTo>
                    <a:lnTo>
                      <a:pt x="560" y="55"/>
                    </a:lnTo>
                    <a:lnTo>
                      <a:pt x="535" y="55"/>
                    </a:lnTo>
                    <a:lnTo>
                      <a:pt x="512" y="55"/>
                    </a:lnTo>
                    <a:lnTo>
                      <a:pt x="496" y="59"/>
                    </a:lnTo>
                    <a:lnTo>
                      <a:pt x="447" y="55"/>
                    </a:lnTo>
                    <a:lnTo>
                      <a:pt x="400" y="55"/>
                    </a:lnTo>
                    <a:lnTo>
                      <a:pt x="351" y="55"/>
                    </a:lnTo>
                    <a:lnTo>
                      <a:pt x="312" y="52"/>
                    </a:lnTo>
                    <a:lnTo>
                      <a:pt x="272" y="52"/>
                    </a:lnTo>
                    <a:lnTo>
                      <a:pt x="231" y="48"/>
                    </a:lnTo>
                    <a:lnTo>
                      <a:pt x="191" y="45"/>
                    </a:lnTo>
                    <a:lnTo>
                      <a:pt x="159" y="41"/>
                    </a:lnTo>
                    <a:lnTo>
                      <a:pt x="128" y="38"/>
                    </a:lnTo>
                    <a:lnTo>
                      <a:pt x="95" y="34"/>
                    </a:lnTo>
                    <a:lnTo>
                      <a:pt x="71" y="30"/>
                    </a:lnTo>
                    <a:lnTo>
                      <a:pt x="47" y="23"/>
                    </a:lnTo>
                    <a:lnTo>
                      <a:pt x="31" y="20"/>
                    </a:lnTo>
                    <a:lnTo>
                      <a:pt x="15" y="14"/>
                    </a:lnTo>
                    <a:lnTo>
                      <a:pt x="7" y="10"/>
                    </a:lnTo>
                    <a:lnTo>
                      <a:pt x="0" y="3"/>
                    </a:lnTo>
                    <a:lnTo>
                      <a:pt x="0" y="0"/>
                    </a:lnTo>
                    <a:lnTo>
                      <a:pt x="0" y="496"/>
                    </a:lnTo>
                  </a:path>
                </a:pathLst>
              </a:custGeom>
              <a:gradFill rotWithShape="0">
                <a:gsLst>
                  <a:gs pos="0">
                    <a:srgbClr val="512702"/>
                  </a:gs>
                  <a:gs pos="50000">
                    <a:srgbClr val="AE5504"/>
                  </a:gs>
                  <a:gs pos="100000">
                    <a:srgbClr val="512702"/>
                  </a:gs>
                </a:gsLst>
                <a:lin ang="0" scaled="1"/>
              </a:gradFill>
              <a:ln w="12700">
                <a:noFill/>
                <a:round/>
                <a:headEnd/>
                <a:tailEnd/>
              </a:ln>
            </p:spPr>
            <p:txBody>
              <a:bodyPr tIns="91440" bIns="91440" anchor="ctr"/>
              <a:lstStyle/>
              <a:p>
                <a:endParaRPr lang="zh-CN" altLang="zh-CN"/>
              </a:p>
            </p:txBody>
          </p:sp>
          <p:sp>
            <p:nvSpPr>
              <p:cNvPr id="33810" name="Freeform 25"/>
              <p:cNvSpPr>
                <a:spLocks/>
              </p:cNvSpPr>
              <p:nvPr/>
            </p:nvSpPr>
            <p:spPr bwMode="invGray">
              <a:xfrm>
                <a:off x="2640" y="1344"/>
                <a:ext cx="2437" cy="339"/>
              </a:xfrm>
              <a:custGeom>
                <a:avLst/>
                <a:gdLst>
                  <a:gd name="T0" fmla="*/ 1334 w 985"/>
                  <a:gd name="T1" fmla="*/ 336 h 132"/>
                  <a:gd name="T2" fmla="*/ 1549 w 985"/>
                  <a:gd name="T3" fmla="*/ 326 h 132"/>
                  <a:gd name="T4" fmla="*/ 1767 w 985"/>
                  <a:gd name="T5" fmla="*/ 316 h 132"/>
                  <a:gd name="T6" fmla="*/ 1942 w 985"/>
                  <a:gd name="T7" fmla="*/ 298 h 132"/>
                  <a:gd name="T8" fmla="*/ 2118 w 985"/>
                  <a:gd name="T9" fmla="*/ 277 h 132"/>
                  <a:gd name="T10" fmla="*/ 2256 w 985"/>
                  <a:gd name="T11" fmla="*/ 257 h 132"/>
                  <a:gd name="T12" fmla="*/ 2355 w 985"/>
                  <a:gd name="T13" fmla="*/ 226 h 132"/>
                  <a:gd name="T14" fmla="*/ 2415 w 985"/>
                  <a:gd name="T15" fmla="*/ 198 h 132"/>
                  <a:gd name="T16" fmla="*/ 2435 w 985"/>
                  <a:gd name="T17" fmla="*/ 167 h 132"/>
                  <a:gd name="T18" fmla="*/ 2435 w 985"/>
                  <a:gd name="T19" fmla="*/ 157 h 132"/>
                  <a:gd name="T20" fmla="*/ 2435 w 985"/>
                  <a:gd name="T21" fmla="*/ 146 h 132"/>
                  <a:gd name="T22" fmla="*/ 2415 w 985"/>
                  <a:gd name="T23" fmla="*/ 126 h 132"/>
                  <a:gd name="T24" fmla="*/ 2395 w 985"/>
                  <a:gd name="T25" fmla="*/ 116 h 132"/>
                  <a:gd name="T26" fmla="*/ 2355 w 985"/>
                  <a:gd name="T27" fmla="*/ 108 h 132"/>
                  <a:gd name="T28" fmla="*/ 2316 w 985"/>
                  <a:gd name="T29" fmla="*/ 98 h 132"/>
                  <a:gd name="T30" fmla="*/ 2276 w 985"/>
                  <a:gd name="T31" fmla="*/ 80 h 132"/>
                  <a:gd name="T32" fmla="*/ 2217 w 985"/>
                  <a:gd name="T33" fmla="*/ 69 h 132"/>
                  <a:gd name="T34" fmla="*/ 2160 w 985"/>
                  <a:gd name="T35" fmla="*/ 59 h 132"/>
                  <a:gd name="T36" fmla="*/ 2101 w 985"/>
                  <a:gd name="T37" fmla="*/ 49 h 132"/>
                  <a:gd name="T38" fmla="*/ 2021 w 985"/>
                  <a:gd name="T39" fmla="*/ 39 h 132"/>
                  <a:gd name="T40" fmla="*/ 1942 w 985"/>
                  <a:gd name="T41" fmla="*/ 28 h 132"/>
                  <a:gd name="T42" fmla="*/ 1863 w 985"/>
                  <a:gd name="T43" fmla="*/ 28 h 132"/>
                  <a:gd name="T44" fmla="*/ 1786 w 985"/>
                  <a:gd name="T45" fmla="*/ 18 h 132"/>
                  <a:gd name="T46" fmla="*/ 1707 w 985"/>
                  <a:gd name="T47" fmla="*/ 8 h 132"/>
                  <a:gd name="T48" fmla="*/ 1608 w 985"/>
                  <a:gd name="T49" fmla="*/ 8 h 132"/>
                  <a:gd name="T50" fmla="*/ 1512 w 985"/>
                  <a:gd name="T51" fmla="*/ 0 h 132"/>
                  <a:gd name="T52" fmla="*/ 1413 w 985"/>
                  <a:gd name="T53" fmla="*/ 0 h 132"/>
                  <a:gd name="T54" fmla="*/ 1314 w 985"/>
                  <a:gd name="T55" fmla="*/ 0 h 132"/>
                  <a:gd name="T56" fmla="*/ 1217 w 985"/>
                  <a:gd name="T57" fmla="*/ 0 h 132"/>
                  <a:gd name="T58" fmla="*/ 1099 w 985"/>
                  <a:gd name="T59" fmla="*/ 0 h 132"/>
                  <a:gd name="T60" fmla="*/ 861 w 985"/>
                  <a:gd name="T61" fmla="*/ 8 h 132"/>
                  <a:gd name="T62" fmla="*/ 666 w 985"/>
                  <a:gd name="T63" fmla="*/ 18 h 132"/>
                  <a:gd name="T64" fmla="*/ 470 w 985"/>
                  <a:gd name="T65" fmla="*/ 28 h 132"/>
                  <a:gd name="T66" fmla="*/ 314 w 985"/>
                  <a:gd name="T67" fmla="*/ 49 h 132"/>
                  <a:gd name="T68" fmla="*/ 176 w 985"/>
                  <a:gd name="T69" fmla="*/ 80 h 132"/>
                  <a:gd name="T70" fmla="*/ 77 w 985"/>
                  <a:gd name="T71" fmla="*/ 108 h 132"/>
                  <a:gd name="T72" fmla="*/ 17 w 985"/>
                  <a:gd name="T73" fmla="*/ 126 h 132"/>
                  <a:gd name="T74" fmla="*/ 0 w 985"/>
                  <a:gd name="T75" fmla="*/ 167 h 132"/>
                  <a:gd name="T76" fmla="*/ 0 w 985"/>
                  <a:gd name="T77" fmla="*/ 167 h 132"/>
                  <a:gd name="T78" fmla="*/ 0 w 985"/>
                  <a:gd name="T79" fmla="*/ 187 h 132"/>
                  <a:gd name="T80" fmla="*/ 17 w 985"/>
                  <a:gd name="T81" fmla="*/ 198 h 132"/>
                  <a:gd name="T82" fmla="*/ 37 w 985"/>
                  <a:gd name="T83" fmla="*/ 218 h 132"/>
                  <a:gd name="T84" fmla="*/ 77 w 985"/>
                  <a:gd name="T85" fmla="*/ 226 h 132"/>
                  <a:gd name="T86" fmla="*/ 116 w 985"/>
                  <a:gd name="T87" fmla="*/ 236 h 132"/>
                  <a:gd name="T88" fmla="*/ 156 w 985"/>
                  <a:gd name="T89" fmla="*/ 247 h 132"/>
                  <a:gd name="T90" fmla="*/ 215 w 985"/>
                  <a:gd name="T91" fmla="*/ 257 h 132"/>
                  <a:gd name="T92" fmla="*/ 272 w 985"/>
                  <a:gd name="T93" fmla="*/ 267 h 132"/>
                  <a:gd name="T94" fmla="*/ 332 w 985"/>
                  <a:gd name="T95" fmla="*/ 277 h 132"/>
                  <a:gd name="T96" fmla="*/ 411 w 985"/>
                  <a:gd name="T97" fmla="*/ 288 h 132"/>
                  <a:gd name="T98" fmla="*/ 470 w 985"/>
                  <a:gd name="T99" fmla="*/ 298 h 132"/>
                  <a:gd name="T100" fmla="*/ 547 w 985"/>
                  <a:gd name="T101" fmla="*/ 306 h 132"/>
                  <a:gd name="T102" fmla="*/ 646 w 985"/>
                  <a:gd name="T103" fmla="*/ 316 h 132"/>
                  <a:gd name="T104" fmla="*/ 725 w 985"/>
                  <a:gd name="T105" fmla="*/ 316 h 132"/>
                  <a:gd name="T106" fmla="*/ 824 w 985"/>
                  <a:gd name="T107" fmla="*/ 326 h 132"/>
                  <a:gd name="T108" fmla="*/ 920 w 985"/>
                  <a:gd name="T109" fmla="*/ 326 h 132"/>
                  <a:gd name="T110" fmla="*/ 1019 w 985"/>
                  <a:gd name="T111" fmla="*/ 326 h 132"/>
                  <a:gd name="T112" fmla="*/ 1118 w 985"/>
                  <a:gd name="T113" fmla="*/ 336 h 132"/>
                  <a:gd name="T114" fmla="*/ 1217 w 985"/>
                  <a:gd name="T115" fmla="*/ 336 h 1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85"/>
                  <a:gd name="T175" fmla="*/ 0 h 132"/>
                  <a:gd name="T176" fmla="*/ 985 w 985"/>
                  <a:gd name="T177" fmla="*/ 132 h 1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85" h="132">
                    <a:moveTo>
                      <a:pt x="492" y="131"/>
                    </a:moveTo>
                    <a:lnTo>
                      <a:pt x="539" y="131"/>
                    </a:lnTo>
                    <a:lnTo>
                      <a:pt x="587" y="127"/>
                    </a:lnTo>
                    <a:lnTo>
                      <a:pt x="626" y="127"/>
                    </a:lnTo>
                    <a:lnTo>
                      <a:pt x="674" y="123"/>
                    </a:lnTo>
                    <a:lnTo>
                      <a:pt x="714" y="123"/>
                    </a:lnTo>
                    <a:lnTo>
                      <a:pt x="753" y="119"/>
                    </a:lnTo>
                    <a:lnTo>
                      <a:pt x="785" y="116"/>
                    </a:lnTo>
                    <a:lnTo>
                      <a:pt x="825" y="112"/>
                    </a:lnTo>
                    <a:lnTo>
                      <a:pt x="856" y="108"/>
                    </a:lnTo>
                    <a:lnTo>
                      <a:pt x="889" y="104"/>
                    </a:lnTo>
                    <a:lnTo>
                      <a:pt x="912" y="100"/>
                    </a:lnTo>
                    <a:lnTo>
                      <a:pt x="928" y="92"/>
                    </a:lnTo>
                    <a:lnTo>
                      <a:pt x="952" y="88"/>
                    </a:lnTo>
                    <a:lnTo>
                      <a:pt x="968" y="81"/>
                    </a:lnTo>
                    <a:lnTo>
                      <a:pt x="976" y="77"/>
                    </a:lnTo>
                    <a:lnTo>
                      <a:pt x="984" y="69"/>
                    </a:lnTo>
                    <a:lnTo>
                      <a:pt x="984" y="65"/>
                    </a:lnTo>
                    <a:lnTo>
                      <a:pt x="984" y="61"/>
                    </a:lnTo>
                    <a:lnTo>
                      <a:pt x="984" y="57"/>
                    </a:lnTo>
                    <a:lnTo>
                      <a:pt x="976" y="53"/>
                    </a:lnTo>
                    <a:lnTo>
                      <a:pt x="976" y="49"/>
                    </a:lnTo>
                    <a:lnTo>
                      <a:pt x="968" y="49"/>
                    </a:lnTo>
                    <a:lnTo>
                      <a:pt x="968" y="45"/>
                    </a:lnTo>
                    <a:lnTo>
                      <a:pt x="960" y="42"/>
                    </a:lnTo>
                    <a:lnTo>
                      <a:pt x="952" y="42"/>
                    </a:lnTo>
                    <a:lnTo>
                      <a:pt x="944" y="38"/>
                    </a:lnTo>
                    <a:lnTo>
                      <a:pt x="936" y="38"/>
                    </a:lnTo>
                    <a:lnTo>
                      <a:pt x="928" y="35"/>
                    </a:lnTo>
                    <a:lnTo>
                      <a:pt x="920" y="31"/>
                    </a:lnTo>
                    <a:lnTo>
                      <a:pt x="905" y="31"/>
                    </a:lnTo>
                    <a:lnTo>
                      <a:pt x="896" y="27"/>
                    </a:lnTo>
                    <a:lnTo>
                      <a:pt x="889" y="27"/>
                    </a:lnTo>
                    <a:lnTo>
                      <a:pt x="873" y="23"/>
                    </a:lnTo>
                    <a:lnTo>
                      <a:pt x="856" y="23"/>
                    </a:lnTo>
                    <a:lnTo>
                      <a:pt x="849" y="19"/>
                    </a:lnTo>
                    <a:lnTo>
                      <a:pt x="833" y="19"/>
                    </a:lnTo>
                    <a:lnTo>
                      <a:pt x="817" y="15"/>
                    </a:lnTo>
                    <a:lnTo>
                      <a:pt x="801" y="15"/>
                    </a:lnTo>
                    <a:lnTo>
                      <a:pt x="785" y="11"/>
                    </a:lnTo>
                    <a:lnTo>
                      <a:pt x="777" y="11"/>
                    </a:lnTo>
                    <a:lnTo>
                      <a:pt x="753" y="11"/>
                    </a:lnTo>
                    <a:lnTo>
                      <a:pt x="738" y="7"/>
                    </a:lnTo>
                    <a:lnTo>
                      <a:pt x="722" y="7"/>
                    </a:lnTo>
                    <a:lnTo>
                      <a:pt x="706" y="7"/>
                    </a:lnTo>
                    <a:lnTo>
                      <a:pt x="690" y="3"/>
                    </a:lnTo>
                    <a:lnTo>
                      <a:pt x="666" y="3"/>
                    </a:lnTo>
                    <a:lnTo>
                      <a:pt x="650" y="3"/>
                    </a:lnTo>
                    <a:lnTo>
                      <a:pt x="635" y="3"/>
                    </a:lnTo>
                    <a:lnTo>
                      <a:pt x="611" y="0"/>
                    </a:lnTo>
                    <a:lnTo>
                      <a:pt x="595" y="0"/>
                    </a:lnTo>
                    <a:lnTo>
                      <a:pt x="571" y="0"/>
                    </a:lnTo>
                    <a:lnTo>
                      <a:pt x="555" y="0"/>
                    </a:lnTo>
                    <a:lnTo>
                      <a:pt x="531" y="0"/>
                    </a:lnTo>
                    <a:lnTo>
                      <a:pt x="508" y="0"/>
                    </a:lnTo>
                    <a:lnTo>
                      <a:pt x="492" y="0"/>
                    </a:lnTo>
                    <a:lnTo>
                      <a:pt x="444" y="0"/>
                    </a:lnTo>
                    <a:lnTo>
                      <a:pt x="396" y="0"/>
                    </a:lnTo>
                    <a:lnTo>
                      <a:pt x="348" y="3"/>
                    </a:lnTo>
                    <a:lnTo>
                      <a:pt x="309" y="3"/>
                    </a:lnTo>
                    <a:lnTo>
                      <a:pt x="269" y="7"/>
                    </a:lnTo>
                    <a:lnTo>
                      <a:pt x="230" y="11"/>
                    </a:lnTo>
                    <a:lnTo>
                      <a:pt x="190" y="11"/>
                    </a:lnTo>
                    <a:lnTo>
                      <a:pt x="158" y="15"/>
                    </a:lnTo>
                    <a:lnTo>
                      <a:pt x="127" y="19"/>
                    </a:lnTo>
                    <a:lnTo>
                      <a:pt x="94" y="27"/>
                    </a:lnTo>
                    <a:lnTo>
                      <a:pt x="71" y="31"/>
                    </a:lnTo>
                    <a:lnTo>
                      <a:pt x="47" y="35"/>
                    </a:lnTo>
                    <a:lnTo>
                      <a:pt x="31" y="42"/>
                    </a:lnTo>
                    <a:lnTo>
                      <a:pt x="15" y="45"/>
                    </a:lnTo>
                    <a:lnTo>
                      <a:pt x="7" y="49"/>
                    </a:lnTo>
                    <a:lnTo>
                      <a:pt x="0" y="57"/>
                    </a:lnTo>
                    <a:lnTo>
                      <a:pt x="0" y="65"/>
                    </a:lnTo>
                    <a:lnTo>
                      <a:pt x="0" y="69"/>
                    </a:lnTo>
                    <a:lnTo>
                      <a:pt x="0" y="73"/>
                    </a:lnTo>
                    <a:lnTo>
                      <a:pt x="7" y="77"/>
                    </a:lnTo>
                    <a:lnTo>
                      <a:pt x="15" y="81"/>
                    </a:lnTo>
                    <a:lnTo>
                      <a:pt x="15" y="85"/>
                    </a:lnTo>
                    <a:lnTo>
                      <a:pt x="23" y="85"/>
                    </a:lnTo>
                    <a:lnTo>
                      <a:pt x="31" y="88"/>
                    </a:lnTo>
                    <a:lnTo>
                      <a:pt x="39" y="88"/>
                    </a:lnTo>
                    <a:lnTo>
                      <a:pt x="47" y="92"/>
                    </a:lnTo>
                    <a:lnTo>
                      <a:pt x="55" y="96"/>
                    </a:lnTo>
                    <a:lnTo>
                      <a:pt x="63" y="96"/>
                    </a:lnTo>
                    <a:lnTo>
                      <a:pt x="71" y="100"/>
                    </a:lnTo>
                    <a:lnTo>
                      <a:pt x="87" y="100"/>
                    </a:lnTo>
                    <a:lnTo>
                      <a:pt x="94" y="104"/>
                    </a:lnTo>
                    <a:lnTo>
                      <a:pt x="110" y="104"/>
                    </a:lnTo>
                    <a:lnTo>
                      <a:pt x="118" y="108"/>
                    </a:lnTo>
                    <a:lnTo>
                      <a:pt x="134" y="108"/>
                    </a:lnTo>
                    <a:lnTo>
                      <a:pt x="150" y="112"/>
                    </a:lnTo>
                    <a:lnTo>
                      <a:pt x="166" y="112"/>
                    </a:lnTo>
                    <a:lnTo>
                      <a:pt x="174" y="116"/>
                    </a:lnTo>
                    <a:lnTo>
                      <a:pt x="190" y="116"/>
                    </a:lnTo>
                    <a:lnTo>
                      <a:pt x="206" y="119"/>
                    </a:lnTo>
                    <a:lnTo>
                      <a:pt x="221" y="119"/>
                    </a:lnTo>
                    <a:lnTo>
                      <a:pt x="237" y="119"/>
                    </a:lnTo>
                    <a:lnTo>
                      <a:pt x="261" y="123"/>
                    </a:lnTo>
                    <a:lnTo>
                      <a:pt x="277" y="123"/>
                    </a:lnTo>
                    <a:lnTo>
                      <a:pt x="293" y="123"/>
                    </a:lnTo>
                    <a:lnTo>
                      <a:pt x="309" y="127"/>
                    </a:lnTo>
                    <a:lnTo>
                      <a:pt x="333" y="127"/>
                    </a:lnTo>
                    <a:lnTo>
                      <a:pt x="348" y="127"/>
                    </a:lnTo>
                    <a:lnTo>
                      <a:pt x="372" y="127"/>
                    </a:lnTo>
                    <a:lnTo>
                      <a:pt x="388" y="127"/>
                    </a:lnTo>
                    <a:lnTo>
                      <a:pt x="412" y="127"/>
                    </a:lnTo>
                    <a:lnTo>
                      <a:pt x="428" y="131"/>
                    </a:lnTo>
                    <a:lnTo>
                      <a:pt x="452" y="131"/>
                    </a:lnTo>
                    <a:lnTo>
                      <a:pt x="468" y="131"/>
                    </a:lnTo>
                    <a:lnTo>
                      <a:pt x="492" y="131"/>
                    </a:lnTo>
                  </a:path>
                </a:pathLst>
              </a:custGeom>
              <a:gradFill rotWithShape="0">
                <a:gsLst>
                  <a:gs pos="0">
                    <a:srgbClr val="512702"/>
                  </a:gs>
                  <a:gs pos="50000">
                    <a:srgbClr val="AE5504"/>
                  </a:gs>
                  <a:gs pos="100000">
                    <a:srgbClr val="512702"/>
                  </a:gs>
                </a:gsLst>
                <a:lin ang="0" scaled="1"/>
              </a:gradFill>
              <a:ln w="12700">
                <a:noFill/>
                <a:round/>
                <a:headEnd/>
                <a:tailEnd/>
              </a:ln>
            </p:spPr>
            <p:txBody>
              <a:bodyPr tIns="91440" bIns="91440" anchor="ctr"/>
              <a:lstStyle/>
              <a:p>
                <a:endParaRPr lang="zh-CN" altLang="zh-CN"/>
              </a:p>
            </p:txBody>
          </p:sp>
        </p:grpSp>
        <p:pic>
          <p:nvPicPr>
            <p:cNvPr id="33811" name="Picture 26"/>
            <p:cNvPicPr>
              <a:picLocks noChangeAspect="1" noChangeArrowheads="1"/>
            </p:cNvPicPr>
            <p:nvPr/>
          </p:nvPicPr>
          <p:blipFill>
            <a:blip r:embed="rId4"/>
            <a:srcRect/>
            <a:stretch>
              <a:fillRect/>
            </a:stretch>
          </p:blipFill>
          <p:spPr bwMode="auto">
            <a:xfrm>
              <a:off x="192" y="3360"/>
              <a:ext cx="796" cy="592"/>
            </a:xfrm>
            <a:prstGeom prst="rect">
              <a:avLst/>
            </a:prstGeom>
            <a:noFill/>
            <a:ln w="28575">
              <a:noFill/>
              <a:miter lim="800000"/>
              <a:headEnd/>
              <a:tailEnd/>
            </a:ln>
          </p:spPr>
        </p:pic>
        <p:pic>
          <p:nvPicPr>
            <p:cNvPr id="33812" name="Picture 27"/>
            <p:cNvPicPr>
              <a:picLocks noChangeAspect="1" noChangeArrowheads="1"/>
            </p:cNvPicPr>
            <p:nvPr/>
          </p:nvPicPr>
          <p:blipFill>
            <a:blip r:embed="rId4"/>
            <a:srcRect/>
            <a:stretch>
              <a:fillRect/>
            </a:stretch>
          </p:blipFill>
          <p:spPr bwMode="auto">
            <a:xfrm>
              <a:off x="240" y="3408"/>
              <a:ext cx="796" cy="592"/>
            </a:xfrm>
            <a:prstGeom prst="rect">
              <a:avLst/>
            </a:prstGeom>
            <a:noFill/>
            <a:ln w="28575">
              <a:noFill/>
              <a:miter lim="800000"/>
              <a:headEnd/>
              <a:tailEnd/>
            </a:ln>
          </p:spPr>
        </p:pic>
        <p:pic>
          <p:nvPicPr>
            <p:cNvPr id="33813" name="Picture 28"/>
            <p:cNvPicPr>
              <a:picLocks noChangeAspect="1" noChangeArrowheads="1"/>
            </p:cNvPicPr>
            <p:nvPr/>
          </p:nvPicPr>
          <p:blipFill>
            <a:blip r:embed="rId4"/>
            <a:srcRect/>
            <a:stretch>
              <a:fillRect/>
            </a:stretch>
          </p:blipFill>
          <p:spPr bwMode="auto">
            <a:xfrm>
              <a:off x="288" y="3456"/>
              <a:ext cx="748" cy="556"/>
            </a:xfrm>
            <a:prstGeom prst="rect">
              <a:avLst/>
            </a:prstGeom>
            <a:noFill/>
            <a:ln w="28575">
              <a:noFill/>
              <a:miter lim="800000"/>
              <a:headEnd/>
              <a:tailEnd/>
            </a:ln>
          </p:spPr>
        </p:pic>
        <p:pic>
          <p:nvPicPr>
            <p:cNvPr id="33814" name="Picture 29"/>
            <p:cNvPicPr>
              <a:picLocks noChangeAspect="1" noChangeArrowheads="1"/>
            </p:cNvPicPr>
            <p:nvPr/>
          </p:nvPicPr>
          <p:blipFill>
            <a:blip r:embed="rId4"/>
            <a:srcRect/>
            <a:stretch>
              <a:fillRect/>
            </a:stretch>
          </p:blipFill>
          <p:spPr bwMode="auto">
            <a:xfrm>
              <a:off x="336" y="3504"/>
              <a:ext cx="748" cy="556"/>
            </a:xfrm>
            <a:prstGeom prst="rect">
              <a:avLst/>
            </a:prstGeom>
            <a:noFill/>
            <a:ln w="28575">
              <a:noFill/>
              <a:miter lim="800000"/>
              <a:headEnd/>
              <a:tailEnd/>
            </a:ln>
          </p:spPr>
        </p:pic>
        <p:pic>
          <p:nvPicPr>
            <p:cNvPr id="33815" name="Picture 30"/>
            <p:cNvPicPr>
              <a:picLocks noChangeAspect="1" noChangeArrowheads="1"/>
            </p:cNvPicPr>
            <p:nvPr/>
          </p:nvPicPr>
          <p:blipFill>
            <a:blip r:embed="rId4"/>
            <a:srcRect/>
            <a:stretch>
              <a:fillRect/>
            </a:stretch>
          </p:blipFill>
          <p:spPr bwMode="auto">
            <a:xfrm>
              <a:off x="384" y="3552"/>
              <a:ext cx="748" cy="556"/>
            </a:xfrm>
            <a:prstGeom prst="rect">
              <a:avLst/>
            </a:prstGeom>
            <a:noFill/>
            <a:ln w="28575">
              <a:noFill/>
              <a:miter lim="800000"/>
              <a:headEnd/>
              <a:tailEnd/>
            </a:ln>
          </p:spPr>
        </p:pic>
        <p:sp>
          <p:nvSpPr>
            <p:cNvPr id="213023" name="Line 31"/>
            <p:cNvSpPr>
              <a:spLocks noChangeShapeType="1"/>
            </p:cNvSpPr>
            <p:nvPr/>
          </p:nvSpPr>
          <p:spPr bwMode="auto">
            <a:xfrm>
              <a:off x="1008" y="3703"/>
              <a:ext cx="502" cy="0"/>
            </a:xfrm>
            <a:prstGeom prst="line">
              <a:avLst/>
            </a:prstGeom>
            <a:noFill/>
            <a:ln w="76200">
              <a:solidFill>
                <a:schemeClr val="tx1"/>
              </a:solidFill>
              <a:round/>
              <a:headEnd type="triangle" w="med" len="med"/>
              <a:tailEnd type="triangle" w="med" len="med"/>
            </a:ln>
            <a:effectLst>
              <a:outerShdw dist="107763" dir="2700000" algn="ctr" rotWithShape="0">
                <a:schemeClr val="bg2"/>
              </a:outerShdw>
            </a:effectLst>
          </p:spPr>
          <p:txBody>
            <a:bodyPr wrap="none" lIns="92075" tIns="46038" rIns="92075" bIns="46038" anchor="ctr"/>
            <a:lstStyle/>
            <a:p>
              <a:pPr>
                <a:defRPr/>
              </a:pPr>
              <a:endParaRPr lang="zh-CN" altLang="en-US"/>
            </a:p>
          </p:txBody>
        </p:sp>
        <p:sp>
          <p:nvSpPr>
            <p:cNvPr id="213024" name="Text Box 32"/>
            <p:cNvSpPr txBox="1">
              <a:spLocks noChangeArrowheads="1"/>
            </p:cNvSpPr>
            <p:nvPr/>
          </p:nvSpPr>
          <p:spPr bwMode="invGray">
            <a:xfrm>
              <a:off x="204" y="3696"/>
              <a:ext cx="925" cy="289"/>
            </a:xfrm>
            <a:prstGeom prst="rect">
              <a:avLst/>
            </a:prstGeom>
            <a:noFill/>
            <a:ln w="38100">
              <a:noFill/>
              <a:miter lim="800000"/>
              <a:headEnd/>
              <a:tailEnd/>
            </a:ln>
            <a:effectLst>
              <a:outerShdw dist="53882" dir="2700000" algn="ctr" rotWithShape="0">
                <a:schemeClr val="bg2"/>
              </a:outerShdw>
            </a:effectLst>
          </p:spPr>
          <p:txBody>
            <a:bodyPr wrap="none" tIns="91440" bIns="91440" anchor="ctr">
              <a:spAutoFit/>
            </a:bodyPr>
            <a:lstStyle/>
            <a:p>
              <a:pPr algn="ctr">
                <a:lnSpc>
                  <a:spcPct val="90000"/>
                </a:lnSpc>
                <a:spcBef>
                  <a:spcPct val="40000"/>
                </a:spcBef>
                <a:defRPr/>
              </a:pPr>
              <a:r>
                <a:rPr lang="en-US" altLang="zh-CN" sz="2000" b="1">
                  <a:latin typeface="Arial Narrow" pitchFamily="34" charset="0"/>
                </a:rPr>
                <a:t>Virtual Users</a:t>
              </a:r>
            </a:p>
          </p:txBody>
        </p:sp>
        <p:sp>
          <p:nvSpPr>
            <p:cNvPr id="33818" name="WordArt 33"/>
            <p:cNvSpPr>
              <a:spLocks noChangeArrowheads="1" noChangeShapeType="1" noTextEdit="1"/>
            </p:cNvSpPr>
            <p:nvPr/>
          </p:nvSpPr>
          <p:spPr bwMode="auto">
            <a:xfrm>
              <a:off x="1546" y="3700"/>
              <a:ext cx="766" cy="203"/>
            </a:xfrm>
            <a:prstGeom prst="rect">
              <a:avLst/>
            </a:prstGeom>
          </p:spPr>
          <p:txBody>
            <a:bodyPr wrap="none" fromWordArt="1">
              <a:prstTxWarp prst="textPlain">
                <a:avLst>
                  <a:gd name="adj" fmla="val 50000"/>
                </a:avLst>
              </a:prstTxWarp>
            </a:bodyPr>
            <a:lstStyle/>
            <a:p>
              <a:pPr algn="ctr"/>
              <a:r>
                <a:rPr lang="en-US" altLang="zh-CN" sz="3600" kern="10">
                  <a:ln w="9525">
                    <a:solidFill>
                      <a:srgbClr val="000000"/>
                    </a:solidFill>
                    <a:round/>
                    <a:headEnd/>
                    <a:tailEnd/>
                  </a:ln>
                  <a:solidFill>
                    <a:srgbClr val="FFFFFF"/>
                  </a:solidFill>
                  <a:latin typeface="Arial Black"/>
                </a:rPr>
                <a:t>Server</a:t>
              </a:r>
              <a:endParaRPr lang="zh-CN" altLang="en-US" sz="3600" kern="10">
                <a:ln w="9525">
                  <a:solidFill>
                    <a:srgbClr val="000000"/>
                  </a:solidFill>
                  <a:round/>
                  <a:headEnd/>
                  <a:tailEnd/>
                </a:ln>
                <a:solidFill>
                  <a:srgbClr val="FFFFFF"/>
                </a:solidFill>
                <a:latin typeface="Arial Black"/>
              </a:endParaRPr>
            </a:p>
          </p:txBody>
        </p:sp>
      </p:gr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down)">
                                      <p:cBhvr>
                                        <p:cTn id="7" dur="500"/>
                                        <p:tgtEl>
                                          <p:spTgt spid="2"/>
                                        </p:tgtEl>
                                      </p:cBhvr>
                                    </p:animEffect>
                                  </p:childTnLst>
                                </p:cTn>
                              </p:par>
                            </p:childTnLst>
                          </p:cTn>
                        </p:par>
                        <p:par>
                          <p:cTn id="8" fill="hold">
                            <p:stCondLst>
                              <p:cond delay="500"/>
                            </p:stCondLst>
                            <p:childTnLst>
                              <p:par>
                                <p:cTn id="9" presetID="5" presetClass="entr" presetSubtype="5"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zh-CN" altLang="zh-CN"/>
          </a:p>
        </p:txBody>
      </p:sp>
      <p:sp>
        <p:nvSpPr>
          <p:cNvPr id="4099" name="Rectangle 3"/>
          <p:cNvSpPr>
            <a:spLocks noGrp="1" noChangeArrowheads="1"/>
          </p:cNvSpPr>
          <p:nvPr>
            <p:ph type="body" idx="1"/>
          </p:nvPr>
        </p:nvSpPr>
        <p:spPr/>
        <p:txBody>
          <a:bodyPr/>
          <a:lstStyle/>
          <a:p>
            <a:endParaRPr lang="zh-CN" altLang="zh-CN"/>
          </a:p>
        </p:txBody>
      </p:sp>
      <p:pic>
        <p:nvPicPr>
          <p:cNvPr id="4100" name="Picture 4"/>
          <p:cNvPicPr>
            <a:picLocks noChangeAspect="1" noChangeArrowheads="1"/>
          </p:cNvPicPr>
          <p:nvPr/>
        </p:nvPicPr>
        <p:blipFill>
          <a:blip r:embed="rId2"/>
          <a:srcRect/>
          <a:stretch>
            <a:fillRect/>
          </a:stretch>
        </p:blipFill>
        <p:spPr bwMode="auto">
          <a:xfrm>
            <a:off x="-1933575" y="-228600"/>
            <a:ext cx="13011150" cy="7315200"/>
          </a:xfrm>
          <a:prstGeom prst="rect">
            <a:avLst/>
          </a:prstGeom>
          <a:noFill/>
          <a:ln w="9525">
            <a:noFill/>
            <a:miter lim="800000"/>
            <a:headEnd/>
            <a:tailEnd/>
          </a:ln>
          <a:effectLst/>
        </p:spPr>
      </p:pic>
      <p:pic>
        <p:nvPicPr>
          <p:cNvPr id="4101" name="Picture 5"/>
          <p:cNvPicPr>
            <a:picLocks noChangeAspect="1" noChangeArrowheads="1"/>
          </p:cNvPicPr>
          <p:nvPr/>
        </p:nvPicPr>
        <p:blipFill>
          <a:blip r:embed="rId3"/>
          <a:srcRect/>
          <a:stretch>
            <a:fillRect/>
          </a:stretch>
        </p:blipFill>
        <p:spPr bwMode="auto">
          <a:xfrm>
            <a:off x="-1981200" y="-171450"/>
            <a:ext cx="13033375" cy="7345363"/>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endParaRPr lang="zh-CN" altLang="zh-CN"/>
          </a:p>
        </p:txBody>
      </p:sp>
      <p:sp>
        <p:nvSpPr>
          <p:cNvPr id="11267" name="Rectangle 3"/>
          <p:cNvSpPr>
            <a:spLocks noGrp="1" noChangeArrowheads="1"/>
          </p:cNvSpPr>
          <p:nvPr>
            <p:ph type="body" idx="1"/>
          </p:nvPr>
        </p:nvSpPr>
        <p:spPr/>
        <p:txBody>
          <a:bodyPr/>
          <a:lstStyle/>
          <a:p>
            <a:endParaRPr lang="zh-CN" altLang="zh-CN"/>
          </a:p>
        </p:txBody>
      </p:sp>
      <p:pic>
        <p:nvPicPr>
          <p:cNvPr id="11268" name="Picture 4"/>
          <p:cNvPicPr>
            <a:picLocks noChangeAspect="1" noChangeArrowheads="1"/>
          </p:cNvPicPr>
          <p:nvPr/>
        </p:nvPicPr>
        <p:blipFill>
          <a:blip r:embed="rId2"/>
          <a:srcRect/>
          <a:stretch>
            <a:fillRect/>
          </a:stretch>
        </p:blipFill>
        <p:spPr bwMode="auto">
          <a:xfrm>
            <a:off x="-1933575" y="-228600"/>
            <a:ext cx="13011150" cy="7315200"/>
          </a:xfrm>
          <a:prstGeom prst="rect">
            <a:avLst/>
          </a:prstGeom>
          <a:noFill/>
          <a:ln w="9525">
            <a:noFill/>
            <a:miter lim="800000"/>
            <a:headEnd/>
            <a:tailEnd/>
          </a:ln>
          <a:effectLst/>
        </p:spPr>
      </p:pic>
      <p:pic>
        <p:nvPicPr>
          <p:cNvPr id="11269" name="Picture 5"/>
          <p:cNvPicPr>
            <a:picLocks noChangeAspect="1" noChangeArrowheads="1"/>
          </p:cNvPicPr>
          <p:nvPr/>
        </p:nvPicPr>
        <p:blipFill>
          <a:blip r:embed="rId3"/>
          <a:srcRect/>
          <a:stretch>
            <a:fillRect/>
          </a:stretch>
        </p:blipFill>
        <p:spPr bwMode="auto">
          <a:xfrm>
            <a:off x="-1908175" y="-242888"/>
            <a:ext cx="12960350" cy="7343776"/>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endParaRPr lang="zh-CN" altLang="zh-CN"/>
          </a:p>
        </p:txBody>
      </p:sp>
      <p:sp>
        <p:nvSpPr>
          <p:cNvPr id="9219" name="Rectangle 3"/>
          <p:cNvSpPr>
            <a:spLocks noGrp="1" noChangeArrowheads="1"/>
          </p:cNvSpPr>
          <p:nvPr>
            <p:ph type="body" idx="1"/>
          </p:nvPr>
        </p:nvSpPr>
        <p:spPr/>
        <p:txBody>
          <a:bodyPr/>
          <a:lstStyle/>
          <a:p>
            <a:endParaRPr lang="zh-CN" altLang="zh-CN"/>
          </a:p>
        </p:txBody>
      </p:sp>
      <p:pic>
        <p:nvPicPr>
          <p:cNvPr id="9220" name="Picture 4"/>
          <p:cNvPicPr>
            <a:picLocks noChangeAspect="1" noChangeArrowheads="1"/>
          </p:cNvPicPr>
          <p:nvPr/>
        </p:nvPicPr>
        <p:blipFill>
          <a:blip r:embed="rId2"/>
          <a:srcRect/>
          <a:stretch>
            <a:fillRect/>
          </a:stretch>
        </p:blipFill>
        <p:spPr bwMode="auto">
          <a:xfrm>
            <a:off x="-1933575" y="-228600"/>
            <a:ext cx="13011150" cy="7315200"/>
          </a:xfrm>
          <a:prstGeom prst="rect">
            <a:avLst/>
          </a:prstGeom>
          <a:noFill/>
          <a:ln w="9525">
            <a:noFill/>
            <a:miter lim="800000"/>
            <a:headEnd/>
            <a:tailEnd/>
          </a:ln>
          <a:effectLst/>
        </p:spPr>
      </p:pic>
      <p:pic>
        <p:nvPicPr>
          <p:cNvPr id="9221" name="Picture 5"/>
          <p:cNvPicPr>
            <a:picLocks noChangeAspect="1" noChangeArrowheads="1"/>
          </p:cNvPicPr>
          <p:nvPr/>
        </p:nvPicPr>
        <p:blipFill>
          <a:blip r:embed="rId3"/>
          <a:srcRect/>
          <a:stretch>
            <a:fillRect/>
          </a:stretch>
        </p:blipFill>
        <p:spPr bwMode="auto">
          <a:xfrm>
            <a:off x="-1981200" y="-242888"/>
            <a:ext cx="13106400" cy="7343776"/>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endParaRPr lang="zh-CN" altLang="zh-CN"/>
          </a:p>
        </p:txBody>
      </p:sp>
      <p:sp>
        <p:nvSpPr>
          <p:cNvPr id="6147" name="Rectangle 3"/>
          <p:cNvSpPr>
            <a:spLocks noGrp="1" noChangeArrowheads="1"/>
          </p:cNvSpPr>
          <p:nvPr>
            <p:ph type="body" idx="1"/>
          </p:nvPr>
        </p:nvSpPr>
        <p:spPr/>
        <p:txBody>
          <a:bodyPr/>
          <a:lstStyle/>
          <a:p>
            <a:endParaRPr lang="zh-CN" altLang="zh-CN"/>
          </a:p>
        </p:txBody>
      </p:sp>
      <p:pic>
        <p:nvPicPr>
          <p:cNvPr id="6148" name="Picture 4"/>
          <p:cNvPicPr>
            <a:picLocks noChangeAspect="1" noChangeArrowheads="1"/>
          </p:cNvPicPr>
          <p:nvPr/>
        </p:nvPicPr>
        <p:blipFill>
          <a:blip r:embed="rId2"/>
          <a:srcRect/>
          <a:stretch>
            <a:fillRect/>
          </a:stretch>
        </p:blipFill>
        <p:spPr bwMode="auto">
          <a:xfrm>
            <a:off x="-1933575" y="-228600"/>
            <a:ext cx="13011150" cy="7315200"/>
          </a:xfrm>
          <a:prstGeom prst="rect">
            <a:avLst/>
          </a:prstGeom>
          <a:noFill/>
          <a:ln w="9525">
            <a:noFill/>
            <a:miter lim="800000"/>
            <a:headEnd/>
            <a:tailEnd/>
          </a:ln>
          <a:effectLst/>
        </p:spPr>
      </p:pic>
      <p:pic>
        <p:nvPicPr>
          <p:cNvPr id="6149" name="Picture 5"/>
          <p:cNvPicPr>
            <a:picLocks noChangeAspect="1" noChangeArrowheads="1"/>
          </p:cNvPicPr>
          <p:nvPr/>
        </p:nvPicPr>
        <p:blipFill>
          <a:blip r:embed="rId3"/>
          <a:srcRect/>
          <a:stretch>
            <a:fillRect/>
          </a:stretch>
        </p:blipFill>
        <p:spPr bwMode="auto">
          <a:xfrm>
            <a:off x="-1908175" y="-171450"/>
            <a:ext cx="13033375" cy="7272338"/>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endParaRPr lang="zh-CN" altLang="zh-CN"/>
          </a:p>
        </p:txBody>
      </p:sp>
      <p:sp>
        <p:nvSpPr>
          <p:cNvPr id="13315" name="Rectangle 3"/>
          <p:cNvSpPr>
            <a:spLocks noGrp="1" noChangeArrowheads="1"/>
          </p:cNvSpPr>
          <p:nvPr>
            <p:ph type="body" idx="1"/>
          </p:nvPr>
        </p:nvSpPr>
        <p:spPr/>
        <p:txBody>
          <a:bodyPr/>
          <a:lstStyle/>
          <a:p>
            <a:endParaRPr lang="zh-CN" altLang="zh-CN"/>
          </a:p>
        </p:txBody>
      </p:sp>
      <p:pic>
        <p:nvPicPr>
          <p:cNvPr id="13316" name="Picture 4"/>
          <p:cNvPicPr>
            <a:picLocks noChangeAspect="1" noChangeArrowheads="1"/>
          </p:cNvPicPr>
          <p:nvPr/>
        </p:nvPicPr>
        <p:blipFill>
          <a:blip r:embed="rId2"/>
          <a:srcRect/>
          <a:stretch>
            <a:fillRect/>
          </a:stretch>
        </p:blipFill>
        <p:spPr bwMode="auto">
          <a:xfrm>
            <a:off x="-1933575" y="-228600"/>
            <a:ext cx="13011150" cy="7315200"/>
          </a:xfrm>
          <a:prstGeom prst="rect">
            <a:avLst/>
          </a:prstGeom>
          <a:noFill/>
          <a:ln w="9525">
            <a:noFill/>
            <a:miter lim="800000"/>
            <a:headEnd/>
            <a:tailEnd/>
          </a:ln>
          <a:effectLst/>
        </p:spPr>
      </p:pic>
      <p:pic>
        <p:nvPicPr>
          <p:cNvPr id="13317" name="Picture 5"/>
          <p:cNvPicPr>
            <a:picLocks noChangeAspect="1" noChangeArrowheads="1"/>
          </p:cNvPicPr>
          <p:nvPr/>
        </p:nvPicPr>
        <p:blipFill>
          <a:blip r:embed="rId3"/>
          <a:srcRect/>
          <a:stretch>
            <a:fillRect/>
          </a:stretch>
        </p:blipFill>
        <p:spPr bwMode="auto">
          <a:xfrm>
            <a:off x="-1908175" y="-242888"/>
            <a:ext cx="12960350" cy="7343776"/>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endParaRPr lang="zh-CN" altLang="zh-CN"/>
          </a:p>
        </p:txBody>
      </p:sp>
      <p:sp>
        <p:nvSpPr>
          <p:cNvPr id="14339" name="Rectangle 3"/>
          <p:cNvSpPr>
            <a:spLocks noGrp="1" noChangeArrowheads="1"/>
          </p:cNvSpPr>
          <p:nvPr>
            <p:ph type="body" idx="1"/>
          </p:nvPr>
        </p:nvSpPr>
        <p:spPr/>
        <p:txBody>
          <a:bodyPr/>
          <a:lstStyle/>
          <a:p>
            <a:endParaRPr lang="zh-CN" altLang="zh-CN"/>
          </a:p>
        </p:txBody>
      </p:sp>
      <p:pic>
        <p:nvPicPr>
          <p:cNvPr id="14340" name="Picture 4"/>
          <p:cNvPicPr>
            <a:picLocks noChangeAspect="1" noChangeArrowheads="1"/>
          </p:cNvPicPr>
          <p:nvPr/>
        </p:nvPicPr>
        <p:blipFill>
          <a:blip r:embed="rId2"/>
          <a:srcRect/>
          <a:stretch>
            <a:fillRect/>
          </a:stretch>
        </p:blipFill>
        <p:spPr bwMode="auto">
          <a:xfrm>
            <a:off x="-1933575" y="-228600"/>
            <a:ext cx="13011150" cy="7315200"/>
          </a:xfrm>
          <a:prstGeom prst="rect">
            <a:avLst/>
          </a:prstGeom>
          <a:noFill/>
          <a:ln w="9525">
            <a:noFill/>
            <a:miter lim="800000"/>
            <a:headEnd/>
            <a:tailEnd/>
          </a:ln>
          <a:effectLst/>
        </p:spPr>
      </p:pic>
      <p:pic>
        <p:nvPicPr>
          <p:cNvPr id="14341" name="Picture 5"/>
          <p:cNvPicPr>
            <a:picLocks noChangeAspect="1" noChangeArrowheads="1"/>
          </p:cNvPicPr>
          <p:nvPr/>
        </p:nvPicPr>
        <p:blipFill>
          <a:blip r:embed="rId3"/>
          <a:srcRect/>
          <a:stretch>
            <a:fillRect/>
          </a:stretch>
        </p:blipFill>
        <p:spPr bwMode="auto">
          <a:xfrm>
            <a:off x="-1908175" y="-171450"/>
            <a:ext cx="12960350" cy="72009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endParaRPr lang="zh-CN" altLang="zh-CN"/>
          </a:p>
        </p:txBody>
      </p:sp>
      <p:sp>
        <p:nvSpPr>
          <p:cNvPr id="16387" name="Rectangle 3"/>
          <p:cNvSpPr>
            <a:spLocks noGrp="1" noChangeArrowheads="1"/>
          </p:cNvSpPr>
          <p:nvPr>
            <p:ph type="body" idx="1"/>
          </p:nvPr>
        </p:nvSpPr>
        <p:spPr/>
        <p:txBody>
          <a:bodyPr/>
          <a:lstStyle/>
          <a:p>
            <a:endParaRPr lang="zh-CN" altLang="zh-CN"/>
          </a:p>
        </p:txBody>
      </p:sp>
      <p:pic>
        <p:nvPicPr>
          <p:cNvPr id="16388" name="Picture 4"/>
          <p:cNvPicPr>
            <a:picLocks noChangeAspect="1" noChangeArrowheads="1"/>
          </p:cNvPicPr>
          <p:nvPr/>
        </p:nvPicPr>
        <p:blipFill>
          <a:blip r:embed="rId2"/>
          <a:srcRect/>
          <a:stretch>
            <a:fillRect/>
          </a:stretch>
        </p:blipFill>
        <p:spPr bwMode="auto">
          <a:xfrm>
            <a:off x="-1933575" y="-228600"/>
            <a:ext cx="13011150" cy="7315200"/>
          </a:xfrm>
          <a:prstGeom prst="rect">
            <a:avLst/>
          </a:prstGeom>
          <a:noFill/>
          <a:ln w="9525">
            <a:noFill/>
            <a:miter lim="800000"/>
            <a:headEnd/>
            <a:tailEnd/>
          </a:ln>
          <a:effectLst/>
        </p:spPr>
      </p:pic>
      <p:pic>
        <p:nvPicPr>
          <p:cNvPr id="16389" name="Picture 5"/>
          <p:cNvPicPr>
            <a:picLocks noChangeAspect="1" noChangeArrowheads="1"/>
          </p:cNvPicPr>
          <p:nvPr/>
        </p:nvPicPr>
        <p:blipFill>
          <a:blip r:embed="rId3"/>
          <a:srcRect/>
          <a:stretch>
            <a:fillRect/>
          </a:stretch>
        </p:blipFill>
        <p:spPr bwMode="auto">
          <a:xfrm>
            <a:off x="-1981200" y="-242888"/>
            <a:ext cx="13033375" cy="7272338"/>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43</Words>
  <Application>Microsoft Office PowerPoint</Application>
  <PresentationFormat>全屏显示(4:3)</PresentationFormat>
  <Paragraphs>15</Paragraphs>
  <Slides>12</Slides>
  <Notes>1</Notes>
  <HiddenSlides>0</HiddenSlides>
  <MMClips>0</MMClips>
  <ScaleCrop>false</ScaleCrop>
  <HeadingPairs>
    <vt:vector size="4" baseType="variant">
      <vt:variant>
        <vt:lpstr>主题</vt:lpstr>
      </vt:variant>
      <vt:variant>
        <vt:i4>1</vt:i4>
      </vt:variant>
      <vt:variant>
        <vt:lpstr>幻灯片标题</vt:lpstr>
      </vt:variant>
      <vt:variant>
        <vt:i4>12</vt:i4>
      </vt:variant>
    </vt:vector>
  </HeadingPairs>
  <TitlesOfParts>
    <vt:vector size="13" baseType="lpstr">
      <vt:lpstr>默认设计模板</vt:lpstr>
      <vt:lpstr>LoadRunner系列工具</vt:lpstr>
      <vt:lpstr>LoadRunner的单用户与并发</vt:lpstr>
      <vt:lpstr>幻灯片 3</vt:lpstr>
      <vt:lpstr>幻灯片 4</vt:lpstr>
      <vt:lpstr>幻灯片 5</vt:lpstr>
      <vt:lpstr>幻灯片 6</vt:lpstr>
      <vt:lpstr>幻灯片 7</vt:lpstr>
      <vt:lpstr>幻灯片 8</vt:lpstr>
      <vt:lpstr>幻灯片 9</vt:lpstr>
      <vt:lpstr>幻灯片 10</vt:lpstr>
      <vt:lpstr>幻灯片 11</vt:lpstr>
      <vt:lpstr>幻灯片 12</vt:lpstr>
    </vt:vector>
  </TitlesOfParts>
  <Company>codyy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gonzales</dc:creator>
  <cp:lastModifiedBy>微软用户</cp:lastModifiedBy>
  <cp:revision>26</cp:revision>
  <dcterms:created xsi:type="dcterms:W3CDTF">2010-11-13T03:01:57Z</dcterms:created>
  <dcterms:modified xsi:type="dcterms:W3CDTF">2011-05-30T06:30:35Z</dcterms:modified>
</cp:coreProperties>
</file>