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4100" name="Picture 4" descr="IMG_7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8475" y="1414463"/>
            <a:ext cx="84121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5400" b="1" smtClean="0">
                <a:solidFill>
                  <a:srgbClr val="FF0000"/>
                </a:solidFill>
                <a:latin typeface="Arial" pitchFamily="34" charset="0"/>
                <a:ea typeface="华文行楷" pitchFamily="2" charset="-122"/>
              </a:rPr>
              <a:t>利用信息技术培养低段学生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5400" b="1" smtClean="0">
                <a:solidFill>
                  <a:srgbClr val="FF0000"/>
                </a:solidFill>
                <a:latin typeface="Arial" pitchFamily="34" charset="0"/>
                <a:ea typeface="华文行楷" pitchFamily="2" charset="-122"/>
              </a:rPr>
              <a:t>识字能力的研究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42234" y="3418063"/>
            <a:ext cx="57246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800" dirty="0" smtClean="0">
                <a:solidFill>
                  <a:srgbClr val="FF0000"/>
                </a:solidFill>
                <a:latin typeface="Arial" pitchFamily="34" charset="0"/>
                <a:ea typeface="华文行楷" pitchFamily="2" charset="-122"/>
              </a:rPr>
              <a:t>课题开题</a:t>
            </a:r>
            <a:r>
              <a:rPr lang="zh-CN" altLang="en-US" sz="4800" dirty="0" smtClean="0">
                <a:solidFill>
                  <a:srgbClr val="FF0000"/>
                </a:solidFill>
                <a:latin typeface="Arial" pitchFamily="34" charset="0"/>
                <a:ea typeface="华文行楷" pitchFamily="2" charset="-122"/>
              </a:rPr>
              <a:t>会活动剪影</a:t>
            </a:r>
            <a:endParaRPr lang="zh-CN" altLang="en-US" sz="4800" dirty="0" smtClean="0">
              <a:solidFill>
                <a:srgbClr val="FF0000"/>
              </a:solidFill>
              <a:latin typeface="Arial" pitchFamily="34" charset="0"/>
              <a:ea typeface="华文行楷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08625" y="4508500"/>
            <a:ext cx="20113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rgbClr val="3D0058"/>
                </a:solidFill>
                <a:latin typeface="Arial" pitchFamily="34" charset="0"/>
                <a:ea typeface="华文行楷" pitchFamily="2" charset="-122"/>
              </a:rPr>
              <a:t>新兴小学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dirty="0" smtClean="0">
                <a:solidFill>
                  <a:srgbClr val="3D0058"/>
                </a:solidFill>
                <a:latin typeface="华文行楷" pitchFamily="2" charset="-122"/>
                <a:ea typeface="华文行楷" pitchFamily="2" charset="-122"/>
              </a:rPr>
              <a:t>2019.03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4189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245839"/>
            <a:ext cx="3059832" cy="22948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08568"/>
            <a:ext cx="2892555" cy="2169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1281"/>
            <a:ext cx="3456384" cy="25922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79070"/>
            <a:ext cx="3108579" cy="23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0" y="3941676"/>
            <a:ext cx="3528392" cy="2646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8515"/>
            <a:ext cx="3315220" cy="2486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36" y="1152795"/>
            <a:ext cx="3269872" cy="24524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00" y="1180173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全屏显示(4:3)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stu01</dc:creator>
  <cp:lastModifiedBy>stu01</cp:lastModifiedBy>
  <cp:revision>2</cp:revision>
  <dcterms:created xsi:type="dcterms:W3CDTF">2019-04-01T03:06:34Z</dcterms:created>
  <dcterms:modified xsi:type="dcterms:W3CDTF">2019-04-01T04:24:59Z</dcterms:modified>
</cp:coreProperties>
</file>