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319" r:id="rId3"/>
    <p:sldId id="402" r:id="rId4"/>
    <p:sldId id="406" r:id="rId5"/>
    <p:sldId id="503" r:id="rId6"/>
    <p:sldId id="404" r:id="rId7"/>
    <p:sldId id="408" r:id="rId8"/>
    <p:sldId id="272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8CD"/>
    <a:srgbClr val="FF7C2C"/>
    <a:srgbClr val="FFAE64"/>
    <a:srgbClr val="67B4CF"/>
    <a:srgbClr val="698ACA"/>
    <a:srgbClr val="78BAD6"/>
    <a:srgbClr val="59A7CD"/>
    <a:srgbClr val="FF5812"/>
    <a:srgbClr val="6890CD"/>
    <a:srgbClr val="6A9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/>
    <p:restoredTop sz="94660"/>
  </p:normalViewPr>
  <p:slideViewPr>
    <p:cSldViewPr snapToGrid="0" showGuides="1">
      <p:cViewPr>
        <p:scale>
          <a:sx n="90" d="100"/>
          <a:sy n="90" d="100"/>
        </p:scale>
        <p:origin x="732" y="774"/>
      </p:cViewPr>
      <p:guideLst>
        <p:guide orient="horz" pos="2140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23CCE3EA-A9E8-4BE4-8E8D-4D20E5D6A07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6616BC20-88CE-4F67-B68F-99071A697315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26"/>
          <p:cNvGrpSpPr/>
          <p:nvPr/>
        </p:nvGrpSpPr>
        <p:grpSpPr>
          <a:xfrm>
            <a:off x="1727200" y="3703638"/>
            <a:ext cx="8866188" cy="5305425"/>
            <a:chOff x="0" y="0"/>
            <a:chExt cx="8865139" cy="5304575"/>
          </a:xfrm>
        </p:grpSpPr>
        <p:sp>
          <p:nvSpPr>
            <p:cNvPr id="3074" name="Shape 119"/>
            <p:cNvSpPr/>
            <p:nvPr/>
          </p:nvSpPr>
          <p:spPr>
            <a:xfrm>
              <a:off x="3399600" y="0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2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" name="Shape 120"/>
            <p:cNvSpPr/>
            <p:nvPr/>
          </p:nvSpPr>
          <p:spPr>
            <a:xfrm rot="-1737047">
              <a:off x="2349588" y="257122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20000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" name="Shape 121"/>
            <p:cNvSpPr/>
            <p:nvPr/>
          </p:nvSpPr>
          <p:spPr>
            <a:xfrm rot="1791145">
              <a:off x="4393338" y="219293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" name="Shape 122"/>
            <p:cNvSpPr/>
            <p:nvPr/>
          </p:nvSpPr>
          <p:spPr>
            <a:xfrm rot="3361456">
              <a:off x="5227890" y="948459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" name="Shape 123"/>
            <p:cNvSpPr/>
            <p:nvPr/>
          </p:nvSpPr>
          <p:spPr>
            <a:xfrm rot="-3570273">
              <a:off x="1658361" y="948769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" name="Shape 124"/>
            <p:cNvSpPr/>
            <p:nvPr/>
          </p:nvSpPr>
          <p:spPr>
            <a:xfrm rot="4636882">
              <a:off x="5505052" y="1656679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" name="Shape 125"/>
            <p:cNvSpPr/>
            <p:nvPr/>
          </p:nvSpPr>
          <p:spPr>
            <a:xfrm rot="-4621425">
              <a:off x="1346693" y="1648112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7" name="Group 135"/>
          <p:cNvGrpSpPr/>
          <p:nvPr/>
        </p:nvGrpSpPr>
        <p:grpSpPr>
          <a:xfrm>
            <a:off x="-484187" y="1398588"/>
            <a:ext cx="13077825" cy="7896225"/>
            <a:chOff x="0" y="0"/>
            <a:chExt cx="13077793" cy="7896811"/>
          </a:xfrm>
        </p:grpSpPr>
        <p:sp>
          <p:nvSpPr>
            <p:cNvPr id="3082" name="Shape 127"/>
            <p:cNvSpPr/>
            <p:nvPr/>
          </p:nvSpPr>
          <p:spPr>
            <a:xfrm rot="-861973">
              <a:off x="4577339" y="209577"/>
              <a:ext cx="2319646" cy="6516446"/>
            </a:xfrm>
            <a:custGeom>
              <a:avLst/>
              <a:gdLst/>
              <a:ahLst/>
              <a:cxnLst>
                <a:cxn ang="0">
                  <a:pos x="1159823" y="3258223"/>
                </a:cxn>
                <a:cxn ang="5400000">
                  <a:pos x="1159823" y="3258223"/>
                </a:cxn>
                <a:cxn ang="10800000">
                  <a:pos x="1159823" y="3258223"/>
                </a:cxn>
                <a:cxn ang="16200000">
                  <a:pos x="1159823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20000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Shape 128"/>
            <p:cNvSpPr/>
            <p:nvPr/>
          </p:nvSpPr>
          <p:spPr>
            <a:xfrm rot="852535">
              <a:off x="6182481" y="185009"/>
              <a:ext cx="2319646" cy="6516446"/>
            </a:xfrm>
            <a:custGeom>
              <a:avLst/>
              <a:gdLst/>
              <a:ahLst/>
              <a:cxnLst>
                <a:cxn ang="0">
                  <a:pos x="1159823" y="3258223"/>
                </a:cxn>
                <a:cxn ang="5400000">
                  <a:pos x="1159823" y="3258223"/>
                </a:cxn>
                <a:cxn ang="10800000">
                  <a:pos x="1159823" y="3258223"/>
                </a:cxn>
                <a:cxn ang="16200000">
                  <a:pos x="1159823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20000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" name="Shape 129"/>
            <p:cNvSpPr/>
            <p:nvPr/>
          </p:nvSpPr>
          <p:spPr>
            <a:xfrm rot="2517795">
              <a:off x="7624323" y="891614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" name="Shape 130"/>
            <p:cNvSpPr/>
            <p:nvPr/>
          </p:nvSpPr>
          <p:spPr>
            <a:xfrm rot="-2545862">
              <a:off x="3193484" y="934154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6" name="Shape 131"/>
            <p:cNvSpPr/>
            <p:nvPr/>
          </p:nvSpPr>
          <p:spPr>
            <a:xfrm rot="-4040629">
              <a:off x="2293736" y="2313197"/>
              <a:ext cx="2319646" cy="6516446"/>
            </a:xfrm>
            <a:custGeom>
              <a:avLst/>
              <a:gdLst/>
              <a:ahLst/>
              <a:cxnLst>
                <a:cxn ang="0">
                  <a:pos x="1159823" y="3258223"/>
                </a:cxn>
                <a:cxn ang="5400000">
                  <a:pos x="1159823" y="3258223"/>
                </a:cxn>
                <a:cxn ang="10800000">
                  <a:pos x="1159823" y="3258223"/>
                </a:cxn>
                <a:cxn ang="16200000">
                  <a:pos x="1159823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" name="Shape 132"/>
            <p:cNvSpPr/>
            <p:nvPr/>
          </p:nvSpPr>
          <p:spPr>
            <a:xfrm rot="4135283">
              <a:off x="8460627" y="2273680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Shape 133"/>
            <p:cNvSpPr/>
            <p:nvPr/>
          </p:nvSpPr>
          <p:spPr>
            <a:xfrm rot="5400000">
              <a:off x="8634148" y="3245871"/>
              <a:ext cx="2319646" cy="6516446"/>
            </a:xfrm>
            <a:custGeom>
              <a:avLst/>
              <a:gdLst/>
              <a:ahLst/>
              <a:cxnLst>
                <a:cxn ang="0">
                  <a:pos x="1159823" y="3258223"/>
                </a:cxn>
                <a:cxn ang="5400000">
                  <a:pos x="1159823" y="3258223"/>
                </a:cxn>
                <a:cxn ang="10800000">
                  <a:pos x="1159823" y="3258223"/>
                </a:cxn>
                <a:cxn ang="16200000">
                  <a:pos x="1159823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" name="Shape 134"/>
            <p:cNvSpPr/>
            <p:nvPr/>
          </p:nvSpPr>
          <p:spPr>
            <a:xfrm rot="-5227570">
              <a:off x="2154335" y="3142226"/>
              <a:ext cx="2319646" cy="6516446"/>
            </a:xfrm>
            <a:custGeom>
              <a:avLst/>
              <a:gdLst/>
              <a:ahLst/>
              <a:cxnLst>
                <a:cxn ang="0">
                  <a:pos x="1159823" y="3258223"/>
                </a:cxn>
                <a:cxn ang="5400000">
                  <a:pos x="1159823" y="3258223"/>
                </a:cxn>
                <a:cxn ang="10800000">
                  <a:pos x="1159823" y="3258223"/>
                </a:cxn>
                <a:cxn ang="16200000">
                  <a:pos x="1159823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" name="Group 143"/>
          <p:cNvGrpSpPr/>
          <p:nvPr/>
        </p:nvGrpSpPr>
        <p:grpSpPr>
          <a:xfrm>
            <a:off x="-3349625" y="-1436687"/>
            <a:ext cx="18929350" cy="11126787"/>
            <a:chOff x="0" y="0"/>
            <a:chExt cx="18929168" cy="11126179"/>
          </a:xfrm>
        </p:grpSpPr>
        <p:sp>
          <p:nvSpPr>
            <p:cNvPr id="3091" name="Shape 136"/>
            <p:cNvSpPr/>
            <p:nvPr/>
          </p:nvSpPr>
          <p:spPr>
            <a:xfrm rot="1690499">
              <a:off x="9852829" y="592094"/>
              <a:ext cx="3551346" cy="9279911"/>
            </a:xfrm>
            <a:custGeom>
              <a:avLst/>
              <a:gdLst/>
              <a:ahLst/>
              <a:cxnLst>
                <a:cxn ang="0">
                  <a:pos x="1775673" y="4639955"/>
                </a:cxn>
                <a:cxn ang="5400000">
                  <a:pos x="1775673" y="4639955"/>
                </a:cxn>
                <a:cxn ang="10800000">
                  <a:pos x="1775673" y="4639955"/>
                </a:cxn>
                <a:cxn ang="16200000">
                  <a:pos x="1775673" y="4639955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14999"/>
                  </a:srgbClr>
                </a:gs>
                <a:gs pos="100000">
                  <a:srgbClr val="C16F5E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Shape 137"/>
            <p:cNvSpPr/>
            <p:nvPr/>
          </p:nvSpPr>
          <p:spPr>
            <a:xfrm>
              <a:off x="7664893" y="0"/>
              <a:ext cx="3551345" cy="9279911"/>
            </a:xfrm>
            <a:custGeom>
              <a:avLst/>
              <a:gdLst/>
              <a:ahLst/>
              <a:cxnLst>
                <a:cxn ang="0">
                  <a:pos x="1775672" y="4639955"/>
                </a:cxn>
                <a:cxn ang="5400000">
                  <a:pos x="1775672" y="4639955"/>
                </a:cxn>
                <a:cxn ang="10800000">
                  <a:pos x="1775672" y="4639955"/>
                </a:cxn>
                <a:cxn ang="16200000">
                  <a:pos x="1775672" y="4639955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14999"/>
                  </a:srgbClr>
                </a:gs>
                <a:gs pos="100000">
                  <a:srgbClr val="FDAE39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3" name="Shape 138"/>
            <p:cNvSpPr/>
            <p:nvPr/>
          </p:nvSpPr>
          <p:spPr>
            <a:xfrm rot="-1707563">
              <a:off x="5457839" y="595259"/>
              <a:ext cx="3551346" cy="9279911"/>
            </a:xfrm>
            <a:custGeom>
              <a:avLst/>
              <a:gdLst/>
              <a:ahLst/>
              <a:cxnLst>
                <a:cxn ang="0">
                  <a:pos x="1775673" y="4639955"/>
                </a:cxn>
                <a:cxn ang="5400000">
                  <a:pos x="1775673" y="4639955"/>
                </a:cxn>
                <a:cxn ang="10800000">
                  <a:pos x="1775673" y="4639955"/>
                </a:cxn>
                <a:cxn ang="16200000">
                  <a:pos x="1775673" y="4639955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14999"/>
                  </a:srgbClr>
                </a:gs>
                <a:gs pos="100000">
                  <a:srgbClr val="C16F5E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Shape 139"/>
            <p:cNvSpPr/>
            <p:nvPr/>
          </p:nvSpPr>
          <p:spPr>
            <a:xfrm rot="3302765">
              <a:off x="11499013" y="2083209"/>
              <a:ext cx="3551345" cy="9279912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DAE39">
                    <a:alpha val="14999"/>
                  </a:srgbClr>
                </a:gs>
                <a:gs pos="47000">
                  <a:srgbClr val="F1B98F">
                    <a:alpha val="31450"/>
                  </a:srgbClr>
                </a:gs>
                <a:gs pos="100000">
                  <a:srgbClr val="C16F5E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Shape 140"/>
            <p:cNvSpPr/>
            <p:nvPr/>
          </p:nvSpPr>
          <p:spPr>
            <a:xfrm rot="-3463740">
              <a:off x="3998164" y="2154191"/>
              <a:ext cx="3551345" cy="9279912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DAE39">
                    <a:alpha val="14999"/>
                  </a:srgbClr>
                </a:gs>
                <a:gs pos="47000">
                  <a:srgbClr val="F1B98F">
                    <a:alpha val="31450"/>
                  </a:srgbClr>
                </a:gs>
                <a:gs pos="100000">
                  <a:srgbClr val="C16F5E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6" name="Shape 141"/>
            <p:cNvSpPr/>
            <p:nvPr/>
          </p:nvSpPr>
          <p:spPr>
            <a:xfrm rot="-4982836">
              <a:off x="3045101" y="4161933"/>
              <a:ext cx="3551345" cy="9279913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DAE39">
                    <a:alpha val="29999"/>
                  </a:srgbClr>
                </a:gs>
                <a:gs pos="100000">
                  <a:srgbClr val="FF0000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Shape 142"/>
            <p:cNvSpPr/>
            <p:nvPr/>
          </p:nvSpPr>
          <p:spPr>
            <a:xfrm rot="5131813">
              <a:off x="12389261" y="4219212"/>
              <a:ext cx="3551345" cy="9279912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DAE39">
                    <a:alpha val="29999"/>
                  </a:srgbClr>
                </a:gs>
                <a:gs pos="100000">
                  <a:srgbClr val="FF0000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4" name="Group 150"/>
          <p:cNvGrpSpPr/>
          <p:nvPr/>
        </p:nvGrpSpPr>
        <p:grpSpPr>
          <a:xfrm>
            <a:off x="-5630862" y="-3948112"/>
            <a:ext cx="23339425" cy="13752512"/>
            <a:chOff x="0" y="0"/>
            <a:chExt cx="23339775" cy="13752883"/>
          </a:xfrm>
        </p:grpSpPr>
        <p:sp>
          <p:nvSpPr>
            <p:cNvPr id="3099" name="Shape 144"/>
            <p:cNvSpPr/>
            <p:nvPr/>
          </p:nvSpPr>
          <p:spPr>
            <a:xfrm rot="-951352">
              <a:off x="8253254" y="351956"/>
              <a:ext cx="3586635" cy="11907461"/>
            </a:xfrm>
            <a:custGeom>
              <a:avLst/>
              <a:gdLst/>
              <a:ahLst/>
              <a:cxnLst>
                <a:cxn ang="0">
                  <a:pos x="1793317" y="5953730"/>
                </a:cxn>
                <a:cxn ang="5400000">
                  <a:pos x="1793317" y="5953730"/>
                </a:cxn>
                <a:cxn ang="10800000">
                  <a:pos x="1793317" y="5953730"/>
                </a:cxn>
                <a:cxn ang="16200000">
                  <a:pos x="1793317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14999"/>
                  </a:srgbClr>
                </a:gs>
                <a:gs pos="100000">
                  <a:srgbClr val="FDAE39">
                    <a:alpha val="7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Shape 145"/>
            <p:cNvSpPr/>
            <p:nvPr/>
          </p:nvSpPr>
          <p:spPr>
            <a:xfrm rot="1075034">
              <a:off x="11660451" y="262956"/>
              <a:ext cx="3586636" cy="11907461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14999"/>
                  </a:srgbClr>
                </a:gs>
                <a:gs pos="100000">
                  <a:srgbClr val="FDAE39">
                    <a:alpha val="7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Shape 146"/>
            <p:cNvSpPr/>
            <p:nvPr/>
          </p:nvSpPr>
          <p:spPr>
            <a:xfrm rot="2492382">
              <a:off x="13869376" y="1730595"/>
              <a:ext cx="3586636" cy="11907461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14999"/>
                  </a:srgbClr>
                </a:gs>
                <a:gs pos="100000">
                  <a:srgbClr val="FCA062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" name="Shape 147"/>
            <p:cNvSpPr/>
            <p:nvPr/>
          </p:nvSpPr>
          <p:spPr>
            <a:xfrm rot="-2651627">
              <a:off x="5822619" y="1730597"/>
              <a:ext cx="3586635" cy="11907461"/>
            </a:xfrm>
            <a:custGeom>
              <a:avLst/>
              <a:gdLst/>
              <a:ahLst/>
              <a:cxnLst>
                <a:cxn ang="0">
                  <a:pos x="1793317" y="5953730"/>
                </a:cxn>
                <a:cxn ang="5400000">
                  <a:pos x="1793317" y="5953730"/>
                </a:cxn>
                <a:cxn ang="10800000">
                  <a:pos x="1793317" y="5953730"/>
                </a:cxn>
                <a:cxn ang="16200000">
                  <a:pos x="1793317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14999"/>
                  </a:srgbClr>
                </a:gs>
                <a:gs pos="100000">
                  <a:srgbClr val="FCA062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3" name="Shape 148"/>
            <p:cNvSpPr/>
            <p:nvPr/>
          </p:nvSpPr>
          <p:spPr>
            <a:xfrm rot="4080311">
              <a:off x="15354416" y="3865968"/>
              <a:ext cx="3586636" cy="11907460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DAE39">
                    <a:alpha val="14999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4" name="Shape 149"/>
            <p:cNvSpPr/>
            <p:nvPr/>
          </p:nvSpPr>
          <p:spPr>
            <a:xfrm rot="-4337950">
              <a:off x="4423797" y="4280523"/>
              <a:ext cx="3586636" cy="11907460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DAE39">
                    <a:alpha val="14999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" name="Group 161"/>
          <p:cNvGrpSpPr/>
          <p:nvPr/>
        </p:nvGrpSpPr>
        <p:grpSpPr>
          <a:xfrm>
            <a:off x="3060700" y="4630738"/>
            <a:ext cx="6019800" cy="3711575"/>
            <a:chOff x="0" y="0"/>
            <a:chExt cx="6019342" cy="3710818"/>
          </a:xfrm>
        </p:grpSpPr>
        <p:sp>
          <p:nvSpPr>
            <p:cNvPr id="3106" name="Shape 152"/>
            <p:cNvSpPr/>
            <p:nvPr/>
          </p:nvSpPr>
          <p:spPr>
            <a:xfrm>
              <a:off x="2743856" y="0"/>
              <a:ext cx="595328" cy="3357947"/>
            </a:xfrm>
            <a:custGeom>
              <a:avLst/>
              <a:gdLst/>
              <a:ahLst/>
              <a:cxnLst>
                <a:cxn ang="0">
                  <a:pos x="297664" y="1678973"/>
                </a:cxn>
                <a:cxn ang="5400000">
                  <a:pos x="297664" y="1678973"/>
                </a:cxn>
                <a:cxn ang="10800000">
                  <a:pos x="297664" y="1678973"/>
                </a:cxn>
                <a:cxn ang="16200000">
                  <a:pos x="297664" y="167897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Shape 153"/>
            <p:cNvSpPr/>
            <p:nvPr/>
          </p:nvSpPr>
          <p:spPr>
            <a:xfrm rot="1072921">
              <a:off x="3258506" y="99091"/>
              <a:ext cx="595328" cy="3357947"/>
            </a:xfrm>
            <a:custGeom>
              <a:avLst/>
              <a:gdLst/>
              <a:ahLst/>
              <a:cxnLst>
                <a:cxn ang="0">
                  <a:pos x="297664" y="1678973"/>
                </a:cxn>
                <a:cxn ang="5400000">
                  <a:pos x="297664" y="1678973"/>
                </a:cxn>
                <a:cxn ang="10800000">
                  <a:pos x="297664" y="1678973"/>
                </a:cxn>
                <a:cxn ang="16200000">
                  <a:pos x="297664" y="167897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8" name="Shape 154"/>
            <p:cNvSpPr/>
            <p:nvPr/>
          </p:nvSpPr>
          <p:spPr>
            <a:xfrm rot="-1120856">
              <a:off x="2231681" y="120467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Shape 155"/>
            <p:cNvSpPr/>
            <p:nvPr/>
          </p:nvSpPr>
          <p:spPr>
            <a:xfrm rot="1888215">
              <a:off x="3620875" y="361656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0" name="Shape 156"/>
            <p:cNvSpPr/>
            <p:nvPr/>
          </p:nvSpPr>
          <p:spPr>
            <a:xfrm rot="-2097898">
              <a:off x="1837637" y="367331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1" name="Shape 157"/>
            <p:cNvSpPr/>
            <p:nvPr/>
          </p:nvSpPr>
          <p:spPr>
            <a:xfrm rot="2750473">
              <a:off x="3860483" y="629885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2" name="Shape 158"/>
            <p:cNvSpPr/>
            <p:nvPr/>
          </p:nvSpPr>
          <p:spPr>
            <a:xfrm rot="3552968">
              <a:off x="4126921" y="871490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" name="Shape 159"/>
            <p:cNvSpPr/>
            <p:nvPr/>
          </p:nvSpPr>
          <p:spPr>
            <a:xfrm rot="-2984903">
              <a:off x="1510081" y="661527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4" name="Shape 160"/>
            <p:cNvSpPr/>
            <p:nvPr/>
          </p:nvSpPr>
          <p:spPr>
            <a:xfrm rot="-3649673">
              <a:off x="1313439" y="953546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1" name="Rectangle 3"/>
          <p:cNvSpPr txBox="1">
            <a:spLocks noChangeArrowheads="1"/>
          </p:cNvSpPr>
          <p:nvPr/>
        </p:nvSpPr>
        <p:spPr>
          <a:xfrm>
            <a:off x="815975" y="1252538"/>
            <a:ext cx="10698163" cy="4581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endParaRPr lang="zh-CN" altLang="en-US" sz="5000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5F2CB9F-2735-446E-8802-366DB171A70B}"/>
              </a:ext>
            </a:extLst>
          </p:cNvPr>
          <p:cNvSpPr/>
          <p:nvPr/>
        </p:nvSpPr>
        <p:spPr>
          <a:xfrm>
            <a:off x="485238" y="782952"/>
            <a:ext cx="17783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>
                <a:latin typeface="+mj-ea"/>
                <a:ea typeface="+mj-ea"/>
              </a:rPr>
              <a:t>         “微课辅助”</a:t>
            </a:r>
            <a:endParaRPr lang="en-US" altLang="zh-CN" sz="6000" dirty="0">
              <a:latin typeface="+mj-ea"/>
              <a:ea typeface="+mj-ea"/>
            </a:endParaRPr>
          </a:p>
          <a:p>
            <a:r>
              <a:rPr lang="zh-CN" altLang="en-US" sz="6000" dirty="0">
                <a:latin typeface="+mj-ea"/>
                <a:ea typeface="+mj-ea"/>
              </a:rPr>
              <a:t>在初中化学教学中的研究与实践</a:t>
            </a:r>
            <a:endParaRPr lang="en-US" altLang="zh-CN" sz="6000" dirty="0">
              <a:latin typeface="+mj-ea"/>
              <a:ea typeface="+mj-ea"/>
            </a:endParaRPr>
          </a:p>
          <a:p>
            <a:r>
              <a:rPr lang="en-US" altLang="zh-CN" sz="6000" dirty="0">
                <a:latin typeface="+mj-ea"/>
                <a:ea typeface="+mj-ea"/>
              </a:rPr>
              <a:t>               </a:t>
            </a:r>
          </a:p>
          <a:p>
            <a:r>
              <a:rPr lang="en-US" altLang="zh-CN" sz="6000" dirty="0">
                <a:latin typeface="+mj-ea"/>
                <a:ea typeface="+mj-ea"/>
              </a:rPr>
              <a:t>                ----</a:t>
            </a:r>
            <a:r>
              <a:rPr lang="zh-CN" altLang="en-US" sz="6000" dirty="0">
                <a:latin typeface="+mj-ea"/>
                <a:ea typeface="+mj-ea"/>
              </a:rPr>
              <a:t>开题报告</a:t>
            </a:r>
            <a:endParaRPr lang="en-US" altLang="zh-CN" sz="6000" dirty="0">
              <a:latin typeface="+mj-ea"/>
              <a:ea typeface="+mj-ea"/>
            </a:endParaRPr>
          </a:p>
          <a:p>
            <a:endParaRPr lang="en-US" altLang="zh-CN" sz="6000" dirty="0">
              <a:latin typeface="+mj-ea"/>
              <a:ea typeface="+mj-ea"/>
            </a:endParaRPr>
          </a:p>
          <a:p>
            <a:r>
              <a:rPr lang="zh-CN" altLang="en-US" sz="6000" dirty="0">
                <a:latin typeface="+mj-ea"/>
                <a:ea typeface="+mj-ea"/>
              </a:rPr>
              <a:t>        天津市东丽中学</a:t>
            </a:r>
            <a:endParaRPr lang="en-US" altLang="zh-CN" sz="6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hape 811"/>
          <p:cNvSpPr/>
          <p:nvPr/>
        </p:nvSpPr>
        <p:spPr>
          <a:xfrm rot="-9791284">
            <a:off x="11587163" y="-433387"/>
            <a:ext cx="982662" cy="1706562"/>
          </a:xfrm>
          <a:custGeom>
            <a:avLst/>
            <a:gdLst/>
            <a:ahLst/>
            <a:cxnLst>
              <a:cxn ang="0">
                <a:pos x="491492" y="852621"/>
              </a:cxn>
              <a:cxn ang="5400000">
                <a:pos x="491492" y="852621"/>
              </a:cxn>
              <a:cxn ang="10800000">
                <a:pos x="491492" y="852621"/>
              </a:cxn>
              <a:cxn ang="16200000">
                <a:pos x="491492" y="852621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" name="Shape 812"/>
          <p:cNvSpPr/>
          <p:nvPr/>
        </p:nvSpPr>
        <p:spPr>
          <a:xfrm rot="-7178419">
            <a:off x="11393488" y="-987425"/>
            <a:ext cx="984250" cy="1704975"/>
          </a:xfrm>
          <a:custGeom>
            <a:avLst/>
            <a:gdLst/>
            <a:ahLst/>
            <a:cxnLst>
              <a:cxn ang="0">
                <a:pos x="491492" y="852622"/>
              </a:cxn>
              <a:cxn ang="5400000">
                <a:pos x="491492" y="852622"/>
              </a:cxn>
              <a:cxn ang="10800000">
                <a:pos x="491492" y="852622"/>
              </a:cxn>
              <a:cxn ang="16200000">
                <a:pos x="491492" y="852622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9" name="Shape 813"/>
          <p:cNvSpPr/>
          <p:nvPr/>
        </p:nvSpPr>
        <p:spPr>
          <a:xfrm rot="-2164858">
            <a:off x="10096500" y="4186238"/>
            <a:ext cx="2063750" cy="3581400"/>
          </a:xfrm>
          <a:custGeom>
            <a:avLst/>
            <a:gdLst/>
            <a:ahLst/>
            <a:cxnLst>
              <a:cxn ang="0">
                <a:pos x="1031984" y="1790247"/>
              </a:cxn>
              <a:cxn ang="5400000">
                <a:pos x="1031984" y="1790247"/>
              </a:cxn>
              <a:cxn ang="10800000">
                <a:pos x="1031984" y="1790247"/>
              </a:cxn>
              <a:cxn ang="16200000">
                <a:pos x="1031984" y="1790247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D9D9D9">
              <a:alpha val="28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821"/>
          <p:cNvGrpSpPr/>
          <p:nvPr/>
        </p:nvGrpSpPr>
        <p:grpSpPr>
          <a:xfrm>
            <a:off x="10221913" y="-701675"/>
            <a:ext cx="3578225" cy="4014788"/>
            <a:chOff x="0" y="0"/>
            <a:chExt cx="3578232" cy="4014778"/>
          </a:xfrm>
        </p:grpSpPr>
        <p:sp>
          <p:nvSpPr>
            <p:cNvPr id="4101" name="Shape 814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Shape 815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Shape 816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Shape 817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Shape 818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Shape 819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Shape 820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830"/>
          <p:cNvGrpSpPr/>
          <p:nvPr/>
        </p:nvGrpSpPr>
        <p:grpSpPr>
          <a:xfrm>
            <a:off x="9123363" y="-1855787"/>
            <a:ext cx="5659437" cy="6278562"/>
            <a:chOff x="0" y="0"/>
            <a:chExt cx="5658607" cy="6278037"/>
          </a:xfrm>
        </p:grpSpPr>
        <p:sp>
          <p:nvSpPr>
            <p:cNvPr id="4109" name="Shape 822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Shape 823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Shape 824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Shape 825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Shape 826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Shape 827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Shape 828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EB3DC">
                    <a:alpha val="20000"/>
                  </a:srgbClr>
                </a:gs>
                <a:gs pos="100000">
                  <a:srgbClr val="8E7BCB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Shape 829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DB0DB">
                    <a:alpha val="20000"/>
                  </a:srgbClr>
                </a:gs>
                <a:gs pos="100000">
                  <a:srgbClr val="8D75C9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838"/>
          <p:cNvGrpSpPr/>
          <p:nvPr/>
        </p:nvGrpSpPr>
        <p:grpSpPr>
          <a:xfrm>
            <a:off x="7713663" y="-3027362"/>
            <a:ext cx="7897812" cy="8756650"/>
            <a:chOff x="0" y="0"/>
            <a:chExt cx="7898121" cy="8756160"/>
          </a:xfrm>
        </p:grpSpPr>
        <p:sp>
          <p:nvSpPr>
            <p:cNvPr id="4118" name="Shape 831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Shape 832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2CAB3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" name="Shape 833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" name="Shape 834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Shape 835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" name="Shape 836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" name="Shape 837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845"/>
          <p:cNvGrpSpPr/>
          <p:nvPr/>
        </p:nvGrpSpPr>
        <p:grpSpPr>
          <a:xfrm>
            <a:off x="6488113" y="-2757487"/>
            <a:ext cx="8801100" cy="9912350"/>
            <a:chOff x="0" y="0"/>
            <a:chExt cx="8801779" cy="9911883"/>
          </a:xfrm>
        </p:grpSpPr>
        <p:sp>
          <p:nvSpPr>
            <p:cNvPr id="4126" name="Shape 839"/>
            <p:cNvSpPr/>
            <p:nvPr/>
          </p:nvSpPr>
          <p:spPr>
            <a:xfrm rot="-8571266">
              <a:off x="3308570" y="3245033"/>
              <a:ext cx="1808276" cy="6003387"/>
            </a:xfrm>
            <a:custGeom>
              <a:avLst/>
              <a:gdLst/>
              <a:ahLst/>
              <a:cxnLst>
                <a:cxn ang="0">
                  <a:pos x="904138" y="3001693"/>
                </a:cxn>
                <a:cxn ang="5400000">
                  <a:pos x="904138" y="3001693"/>
                </a:cxn>
                <a:cxn ang="10800000">
                  <a:pos x="904138" y="3001693"/>
                </a:cxn>
                <a:cxn ang="16200000">
                  <a:pos x="904138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Shape 840"/>
            <p:cNvSpPr/>
            <p:nvPr/>
          </p:nvSpPr>
          <p:spPr>
            <a:xfrm rot="-6544879">
              <a:off x="2238960" y="1900102"/>
              <a:ext cx="1808275" cy="6003386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2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Shape 841"/>
            <p:cNvSpPr/>
            <p:nvPr/>
          </p:nvSpPr>
          <p:spPr>
            <a:xfrm rot="-5127532">
              <a:off x="2159710" y="565373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Shape 842"/>
            <p:cNvSpPr/>
            <p:nvPr/>
          </p:nvSpPr>
          <p:spPr>
            <a:xfrm rot="-10271539">
              <a:off x="4601161" y="380545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0" name="Shape 843"/>
            <p:cNvSpPr/>
            <p:nvPr/>
          </p:nvSpPr>
          <p:spPr>
            <a:xfrm rot="-3539603">
              <a:off x="2568959" y="-68047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Shape 844"/>
            <p:cNvSpPr/>
            <p:nvPr/>
          </p:nvSpPr>
          <p:spPr>
            <a:xfrm rot="9642136">
              <a:off x="6052315" y="3595032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" name="Group 855"/>
          <p:cNvGrpSpPr/>
          <p:nvPr/>
        </p:nvGrpSpPr>
        <p:grpSpPr>
          <a:xfrm>
            <a:off x="10855325" y="288925"/>
            <a:ext cx="2058988" cy="2430463"/>
            <a:chOff x="0" y="0"/>
            <a:chExt cx="2059372" cy="2430039"/>
          </a:xfrm>
        </p:grpSpPr>
        <p:sp>
          <p:nvSpPr>
            <p:cNvPr id="4133" name="Shape 846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4" name="Shape 847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" name="Shape 848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Shape 849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Shape 850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Shape 851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Shape 852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Shape 853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Shape 854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42" name="Shape 856"/>
          <p:cNvSpPr/>
          <p:nvPr/>
        </p:nvSpPr>
        <p:spPr>
          <a:xfrm rot="-4525829">
            <a:off x="6048375" y="-1457325"/>
            <a:ext cx="1108075" cy="2476500"/>
          </a:xfrm>
          <a:custGeom>
            <a:avLst/>
            <a:gdLst/>
            <a:ahLst/>
            <a:cxnLst>
              <a:cxn ang="0">
                <a:pos x="554384" y="1238674"/>
              </a:cxn>
              <a:cxn ang="5400000">
                <a:pos x="554384" y="1238674"/>
              </a:cxn>
              <a:cxn ang="10800000">
                <a:pos x="554384" y="1238674"/>
              </a:cxn>
              <a:cxn ang="16200000">
                <a:pos x="554384" y="1238674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143" name="Group 862"/>
          <p:cNvGrpSpPr/>
          <p:nvPr/>
        </p:nvGrpSpPr>
        <p:grpSpPr>
          <a:xfrm>
            <a:off x="171450" y="55563"/>
            <a:ext cx="703263" cy="804862"/>
            <a:chOff x="0" y="0"/>
            <a:chExt cx="703747" cy="804484"/>
          </a:xfrm>
        </p:grpSpPr>
        <p:grpSp>
          <p:nvGrpSpPr>
            <p:cNvPr id="4144" name="Group 860"/>
            <p:cNvGrpSpPr/>
            <p:nvPr/>
          </p:nvGrpSpPr>
          <p:grpSpPr>
            <a:xfrm>
              <a:off x="0" y="-1"/>
              <a:ext cx="703748" cy="631432"/>
              <a:chOff x="0" y="0"/>
              <a:chExt cx="703747" cy="631431"/>
            </a:xfrm>
          </p:grpSpPr>
          <p:sp>
            <p:nvSpPr>
              <p:cNvPr id="4145" name="Shape 858"/>
              <p:cNvSpPr/>
              <p:nvPr/>
            </p:nvSpPr>
            <p:spPr>
              <a:xfrm rot="-3146483">
                <a:off x="216484" y="-25336"/>
                <a:ext cx="270765" cy="679548"/>
              </a:xfrm>
              <a:custGeom>
                <a:avLst/>
                <a:gdLst/>
                <a:ahLst/>
                <a:cxnLst>
                  <a:cxn ang="0">
                    <a:pos x="135382" y="339774"/>
                  </a:cxn>
                  <a:cxn ang="5400000">
                    <a:pos x="135382" y="339774"/>
                  </a:cxn>
                  <a:cxn ang="10800000">
                    <a:pos x="135382" y="339774"/>
                  </a:cxn>
                  <a:cxn ang="16200000">
                    <a:pos x="135382" y="339774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6" name="Shape 859"/>
              <p:cNvSpPr/>
              <p:nvPr/>
            </p:nvSpPr>
            <p:spPr>
              <a:xfrm rot="-5400000">
                <a:off x="221774" y="234904"/>
                <a:ext cx="225955" cy="567086"/>
              </a:xfrm>
              <a:custGeom>
                <a:avLst/>
                <a:gdLst/>
                <a:ahLst/>
                <a:cxnLst>
                  <a:cxn ang="0">
                    <a:pos x="112977" y="283543"/>
                  </a:cxn>
                  <a:cxn ang="5400000">
                    <a:pos x="112977" y="283543"/>
                  </a:cxn>
                  <a:cxn ang="10800000">
                    <a:pos x="112977" y="283543"/>
                  </a:cxn>
                  <a:cxn ang="16200000">
                    <a:pos x="112977" y="283543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47" name="Shape 861"/>
            <p:cNvSpPr/>
            <p:nvPr/>
          </p:nvSpPr>
          <p:spPr>
            <a:xfrm rot="-7236193">
              <a:off x="357078" y="422766"/>
              <a:ext cx="164244" cy="412207"/>
            </a:xfrm>
            <a:custGeom>
              <a:avLst/>
              <a:gdLst/>
              <a:ahLst/>
              <a:cxnLst>
                <a:cxn ang="0">
                  <a:pos x="82122" y="206103"/>
                </a:cxn>
                <a:cxn ang="5400000">
                  <a:pos x="82122" y="206103"/>
                </a:cxn>
                <a:cxn ang="10800000">
                  <a:pos x="82122" y="206103"/>
                </a:cxn>
                <a:cxn ang="16200000">
                  <a:pos x="82122" y="20610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Group 873"/>
          <p:cNvGrpSpPr/>
          <p:nvPr/>
        </p:nvGrpSpPr>
        <p:grpSpPr>
          <a:xfrm rot="-10638730">
            <a:off x="-617537" y="4551363"/>
            <a:ext cx="3578225" cy="4014787"/>
            <a:chOff x="0" y="0"/>
            <a:chExt cx="3578232" cy="4014778"/>
          </a:xfrm>
        </p:grpSpPr>
        <p:sp>
          <p:nvSpPr>
            <p:cNvPr id="4149" name="Shape 866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0" name="Shape 867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1" name="Shape 868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2" name="Shape 869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3" name="Shape 870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4" name="Shape 871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5" name="Shape 872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882"/>
          <p:cNvGrpSpPr/>
          <p:nvPr/>
        </p:nvGrpSpPr>
        <p:grpSpPr>
          <a:xfrm rot="-10638730">
            <a:off x="-1716087" y="3397250"/>
            <a:ext cx="5657850" cy="6276975"/>
            <a:chOff x="0" y="0"/>
            <a:chExt cx="5658607" cy="6278037"/>
          </a:xfrm>
        </p:grpSpPr>
        <p:sp>
          <p:nvSpPr>
            <p:cNvPr id="4157" name="Shape 874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8" name="Shape 875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9" name="Shape 876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0" name="Shape 877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1" name="Shape 878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2" name="Shape 879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3" name="Shape 880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4" name="Shape 881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890"/>
          <p:cNvGrpSpPr/>
          <p:nvPr/>
        </p:nvGrpSpPr>
        <p:grpSpPr>
          <a:xfrm rot="-10638730">
            <a:off x="-3127375" y="2225675"/>
            <a:ext cx="7897813" cy="8756650"/>
            <a:chOff x="0" y="0"/>
            <a:chExt cx="7898121" cy="8756160"/>
          </a:xfrm>
        </p:grpSpPr>
        <p:sp>
          <p:nvSpPr>
            <p:cNvPr id="4166" name="Shape 883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7" name="Shape 884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8" name="Shape 885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9" name="Shape 886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0" name="Shape 887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1" name="Shape 888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2" name="Shape 889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900"/>
          <p:cNvGrpSpPr/>
          <p:nvPr/>
        </p:nvGrpSpPr>
        <p:grpSpPr>
          <a:xfrm rot="-10638730">
            <a:off x="14288" y="5541963"/>
            <a:ext cx="2060575" cy="2430462"/>
            <a:chOff x="0" y="0"/>
            <a:chExt cx="2059372" cy="2430039"/>
          </a:xfrm>
        </p:grpSpPr>
        <p:sp>
          <p:nvSpPr>
            <p:cNvPr id="4174" name="Shape 891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5" name="Shape 892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6" name="Shape 893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7" name="Shape 894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8" name="Shape 895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9" name="Shape 896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0" name="Shape 897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1" name="Shape 898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2" name="Shape 899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2279650" y="1879601"/>
            <a:ext cx="4809718" cy="530225"/>
            <a:chOff x="1344" y="1104"/>
            <a:chExt cx="2743" cy="334"/>
          </a:xfrm>
        </p:grpSpPr>
        <p:sp>
          <p:nvSpPr>
            <p:cNvPr id="4186" name="AutoShape 35"/>
            <p:cNvSpPr/>
            <p:nvPr/>
          </p:nvSpPr>
          <p:spPr>
            <a:xfrm>
              <a:off x="1536" y="1104"/>
              <a:ext cx="2551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r>
                <a:rPr lang="zh-CN" altLang="zh-CN" dirty="0"/>
                <a:t>李成林校长宣读课题立项通知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88" name="Oval 37"/>
            <p:cNvSpPr/>
            <p:nvPr/>
          </p:nvSpPr>
          <p:spPr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622" name="Oval 3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90" name="Oval 39"/>
            <p:cNvSpPr/>
            <p:nvPr/>
          </p:nvSpPr>
          <p:spPr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1" name="Text Box 40"/>
            <p:cNvSpPr txBox="1"/>
            <p:nvPr/>
          </p:nvSpPr>
          <p:spPr>
            <a:xfrm>
              <a:off x="1388" y="1152"/>
              <a:ext cx="19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91" name="Group 41"/>
          <p:cNvGrpSpPr/>
          <p:nvPr/>
        </p:nvGrpSpPr>
        <p:grpSpPr>
          <a:xfrm>
            <a:off x="2279650" y="2712963"/>
            <a:ext cx="4586311" cy="530225"/>
            <a:chOff x="1351" y="1584"/>
            <a:chExt cx="3225" cy="334"/>
          </a:xfrm>
        </p:grpSpPr>
        <p:sp>
          <p:nvSpPr>
            <p:cNvPr id="4193" name="AutoShape 42"/>
            <p:cNvSpPr/>
            <p:nvPr/>
          </p:nvSpPr>
          <p:spPr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r>
                <a:rPr lang="zh-CN" altLang="zh-CN" dirty="0"/>
                <a:t>课题负责人张娜老师</a:t>
              </a:r>
              <a:r>
                <a:rPr lang="zh-CN" altLang="en-US" dirty="0"/>
                <a:t>做开题报告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5" name="Oval 44"/>
            <p:cNvSpPr/>
            <p:nvPr/>
          </p:nvSpPr>
          <p:spPr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629" name="Oval 45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97" name="Oval 46"/>
            <p:cNvSpPr/>
            <p:nvPr/>
          </p:nvSpPr>
          <p:spPr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8" name="Text Box 47"/>
            <p:cNvSpPr txBox="1"/>
            <p:nvPr/>
          </p:nvSpPr>
          <p:spPr>
            <a:xfrm>
              <a:off x="1388" y="1638"/>
              <a:ext cx="1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106" name="Group 34">
            <a:extLst>
              <a:ext uri="{FF2B5EF4-FFF2-40B4-BE49-F238E27FC236}">
                <a16:creationId xmlns:a16="http://schemas.microsoft.com/office/drawing/2014/main" id="{3D94F0B7-C364-4504-8143-3854A7C417F0}"/>
              </a:ext>
            </a:extLst>
          </p:cNvPr>
          <p:cNvGrpSpPr/>
          <p:nvPr/>
        </p:nvGrpSpPr>
        <p:grpSpPr>
          <a:xfrm>
            <a:off x="2253946" y="3479230"/>
            <a:ext cx="5667156" cy="530225"/>
            <a:chOff x="1344" y="1104"/>
            <a:chExt cx="3232" cy="334"/>
          </a:xfrm>
        </p:grpSpPr>
        <p:sp>
          <p:nvSpPr>
            <p:cNvPr id="107" name="AutoShape 35">
              <a:extLst>
                <a:ext uri="{FF2B5EF4-FFF2-40B4-BE49-F238E27FC236}">
                  <a16:creationId xmlns:a16="http://schemas.microsoft.com/office/drawing/2014/main" id="{7C13872D-9E33-40EB-AB5D-B7A3C702CCDE}"/>
                </a:ext>
              </a:extLst>
            </p:cNvPr>
            <p:cNvSpPr/>
            <p:nvPr/>
          </p:nvSpPr>
          <p:spPr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r>
                <a:rPr lang="zh-CN" altLang="zh-CN" dirty="0"/>
                <a:t>课题研究指导专家对课题进行论证指导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Oval 37">
              <a:extLst>
                <a:ext uri="{FF2B5EF4-FFF2-40B4-BE49-F238E27FC236}">
                  <a16:creationId xmlns:a16="http://schemas.microsoft.com/office/drawing/2014/main" id="{8F6D8483-EC7B-4A09-AC2C-0C40C96FB7D0}"/>
                </a:ext>
              </a:extLst>
            </p:cNvPr>
            <p:cNvSpPr/>
            <p:nvPr/>
          </p:nvSpPr>
          <p:spPr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Oval 38">
              <a:extLst>
                <a:ext uri="{FF2B5EF4-FFF2-40B4-BE49-F238E27FC236}">
                  <a16:creationId xmlns:a16="http://schemas.microsoft.com/office/drawing/2014/main" id="{562DDD39-7B36-46AA-9CBE-4EA44990ED8B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Oval 39">
              <a:extLst>
                <a:ext uri="{FF2B5EF4-FFF2-40B4-BE49-F238E27FC236}">
                  <a16:creationId xmlns:a16="http://schemas.microsoft.com/office/drawing/2014/main" id="{81AE871C-89E3-431F-A364-20263834F699}"/>
                </a:ext>
              </a:extLst>
            </p:cNvPr>
            <p:cNvSpPr/>
            <p:nvPr/>
          </p:nvSpPr>
          <p:spPr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Text Box 40">
              <a:extLst>
                <a:ext uri="{FF2B5EF4-FFF2-40B4-BE49-F238E27FC236}">
                  <a16:creationId xmlns:a16="http://schemas.microsoft.com/office/drawing/2014/main" id="{76F43D0A-0108-4256-BC8A-E7BC5D559B1B}"/>
                </a:ext>
              </a:extLst>
            </p:cNvPr>
            <p:cNvSpPr txBox="1"/>
            <p:nvPr/>
          </p:nvSpPr>
          <p:spPr>
            <a:xfrm>
              <a:off x="1396" y="1152"/>
              <a:ext cx="178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Group 41">
            <a:extLst>
              <a:ext uri="{FF2B5EF4-FFF2-40B4-BE49-F238E27FC236}">
                <a16:creationId xmlns:a16="http://schemas.microsoft.com/office/drawing/2014/main" id="{405388AE-F31A-4EEC-85E3-80D5DEB8C2AA}"/>
              </a:ext>
            </a:extLst>
          </p:cNvPr>
          <p:cNvGrpSpPr/>
          <p:nvPr/>
        </p:nvGrpSpPr>
        <p:grpSpPr>
          <a:xfrm>
            <a:off x="2260658" y="4333610"/>
            <a:ext cx="5317416" cy="530225"/>
            <a:chOff x="1351" y="1584"/>
            <a:chExt cx="3225" cy="334"/>
          </a:xfrm>
        </p:grpSpPr>
        <p:sp>
          <p:nvSpPr>
            <p:cNvPr id="113" name="AutoShape 42">
              <a:extLst>
                <a:ext uri="{FF2B5EF4-FFF2-40B4-BE49-F238E27FC236}">
                  <a16:creationId xmlns:a16="http://schemas.microsoft.com/office/drawing/2014/main" id="{CAF3EB80-1E5C-457B-ADC0-2C98266C24D0}"/>
                </a:ext>
              </a:extLst>
            </p:cNvPr>
            <p:cNvSpPr/>
            <p:nvPr/>
          </p:nvSpPr>
          <p:spPr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r>
                <a:rPr lang="zh-CN" altLang="zh-CN" dirty="0"/>
                <a:t>武芳主任对课题研究的实施作表态性发言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5E966AB9-A597-442B-AC9F-28DBB35E0FFE}"/>
                </a:ext>
              </a:extLst>
            </p:cNvPr>
            <p:cNvSpPr/>
            <p:nvPr/>
          </p:nvSpPr>
          <p:spPr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Oval 45">
              <a:extLst>
                <a:ext uri="{FF2B5EF4-FFF2-40B4-BE49-F238E27FC236}">
                  <a16:creationId xmlns:a16="http://schemas.microsoft.com/office/drawing/2014/main" id="{9CFA5721-77DF-4285-AC0B-8491795F1EC4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Oval 46">
              <a:extLst>
                <a:ext uri="{FF2B5EF4-FFF2-40B4-BE49-F238E27FC236}">
                  <a16:creationId xmlns:a16="http://schemas.microsoft.com/office/drawing/2014/main" id="{3B074ACA-2443-484C-B2BA-C618078CB191}"/>
                </a:ext>
              </a:extLst>
            </p:cNvPr>
            <p:cNvSpPr/>
            <p:nvPr/>
          </p:nvSpPr>
          <p:spPr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Text Box 47">
              <a:extLst>
                <a:ext uri="{FF2B5EF4-FFF2-40B4-BE49-F238E27FC236}">
                  <a16:creationId xmlns:a16="http://schemas.microsoft.com/office/drawing/2014/main" id="{9ECCE898-256E-46B7-A9C6-AA90B2217502}"/>
                </a:ext>
              </a:extLst>
            </p:cNvPr>
            <p:cNvSpPr txBox="1"/>
            <p:nvPr/>
          </p:nvSpPr>
          <p:spPr>
            <a:xfrm>
              <a:off x="1388" y="1638"/>
              <a:ext cx="1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19" name="Picture 9" descr="图片1">
            <a:extLst>
              <a:ext uri="{FF2B5EF4-FFF2-40B4-BE49-F238E27FC236}">
                <a16:creationId xmlns:a16="http://schemas.microsoft.com/office/drawing/2014/main" id="{A8DF5640-4FD2-4D52-BBB5-D353E2DE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75" y="190500"/>
            <a:ext cx="9144000" cy="133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0" name="Text Box 10">
            <a:extLst>
              <a:ext uri="{FF2B5EF4-FFF2-40B4-BE49-F238E27FC236}">
                <a16:creationId xmlns:a16="http://schemas.microsoft.com/office/drawing/2014/main" id="{68E4A412-A08E-4D62-9081-7890DF62F9D1}"/>
              </a:ext>
            </a:extLst>
          </p:cNvPr>
          <p:cNvSpPr txBox="1"/>
          <p:nvPr/>
        </p:nvSpPr>
        <p:spPr>
          <a:xfrm>
            <a:off x="1754188" y="289911"/>
            <a:ext cx="822325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会议流程</a:t>
            </a:r>
            <a:endParaRPr lang="en-US" altLang="zh-CN" sz="4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1" name="Group 34">
            <a:extLst>
              <a:ext uri="{FF2B5EF4-FFF2-40B4-BE49-F238E27FC236}">
                <a16:creationId xmlns:a16="http://schemas.microsoft.com/office/drawing/2014/main" id="{F86E35C5-F63D-4A9A-8BE0-C133D285C504}"/>
              </a:ext>
            </a:extLst>
          </p:cNvPr>
          <p:cNvGrpSpPr/>
          <p:nvPr/>
        </p:nvGrpSpPr>
        <p:grpSpPr>
          <a:xfrm>
            <a:off x="2261943" y="5201918"/>
            <a:ext cx="5667156" cy="530225"/>
            <a:chOff x="1344" y="1104"/>
            <a:chExt cx="3232" cy="334"/>
          </a:xfrm>
        </p:grpSpPr>
        <p:sp>
          <p:nvSpPr>
            <p:cNvPr id="122" name="AutoShape 35">
              <a:extLst>
                <a:ext uri="{FF2B5EF4-FFF2-40B4-BE49-F238E27FC236}">
                  <a16:creationId xmlns:a16="http://schemas.microsoft.com/office/drawing/2014/main" id="{68044583-7284-4646-B300-A89B420E102D}"/>
                </a:ext>
              </a:extLst>
            </p:cNvPr>
            <p:cNvSpPr/>
            <p:nvPr/>
          </p:nvSpPr>
          <p:spPr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r>
                <a:rPr lang="zh-CN" altLang="zh-CN" dirty="0"/>
                <a:t>课题负责人张娜对课题组分工情况进行说明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" name="Oval 37">
              <a:extLst>
                <a:ext uri="{FF2B5EF4-FFF2-40B4-BE49-F238E27FC236}">
                  <a16:creationId xmlns:a16="http://schemas.microsoft.com/office/drawing/2014/main" id="{06030FB0-0FF5-4592-88A1-540A9B98C64A}"/>
                </a:ext>
              </a:extLst>
            </p:cNvPr>
            <p:cNvSpPr/>
            <p:nvPr/>
          </p:nvSpPr>
          <p:spPr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" name="Oval 38">
              <a:extLst>
                <a:ext uri="{FF2B5EF4-FFF2-40B4-BE49-F238E27FC236}">
                  <a16:creationId xmlns:a16="http://schemas.microsoft.com/office/drawing/2014/main" id="{A0398B98-8F17-4B53-8A3F-107FE80022F5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Oval 39">
              <a:extLst>
                <a:ext uri="{FF2B5EF4-FFF2-40B4-BE49-F238E27FC236}">
                  <a16:creationId xmlns:a16="http://schemas.microsoft.com/office/drawing/2014/main" id="{60944E3D-F0A7-44D2-B71A-E6E94421D8D6}"/>
                </a:ext>
              </a:extLst>
            </p:cNvPr>
            <p:cNvSpPr/>
            <p:nvPr/>
          </p:nvSpPr>
          <p:spPr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6" name="Text Box 40">
              <a:extLst>
                <a:ext uri="{FF2B5EF4-FFF2-40B4-BE49-F238E27FC236}">
                  <a16:creationId xmlns:a16="http://schemas.microsoft.com/office/drawing/2014/main" id="{A70EC3E1-E952-47AA-819A-EC1C4EAD89C9}"/>
                </a:ext>
              </a:extLst>
            </p:cNvPr>
            <p:cNvSpPr txBox="1"/>
            <p:nvPr/>
          </p:nvSpPr>
          <p:spPr>
            <a:xfrm>
              <a:off x="1396" y="1152"/>
              <a:ext cx="178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9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9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9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hape 811"/>
          <p:cNvSpPr/>
          <p:nvPr/>
        </p:nvSpPr>
        <p:spPr>
          <a:xfrm rot="-9791284">
            <a:off x="11587163" y="-433387"/>
            <a:ext cx="982662" cy="1706562"/>
          </a:xfrm>
          <a:custGeom>
            <a:avLst/>
            <a:gdLst/>
            <a:ahLst/>
            <a:cxnLst>
              <a:cxn ang="0">
                <a:pos x="491492" y="852621"/>
              </a:cxn>
              <a:cxn ang="5400000">
                <a:pos x="491492" y="852621"/>
              </a:cxn>
              <a:cxn ang="10800000">
                <a:pos x="491492" y="852621"/>
              </a:cxn>
              <a:cxn ang="16200000">
                <a:pos x="491492" y="852621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2" name="Shape 812"/>
          <p:cNvSpPr/>
          <p:nvPr/>
        </p:nvSpPr>
        <p:spPr>
          <a:xfrm rot="-7178419">
            <a:off x="11393488" y="-987425"/>
            <a:ext cx="984250" cy="1704975"/>
          </a:xfrm>
          <a:custGeom>
            <a:avLst/>
            <a:gdLst/>
            <a:ahLst/>
            <a:cxnLst>
              <a:cxn ang="0">
                <a:pos x="491492" y="852622"/>
              </a:cxn>
              <a:cxn ang="5400000">
                <a:pos x="491492" y="852622"/>
              </a:cxn>
              <a:cxn ang="10800000">
                <a:pos x="491492" y="852622"/>
              </a:cxn>
              <a:cxn ang="16200000">
                <a:pos x="491492" y="852622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3" name="Shape 813"/>
          <p:cNvSpPr/>
          <p:nvPr/>
        </p:nvSpPr>
        <p:spPr>
          <a:xfrm rot="-2164858">
            <a:off x="10096500" y="4186238"/>
            <a:ext cx="2063750" cy="3581400"/>
          </a:xfrm>
          <a:custGeom>
            <a:avLst/>
            <a:gdLst/>
            <a:ahLst/>
            <a:cxnLst>
              <a:cxn ang="0">
                <a:pos x="1031984" y="1790247"/>
              </a:cxn>
              <a:cxn ang="5400000">
                <a:pos x="1031984" y="1790247"/>
              </a:cxn>
              <a:cxn ang="10800000">
                <a:pos x="1031984" y="1790247"/>
              </a:cxn>
              <a:cxn ang="16200000">
                <a:pos x="1031984" y="1790247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D9D9D9">
              <a:alpha val="28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24" name="Group 821"/>
          <p:cNvGrpSpPr/>
          <p:nvPr/>
        </p:nvGrpSpPr>
        <p:grpSpPr>
          <a:xfrm>
            <a:off x="10221913" y="-701675"/>
            <a:ext cx="3578225" cy="4014788"/>
            <a:chOff x="0" y="0"/>
            <a:chExt cx="3578232" cy="4014778"/>
          </a:xfrm>
        </p:grpSpPr>
        <p:sp>
          <p:nvSpPr>
            <p:cNvPr id="5125" name="Shape 814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" name="Shape 815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" name="Shape 816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" name="Shape 817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" name="Shape 818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" name="Shape 819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" name="Shape 820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830"/>
          <p:cNvGrpSpPr/>
          <p:nvPr/>
        </p:nvGrpSpPr>
        <p:grpSpPr>
          <a:xfrm>
            <a:off x="9123363" y="-1855787"/>
            <a:ext cx="5659437" cy="6278562"/>
            <a:chOff x="0" y="0"/>
            <a:chExt cx="5658607" cy="6278037"/>
          </a:xfrm>
        </p:grpSpPr>
        <p:sp>
          <p:nvSpPr>
            <p:cNvPr id="5133" name="Shape 822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" name="Shape 823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" name="Shape 824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" name="Shape 825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" name="Shape 826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" name="Shape 827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9" name="Shape 828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EB3DC">
                    <a:alpha val="20000"/>
                  </a:srgbClr>
                </a:gs>
                <a:gs pos="100000">
                  <a:srgbClr val="8E7BCB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0" name="Shape 829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DB0DB">
                    <a:alpha val="20000"/>
                  </a:srgbClr>
                </a:gs>
                <a:gs pos="100000">
                  <a:srgbClr val="8D75C9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838"/>
          <p:cNvGrpSpPr/>
          <p:nvPr/>
        </p:nvGrpSpPr>
        <p:grpSpPr>
          <a:xfrm>
            <a:off x="7713663" y="-3027362"/>
            <a:ext cx="7897812" cy="8756650"/>
            <a:chOff x="0" y="0"/>
            <a:chExt cx="7898121" cy="8756160"/>
          </a:xfrm>
        </p:grpSpPr>
        <p:sp>
          <p:nvSpPr>
            <p:cNvPr id="5142" name="Shape 831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3" name="Shape 832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2CAB3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Shape 833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5" name="Shape 834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6" name="Shape 835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7" name="Shape 836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8" name="Shape 837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845"/>
          <p:cNvGrpSpPr/>
          <p:nvPr/>
        </p:nvGrpSpPr>
        <p:grpSpPr>
          <a:xfrm>
            <a:off x="6421438" y="-2724150"/>
            <a:ext cx="8802687" cy="9912350"/>
            <a:chOff x="0" y="0"/>
            <a:chExt cx="8801779" cy="9911883"/>
          </a:xfrm>
        </p:grpSpPr>
        <p:sp>
          <p:nvSpPr>
            <p:cNvPr id="5150" name="Shape 839"/>
            <p:cNvSpPr/>
            <p:nvPr/>
          </p:nvSpPr>
          <p:spPr>
            <a:xfrm rot="-8571266">
              <a:off x="3308570" y="3245033"/>
              <a:ext cx="1808276" cy="6003387"/>
            </a:xfrm>
            <a:custGeom>
              <a:avLst/>
              <a:gdLst/>
              <a:ahLst/>
              <a:cxnLst>
                <a:cxn ang="0">
                  <a:pos x="904138" y="3001693"/>
                </a:cxn>
                <a:cxn ang="5400000">
                  <a:pos x="904138" y="3001693"/>
                </a:cxn>
                <a:cxn ang="10800000">
                  <a:pos x="904138" y="3001693"/>
                </a:cxn>
                <a:cxn ang="16200000">
                  <a:pos x="904138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1" name="Shape 840"/>
            <p:cNvSpPr/>
            <p:nvPr/>
          </p:nvSpPr>
          <p:spPr>
            <a:xfrm rot="-6544879">
              <a:off x="2238960" y="1900102"/>
              <a:ext cx="1808275" cy="6003386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2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2" name="Shape 841"/>
            <p:cNvSpPr/>
            <p:nvPr/>
          </p:nvSpPr>
          <p:spPr>
            <a:xfrm rot="-5127532">
              <a:off x="2159710" y="565373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3" name="Shape 842"/>
            <p:cNvSpPr/>
            <p:nvPr/>
          </p:nvSpPr>
          <p:spPr>
            <a:xfrm rot="-10271539">
              <a:off x="4601161" y="380545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4" name="Shape 843"/>
            <p:cNvSpPr/>
            <p:nvPr/>
          </p:nvSpPr>
          <p:spPr>
            <a:xfrm rot="-3539603">
              <a:off x="2568959" y="-68047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5" name="Shape 844"/>
            <p:cNvSpPr/>
            <p:nvPr/>
          </p:nvSpPr>
          <p:spPr>
            <a:xfrm rot="9642136">
              <a:off x="6052315" y="3595032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56" name="Group 855"/>
          <p:cNvGrpSpPr/>
          <p:nvPr/>
        </p:nvGrpSpPr>
        <p:grpSpPr>
          <a:xfrm>
            <a:off x="10855325" y="288925"/>
            <a:ext cx="2058988" cy="2430463"/>
            <a:chOff x="0" y="0"/>
            <a:chExt cx="2059372" cy="2430039"/>
          </a:xfrm>
        </p:grpSpPr>
        <p:sp>
          <p:nvSpPr>
            <p:cNvPr id="5157" name="Shape 846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8" name="Shape 847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9" name="Shape 848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0" name="Shape 849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1" name="Shape 850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2" name="Shape 851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3" name="Shape 852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4" name="Shape 853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5" name="Shape 854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66" name="Shape 856"/>
          <p:cNvSpPr/>
          <p:nvPr/>
        </p:nvSpPr>
        <p:spPr>
          <a:xfrm rot="-4525829">
            <a:off x="5629275" y="-1079500"/>
            <a:ext cx="1108075" cy="2478088"/>
          </a:xfrm>
          <a:custGeom>
            <a:avLst/>
            <a:gdLst/>
            <a:ahLst/>
            <a:cxnLst>
              <a:cxn ang="0">
                <a:pos x="554384" y="1238674"/>
              </a:cxn>
              <a:cxn ang="5400000">
                <a:pos x="554384" y="1238674"/>
              </a:cxn>
              <a:cxn ang="10800000">
                <a:pos x="554384" y="1238674"/>
              </a:cxn>
              <a:cxn ang="16200000">
                <a:pos x="554384" y="1238674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67" name="Group 862"/>
          <p:cNvGrpSpPr/>
          <p:nvPr/>
        </p:nvGrpSpPr>
        <p:grpSpPr>
          <a:xfrm>
            <a:off x="171450" y="55563"/>
            <a:ext cx="703263" cy="804862"/>
            <a:chOff x="0" y="0"/>
            <a:chExt cx="703747" cy="804484"/>
          </a:xfrm>
        </p:grpSpPr>
        <p:grpSp>
          <p:nvGrpSpPr>
            <p:cNvPr id="5168" name="Group 860"/>
            <p:cNvGrpSpPr/>
            <p:nvPr/>
          </p:nvGrpSpPr>
          <p:grpSpPr>
            <a:xfrm>
              <a:off x="0" y="-1"/>
              <a:ext cx="703748" cy="631432"/>
              <a:chOff x="0" y="0"/>
              <a:chExt cx="703747" cy="631431"/>
            </a:xfrm>
          </p:grpSpPr>
          <p:sp>
            <p:nvSpPr>
              <p:cNvPr id="5169" name="Shape 858"/>
              <p:cNvSpPr/>
              <p:nvPr/>
            </p:nvSpPr>
            <p:spPr>
              <a:xfrm rot="-3146483">
                <a:off x="216484" y="-25336"/>
                <a:ext cx="270765" cy="679548"/>
              </a:xfrm>
              <a:custGeom>
                <a:avLst/>
                <a:gdLst/>
                <a:ahLst/>
                <a:cxnLst>
                  <a:cxn ang="0">
                    <a:pos x="135382" y="339774"/>
                  </a:cxn>
                  <a:cxn ang="5400000">
                    <a:pos x="135382" y="339774"/>
                  </a:cxn>
                  <a:cxn ang="10800000">
                    <a:pos x="135382" y="339774"/>
                  </a:cxn>
                  <a:cxn ang="16200000">
                    <a:pos x="135382" y="339774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" name="Shape 859"/>
              <p:cNvSpPr/>
              <p:nvPr/>
            </p:nvSpPr>
            <p:spPr>
              <a:xfrm rot="-5400000">
                <a:off x="221774" y="234904"/>
                <a:ext cx="225955" cy="567086"/>
              </a:xfrm>
              <a:custGeom>
                <a:avLst/>
                <a:gdLst/>
                <a:ahLst/>
                <a:cxnLst>
                  <a:cxn ang="0">
                    <a:pos x="112977" y="283543"/>
                  </a:cxn>
                  <a:cxn ang="5400000">
                    <a:pos x="112977" y="283543"/>
                  </a:cxn>
                  <a:cxn ang="10800000">
                    <a:pos x="112977" y="283543"/>
                  </a:cxn>
                  <a:cxn ang="16200000">
                    <a:pos x="112977" y="283543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71" name="Shape 861"/>
            <p:cNvSpPr/>
            <p:nvPr/>
          </p:nvSpPr>
          <p:spPr>
            <a:xfrm rot="-7236193">
              <a:off x="357078" y="422766"/>
              <a:ext cx="164244" cy="412207"/>
            </a:xfrm>
            <a:custGeom>
              <a:avLst/>
              <a:gdLst/>
              <a:ahLst/>
              <a:cxnLst>
                <a:cxn ang="0">
                  <a:pos x="82122" y="206103"/>
                </a:cxn>
                <a:cxn ang="5400000">
                  <a:pos x="82122" y="206103"/>
                </a:cxn>
                <a:cxn ang="10800000">
                  <a:pos x="82122" y="206103"/>
                </a:cxn>
                <a:cxn ang="16200000">
                  <a:pos x="82122" y="20610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Group 873"/>
          <p:cNvGrpSpPr/>
          <p:nvPr/>
        </p:nvGrpSpPr>
        <p:grpSpPr>
          <a:xfrm rot="-10638730">
            <a:off x="-617537" y="4551363"/>
            <a:ext cx="3578225" cy="4014787"/>
            <a:chOff x="0" y="0"/>
            <a:chExt cx="3578232" cy="4014778"/>
          </a:xfrm>
        </p:grpSpPr>
        <p:sp>
          <p:nvSpPr>
            <p:cNvPr id="5173" name="Shape 866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4" name="Shape 867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5" name="Shape 868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6" name="Shape 869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7" name="Shape 870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8" name="Shape 871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9" name="Shape 872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882"/>
          <p:cNvGrpSpPr/>
          <p:nvPr/>
        </p:nvGrpSpPr>
        <p:grpSpPr>
          <a:xfrm rot="-10638730">
            <a:off x="-1716087" y="3397250"/>
            <a:ext cx="5657850" cy="6276975"/>
            <a:chOff x="0" y="0"/>
            <a:chExt cx="5658607" cy="6278037"/>
          </a:xfrm>
        </p:grpSpPr>
        <p:sp>
          <p:nvSpPr>
            <p:cNvPr id="5181" name="Shape 874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2" name="Shape 875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3" name="Shape 876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4" name="Shape 877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5" name="Shape 878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6" name="Shape 879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7" name="Shape 880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8" name="Shape 881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890"/>
          <p:cNvGrpSpPr/>
          <p:nvPr/>
        </p:nvGrpSpPr>
        <p:grpSpPr>
          <a:xfrm rot="-10638730">
            <a:off x="-3127375" y="2225675"/>
            <a:ext cx="7897813" cy="8756650"/>
            <a:chOff x="0" y="0"/>
            <a:chExt cx="7898121" cy="8756160"/>
          </a:xfrm>
        </p:grpSpPr>
        <p:sp>
          <p:nvSpPr>
            <p:cNvPr id="5190" name="Shape 883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1" name="Shape 884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2" name="Shape 885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3" name="Shape 886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4" name="Shape 887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5" name="Shape 888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6" name="Shape 889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900"/>
          <p:cNvGrpSpPr/>
          <p:nvPr/>
        </p:nvGrpSpPr>
        <p:grpSpPr>
          <a:xfrm rot="-10638730">
            <a:off x="14288" y="5541963"/>
            <a:ext cx="2060575" cy="2430462"/>
            <a:chOff x="0" y="0"/>
            <a:chExt cx="2059372" cy="2430039"/>
          </a:xfrm>
        </p:grpSpPr>
        <p:sp>
          <p:nvSpPr>
            <p:cNvPr id="5198" name="Shape 891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9" name="Shape 892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0" name="Shape 893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1" name="Shape 894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2" name="Shape 895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3" name="Shape 896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4" name="Shape 897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5" name="Shape 898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6" name="Shape 899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3FB46D5-F19F-4617-8ACA-A0E586957370}"/>
              </a:ext>
            </a:extLst>
          </p:cNvPr>
          <p:cNvGrpSpPr/>
          <p:nvPr/>
        </p:nvGrpSpPr>
        <p:grpSpPr>
          <a:xfrm>
            <a:off x="1349375" y="190499"/>
            <a:ext cx="8628063" cy="1096931"/>
            <a:chOff x="1349375" y="190499"/>
            <a:chExt cx="8628063" cy="1096931"/>
          </a:xfrm>
        </p:grpSpPr>
        <p:pic>
          <p:nvPicPr>
            <p:cNvPr id="100" name="Picture 9" descr="图片1">
              <a:extLst>
                <a:ext uri="{FF2B5EF4-FFF2-40B4-BE49-F238E27FC236}">
                  <a16:creationId xmlns:a16="http://schemas.microsoft.com/office/drawing/2014/main" id="{E13987AD-3EB7-48D9-B9BF-9F59542E5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375" y="190499"/>
              <a:ext cx="7532264" cy="10969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1" name="Text Box 10">
              <a:extLst>
                <a:ext uri="{FF2B5EF4-FFF2-40B4-BE49-F238E27FC236}">
                  <a16:creationId xmlns:a16="http://schemas.microsoft.com/office/drawing/2014/main" id="{4F6FCCD5-C607-464E-88E8-9192778277DE}"/>
                </a:ext>
              </a:extLst>
            </p:cNvPr>
            <p:cNvSpPr txBox="1"/>
            <p:nvPr/>
          </p:nvSpPr>
          <p:spPr>
            <a:xfrm>
              <a:off x="1754188" y="289911"/>
              <a:ext cx="822325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zh-CN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李成林校长宣读课题立项通知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E620449-15A3-4716-8D6A-9EF6D8DC8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64" y="1578868"/>
            <a:ext cx="6145933" cy="4609450"/>
          </a:xfrm>
          <a:prstGeom prst="rect">
            <a:avLst/>
          </a:prstGeom>
        </p:spPr>
      </p:pic>
      <p:sp>
        <p:nvSpPr>
          <p:cNvPr id="103" name="文本框 102">
            <a:extLst>
              <a:ext uri="{FF2B5EF4-FFF2-40B4-BE49-F238E27FC236}">
                <a16:creationId xmlns:a16="http://schemas.microsoft.com/office/drawing/2014/main" id="{B4E0F71E-9EF2-4CBC-8AC0-695B24656D6A}"/>
              </a:ext>
            </a:extLst>
          </p:cNvPr>
          <p:cNvSpPr txBox="1"/>
          <p:nvPr/>
        </p:nvSpPr>
        <p:spPr>
          <a:xfrm>
            <a:off x="809457" y="1567408"/>
            <a:ext cx="3218436" cy="48320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   李成林校长宣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读课题立项通知并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结合党的十九大精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神，深刻阐述了做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好课题研究的紧迫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性和重要性，要求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大家要静下心来做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研究，真研究。不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为功利，不为晋级，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而为中国的教育发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展做出贡献。</a:t>
            </a:r>
            <a:endParaRPr lang="zh-CN" altLang="en-US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9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9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hape 811"/>
          <p:cNvSpPr/>
          <p:nvPr/>
        </p:nvSpPr>
        <p:spPr>
          <a:xfrm rot="-9791284">
            <a:off x="11587163" y="-433387"/>
            <a:ext cx="982662" cy="1706562"/>
          </a:xfrm>
          <a:custGeom>
            <a:avLst/>
            <a:gdLst/>
            <a:ahLst/>
            <a:cxnLst>
              <a:cxn ang="0">
                <a:pos x="491492" y="852621"/>
              </a:cxn>
              <a:cxn ang="5400000">
                <a:pos x="491492" y="852621"/>
              </a:cxn>
              <a:cxn ang="10800000">
                <a:pos x="491492" y="852621"/>
              </a:cxn>
              <a:cxn ang="16200000">
                <a:pos x="491492" y="852621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6" name="Shape 812"/>
          <p:cNvSpPr/>
          <p:nvPr/>
        </p:nvSpPr>
        <p:spPr>
          <a:xfrm rot="-7178419">
            <a:off x="11393488" y="-987425"/>
            <a:ext cx="984250" cy="1704975"/>
          </a:xfrm>
          <a:custGeom>
            <a:avLst/>
            <a:gdLst/>
            <a:ahLst/>
            <a:cxnLst>
              <a:cxn ang="0">
                <a:pos x="491492" y="852622"/>
              </a:cxn>
              <a:cxn ang="5400000">
                <a:pos x="491492" y="852622"/>
              </a:cxn>
              <a:cxn ang="10800000">
                <a:pos x="491492" y="852622"/>
              </a:cxn>
              <a:cxn ang="16200000">
                <a:pos x="491492" y="852622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Shape 813"/>
          <p:cNvSpPr/>
          <p:nvPr/>
        </p:nvSpPr>
        <p:spPr>
          <a:xfrm rot="-2164858">
            <a:off x="10096500" y="4186238"/>
            <a:ext cx="2063750" cy="3581400"/>
          </a:xfrm>
          <a:custGeom>
            <a:avLst/>
            <a:gdLst/>
            <a:ahLst/>
            <a:cxnLst>
              <a:cxn ang="0">
                <a:pos x="1031984" y="1790247"/>
              </a:cxn>
              <a:cxn ang="5400000">
                <a:pos x="1031984" y="1790247"/>
              </a:cxn>
              <a:cxn ang="10800000">
                <a:pos x="1031984" y="1790247"/>
              </a:cxn>
              <a:cxn ang="16200000">
                <a:pos x="1031984" y="1790247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D9D9D9">
              <a:alpha val="28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48" name="Group 821"/>
          <p:cNvGrpSpPr/>
          <p:nvPr/>
        </p:nvGrpSpPr>
        <p:grpSpPr>
          <a:xfrm>
            <a:off x="10221913" y="-701675"/>
            <a:ext cx="3578225" cy="4014788"/>
            <a:chOff x="0" y="0"/>
            <a:chExt cx="3578232" cy="4014778"/>
          </a:xfrm>
        </p:grpSpPr>
        <p:sp>
          <p:nvSpPr>
            <p:cNvPr id="6149" name="Shape 814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Shape 815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1" name="Shape 816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2" name="Shape 817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Shape 818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" name="Shape 819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Shape 820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830"/>
          <p:cNvGrpSpPr/>
          <p:nvPr/>
        </p:nvGrpSpPr>
        <p:grpSpPr>
          <a:xfrm>
            <a:off x="9123363" y="-1855787"/>
            <a:ext cx="5659437" cy="6278562"/>
            <a:chOff x="0" y="0"/>
            <a:chExt cx="5658607" cy="6278037"/>
          </a:xfrm>
        </p:grpSpPr>
        <p:sp>
          <p:nvSpPr>
            <p:cNvPr id="6157" name="Shape 822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Shape 823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9" name="Shape 824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0" name="Shape 825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Shape 826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2" name="Shape 827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Shape 828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EB3DC">
                    <a:alpha val="20000"/>
                  </a:srgbClr>
                </a:gs>
                <a:gs pos="100000">
                  <a:srgbClr val="8E7BCB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4" name="Shape 829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DB0DB">
                    <a:alpha val="20000"/>
                  </a:srgbClr>
                </a:gs>
                <a:gs pos="100000">
                  <a:srgbClr val="8D75C9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838"/>
          <p:cNvGrpSpPr/>
          <p:nvPr/>
        </p:nvGrpSpPr>
        <p:grpSpPr>
          <a:xfrm>
            <a:off x="7713663" y="-3027362"/>
            <a:ext cx="7897812" cy="8756650"/>
            <a:chOff x="0" y="0"/>
            <a:chExt cx="7898121" cy="8756160"/>
          </a:xfrm>
        </p:grpSpPr>
        <p:sp>
          <p:nvSpPr>
            <p:cNvPr id="6166" name="Shape 831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7" name="Shape 832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2CAB3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8" name="Shape 833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Shape 834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0" name="Shape 835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1" name="Shape 836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2" name="Shape 837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845"/>
          <p:cNvGrpSpPr/>
          <p:nvPr/>
        </p:nvGrpSpPr>
        <p:grpSpPr>
          <a:xfrm>
            <a:off x="6421438" y="-2724150"/>
            <a:ext cx="8802687" cy="9912350"/>
            <a:chOff x="0" y="0"/>
            <a:chExt cx="8801779" cy="9911883"/>
          </a:xfrm>
        </p:grpSpPr>
        <p:sp>
          <p:nvSpPr>
            <p:cNvPr id="6174" name="Shape 839"/>
            <p:cNvSpPr/>
            <p:nvPr/>
          </p:nvSpPr>
          <p:spPr>
            <a:xfrm rot="-8571266">
              <a:off x="3308570" y="3245033"/>
              <a:ext cx="1808276" cy="6003387"/>
            </a:xfrm>
            <a:custGeom>
              <a:avLst/>
              <a:gdLst/>
              <a:ahLst/>
              <a:cxnLst>
                <a:cxn ang="0">
                  <a:pos x="904138" y="3001693"/>
                </a:cxn>
                <a:cxn ang="5400000">
                  <a:pos x="904138" y="3001693"/>
                </a:cxn>
                <a:cxn ang="10800000">
                  <a:pos x="904138" y="3001693"/>
                </a:cxn>
                <a:cxn ang="16200000">
                  <a:pos x="904138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5" name="Shape 840"/>
            <p:cNvSpPr/>
            <p:nvPr/>
          </p:nvSpPr>
          <p:spPr>
            <a:xfrm rot="-6544879">
              <a:off x="2238960" y="1900102"/>
              <a:ext cx="1808275" cy="6003386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2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6" name="Shape 841"/>
            <p:cNvSpPr/>
            <p:nvPr/>
          </p:nvSpPr>
          <p:spPr>
            <a:xfrm rot="-5127532">
              <a:off x="2159710" y="565373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7" name="Shape 842"/>
            <p:cNvSpPr/>
            <p:nvPr/>
          </p:nvSpPr>
          <p:spPr>
            <a:xfrm rot="-10271539">
              <a:off x="4601161" y="380545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8" name="Shape 843"/>
            <p:cNvSpPr/>
            <p:nvPr/>
          </p:nvSpPr>
          <p:spPr>
            <a:xfrm rot="-3539603">
              <a:off x="2568959" y="-68047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9" name="Shape 844"/>
            <p:cNvSpPr/>
            <p:nvPr/>
          </p:nvSpPr>
          <p:spPr>
            <a:xfrm rot="9642136">
              <a:off x="6052315" y="3595032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80" name="Group 855"/>
          <p:cNvGrpSpPr/>
          <p:nvPr/>
        </p:nvGrpSpPr>
        <p:grpSpPr>
          <a:xfrm>
            <a:off x="10855325" y="288925"/>
            <a:ext cx="2058988" cy="2430463"/>
            <a:chOff x="0" y="0"/>
            <a:chExt cx="2059372" cy="2430039"/>
          </a:xfrm>
        </p:grpSpPr>
        <p:sp>
          <p:nvSpPr>
            <p:cNvPr id="6181" name="Shape 846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Shape 847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Shape 848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Shape 849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Shape 850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Shape 851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Shape 852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8" name="Shape 853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Shape 854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90" name="Shape 856"/>
          <p:cNvSpPr/>
          <p:nvPr/>
        </p:nvSpPr>
        <p:spPr>
          <a:xfrm rot="-4525829">
            <a:off x="5629275" y="-1079500"/>
            <a:ext cx="1108075" cy="2478088"/>
          </a:xfrm>
          <a:custGeom>
            <a:avLst/>
            <a:gdLst/>
            <a:ahLst/>
            <a:cxnLst>
              <a:cxn ang="0">
                <a:pos x="554384" y="1238674"/>
              </a:cxn>
              <a:cxn ang="5400000">
                <a:pos x="554384" y="1238674"/>
              </a:cxn>
              <a:cxn ang="10800000">
                <a:pos x="554384" y="1238674"/>
              </a:cxn>
              <a:cxn ang="16200000">
                <a:pos x="554384" y="1238674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91" name="Group 862"/>
          <p:cNvGrpSpPr/>
          <p:nvPr/>
        </p:nvGrpSpPr>
        <p:grpSpPr>
          <a:xfrm>
            <a:off x="171450" y="55563"/>
            <a:ext cx="703263" cy="804862"/>
            <a:chOff x="0" y="0"/>
            <a:chExt cx="703747" cy="804484"/>
          </a:xfrm>
        </p:grpSpPr>
        <p:grpSp>
          <p:nvGrpSpPr>
            <p:cNvPr id="6192" name="Group 860"/>
            <p:cNvGrpSpPr/>
            <p:nvPr/>
          </p:nvGrpSpPr>
          <p:grpSpPr>
            <a:xfrm>
              <a:off x="0" y="-1"/>
              <a:ext cx="703748" cy="631432"/>
              <a:chOff x="0" y="0"/>
              <a:chExt cx="703747" cy="631431"/>
            </a:xfrm>
          </p:grpSpPr>
          <p:sp>
            <p:nvSpPr>
              <p:cNvPr id="6193" name="Shape 858"/>
              <p:cNvSpPr/>
              <p:nvPr/>
            </p:nvSpPr>
            <p:spPr>
              <a:xfrm rot="-3146483">
                <a:off x="216484" y="-25336"/>
                <a:ext cx="270765" cy="679548"/>
              </a:xfrm>
              <a:custGeom>
                <a:avLst/>
                <a:gdLst/>
                <a:ahLst/>
                <a:cxnLst>
                  <a:cxn ang="0">
                    <a:pos x="135382" y="339774"/>
                  </a:cxn>
                  <a:cxn ang="5400000">
                    <a:pos x="135382" y="339774"/>
                  </a:cxn>
                  <a:cxn ang="10800000">
                    <a:pos x="135382" y="339774"/>
                  </a:cxn>
                  <a:cxn ang="16200000">
                    <a:pos x="135382" y="339774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4" name="Shape 859"/>
              <p:cNvSpPr/>
              <p:nvPr/>
            </p:nvSpPr>
            <p:spPr>
              <a:xfrm rot="-5400000">
                <a:off x="221774" y="234904"/>
                <a:ext cx="225955" cy="567086"/>
              </a:xfrm>
              <a:custGeom>
                <a:avLst/>
                <a:gdLst/>
                <a:ahLst/>
                <a:cxnLst>
                  <a:cxn ang="0">
                    <a:pos x="112977" y="283543"/>
                  </a:cxn>
                  <a:cxn ang="5400000">
                    <a:pos x="112977" y="283543"/>
                  </a:cxn>
                  <a:cxn ang="10800000">
                    <a:pos x="112977" y="283543"/>
                  </a:cxn>
                  <a:cxn ang="16200000">
                    <a:pos x="112977" y="283543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95" name="Shape 861"/>
            <p:cNvSpPr/>
            <p:nvPr/>
          </p:nvSpPr>
          <p:spPr>
            <a:xfrm rot="-7236193">
              <a:off x="357078" y="422766"/>
              <a:ext cx="164244" cy="412207"/>
            </a:xfrm>
            <a:custGeom>
              <a:avLst/>
              <a:gdLst/>
              <a:ahLst/>
              <a:cxnLst>
                <a:cxn ang="0">
                  <a:pos x="82122" y="206103"/>
                </a:cxn>
                <a:cxn ang="5400000">
                  <a:pos x="82122" y="206103"/>
                </a:cxn>
                <a:cxn ang="10800000">
                  <a:pos x="82122" y="206103"/>
                </a:cxn>
                <a:cxn ang="16200000">
                  <a:pos x="82122" y="20610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Group 873"/>
          <p:cNvGrpSpPr/>
          <p:nvPr/>
        </p:nvGrpSpPr>
        <p:grpSpPr>
          <a:xfrm rot="-10638730">
            <a:off x="-617537" y="4551363"/>
            <a:ext cx="3578225" cy="4014787"/>
            <a:chOff x="0" y="0"/>
            <a:chExt cx="3578232" cy="4014778"/>
          </a:xfrm>
        </p:grpSpPr>
        <p:sp>
          <p:nvSpPr>
            <p:cNvPr id="6197" name="Shape 866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8" name="Shape 867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9" name="Shape 868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0" name="Shape 869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1" name="Shape 870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2" name="Shape 871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3" name="Shape 872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882"/>
          <p:cNvGrpSpPr/>
          <p:nvPr/>
        </p:nvGrpSpPr>
        <p:grpSpPr>
          <a:xfrm rot="-10638730">
            <a:off x="-1716087" y="3397250"/>
            <a:ext cx="5657850" cy="6276975"/>
            <a:chOff x="0" y="0"/>
            <a:chExt cx="5658607" cy="6278037"/>
          </a:xfrm>
        </p:grpSpPr>
        <p:sp>
          <p:nvSpPr>
            <p:cNvPr id="6205" name="Shape 874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6" name="Shape 875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7" name="Shape 876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8" name="Shape 877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9" name="Shape 878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0" name="Shape 879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1" name="Shape 880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2" name="Shape 881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890"/>
          <p:cNvGrpSpPr/>
          <p:nvPr/>
        </p:nvGrpSpPr>
        <p:grpSpPr>
          <a:xfrm rot="-10638730">
            <a:off x="-3127375" y="2225675"/>
            <a:ext cx="7897813" cy="8756650"/>
            <a:chOff x="0" y="0"/>
            <a:chExt cx="7898121" cy="8756160"/>
          </a:xfrm>
        </p:grpSpPr>
        <p:sp>
          <p:nvSpPr>
            <p:cNvPr id="6214" name="Shape 883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5" name="Shape 884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6" name="Shape 885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7" name="Shape 886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8" name="Shape 887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9" name="Shape 888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0" name="Shape 889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900"/>
          <p:cNvGrpSpPr/>
          <p:nvPr/>
        </p:nvGrpSpPr>
        <p:grpSpPr>
          <a:xfrm rot="-10638730">
            <a:off x="14288" y="5541963"/>
            <a:ext cx="2060575" cy="2430462"/>
            <a:chOff x="0" y="0"/>
            <a:chExt cx="2059372" cy="2430039"/>
          </a:xfrm>
        </p:grpSpPr>
        <p:sp>
          <p:nvSpPr>
            <p:cNvPr id="6222" name="Shape 891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3" name="Shape 892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4" name="Shape 893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5" name="Shape 894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6" name="Shape 895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7" name="Shape 896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8" name="Shape 897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9" name="Shape 898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0" name="Shape 899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35" name="AutoShape 14"/>
          <p:cNvSpPr>
            <a:spLocks noChangeAspect="1" noTextEdit="1"/>
          </p:cNvSpPr>
          <p:nvPr/>
        </p:nvSpPr>
        <p:spPr>
          <a:xfrm>
            <a:off x="4927600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237" name="AutoShape 16"/>
          <p:cNvSpPr>
            <a:spLocks noChangeAspect="1" noTextEdit="1"/>
          </p:cNvSpPr>
          <p:nvPr/>
        </p:nvSpPr>
        <p:spPr>
          <a:xfrm flipH="1">
            <a:off x="6450013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71C533A7-D794-4FFA-B138-A42789D7DFDD}"/>
              </a:ext>
            </a:extLst>
          </p:cNvPr>
          <p:cNvGrpSpPr/>
          <p:nvPr/>
        </p:nvGrpSpPr>
        <p:grpSpPr>
          <a:xfrm>
            <a:off x="1349375" y="190499"/>
            <a:ext cx="8628063" cy="1096931"/>
            <a:chOff x="1349375" y="190499"/>
            <a:chExt cx="8628063" cy="1096931"/>
          </a:xfrm>
        </p:grpSpPr>
        <p:pic>
          <p:nvPicPr>
            <p:cNvPr id="103" name="Picture 9" descr="图片1">
              <a:extLst>
                <a:ext uri="{FF2B5EF4-FFF2-40B4-BE49-F238E27FC236}">
                  <a16:creationId xmlns:a16="http://schemas.microsoft.com/office/drawing/2014/main" id="{15A20360-2C1D-4F02-94AE-B34ED9862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375" y="190499"/>
              <a:ext cx="7532264" cy="10969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" name="Text Box 10">
              <a:extLst>
                <a:ext uri="{FF2B5EF4-FFF2-40B4-BE49-F238E27FC236}">
                  <a16:creationId xmlns:a16="http://schemas.microsoft.com/office/drawing/2014/main" id="{E8F64DD9-DCA2-4591-90D5-7EF3544B7859}"/>
                </a:ext>
              </a:extLst>
            </p:cNvPr>
            <p:cNvSpPr txBox="1"/>
            <p:nvPr/>
          </p:nvSpPr>
          <p:spPr>
            <a:xfrm>
              <a:off x="1754188" y="289911"/>
              <a:ext cx="822325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课题负责人张娜老师做开题报告</a:t>
              </a:r>
            </a:p>
          </p:txBody>
        </p:sp>
      </p:grpSp>
      <p:pic>
        <p:nvPicPr>
          <p:cNvPr id="105" name="图片 104">
            <a:extLst>
              <a:ext uri="{FF2B5EF4-FFF2-40B4-BE49-F238E27FC236}">
                <a16:creationId xmlns:a16="http://schemas.microsoft.com/office/drawing/2014/main" id="{C68994D3-EA21-462A-9BA9-28D4603BA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64" y="1578868"/>
            <a:ext cx="6145933" cy="4609449"/>
          </a:xfrm>
          <a:prstGeom prst="rect">
            <a:avLst/>
          </a:prstGeom>
        </p:spPr>
      </p:pic>
      <p:sp>
        <p:nvSpPr>
          <p:cNvPr id="106" name="文本框 105">
            <a:extLst>
              <a:ext uri="{FF2B5EF4-FFF2-40B4-BE49-F238E27FC236}">
                <a16:creationId xmlns:a16="http://schemas.microsoft.com/office/drawing/2014/main" id="{758C27FD-57A5-424C-A177-B3CE0563AD55}"/>
              </a:ext>
            </a:extLst>
          </p:cNvPr>
          <p:cNvSpPr txBox="1"/>
          <p:nvPr/>
        </p:nvSpPr>
        <p:spPr>
          <a:xfrm>
            <a:off x="723536" y="1594766"/>
            <a:ext cx="3442939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   课题负责人张娜老师对研究意义、核心概念界定、国内外研究状况综述、研究的内容、研究的方法、研究的重点难点、研究的分工作了详细的开题报告。</a:t>
            </a:r>
            <a:endParaRPr lang="zh-CN" altLang="en-US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9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9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11">
            <a:extLst>
              <a:ext uri="{FF2B5EF4-FFF2-40B4-BE49-F238E27FC236}">
                <a16:creationId xmlns:a16="http://schemas.microsoft.com/office/drawing/2014/main" id="{934DCD79-4E58-455E-AC5E-0B9E62D292AC}"/>
              </a:ext>
            </a:extLst>
          </p:cNvPr>
          <p:cNvSpPr/>
          <p:nvPr/>
        </p:nvSpPr>
        <p:spPr>
          <a:xfrm rot="-9791284">
            <a:off x="11587163" y="-433387"/>
            <a:ext cx="982662" cy="1706562"/>
          </a:xfrm>
          <a:custGeom>
            <a:avLst/>
            <a:gdLst/>
            <a:ahLst/>
            <a:cxnLst>
              <a:cxn ang="0">
                <a:pos x="491492" y="852621"/>
              </a:cxn>
              <a:cxn ang="5400000">
                <a:pos x="491492" y="852621"/>
              </a:cxn>
              <a:cxn ang="10800000">
                <a:pos x="491492" y="852621"/>
              </a:cxn>
              <a:cxn ang="16200000">
                <a:pos x="491492" y="852621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Shape 812">
            <a:extLst>
              <a:ext uri="{FF2B5EF4-FFF2-40B4-BE49-F238E27FC236}">
                <a16:creationId xmlns:a16="http://schemas.microsoft.com/office/drawing/2014/main" id="{51546302-48FD-490D-8D23-70EF374C2395}"/>
              </a:ext>
            </a:extLst>
          </p:cNvPr>
          <p:cNvSpPr/>
          <p:nvPr/>
        </p:nvSpPr>
        <p:spPr>
          <a:xfrm rot="-7178419">
            <a:off x="11393488" y="-987425"/>
            <a:ext cx="984250" cy="1704975"/>
          </a:xfrm>
          <a:custGeom>
            <a:avLst/>
            <a:gdLst/>
            <a:ahLst/>
            <a:cxnLst>
              <a:cxn ang="0">
                <a:pos x="491492" y="852622"/>
              </a:cxn>
              <a:cxn ang="5400000">
                <a:pos x="491492" y="852622"/>
              </a:cxn>
              <a:cxn ang="10800000">
                <a:pos x="491492" y="852622"/>
              </a:cxn>
              <a:cxn ang="16200000">
                <a:pos x="491492" y="852622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813">
            <a:extLst>
              <a:ext uri="{FF2B5EF4-FFF2-40B4-BE49-F238E27FC236}">
                <a16:creationId xmlns:a16="http://schemas.microsoft.com/office/drawing/2014/main" id="{B367471B-2DF2-4F1D-B8EE-873B3DA7549E}"/>
              </a:ext>
            </a:extLst>
          </p:cNvPr>
          <p:cNvSpPr/>
          <p:nvPr/>
        </p:nvSpPr>
        <p:spPr>
          <a:xfrm rot="-2164858">
            <a:off x="10096500" y="4186238"/>
            <a:ext cx="2063750" cy="3581400"/>
          </a:xfrm>
          <a:custGeom>
            <a:avLst/>
            <a:gdLst/>
            <a:ahLst/>
            <a:cxnLst>
              <a:cxn ang="0">
                <a:pos x="1031984" y="1790247"/>
              </a:cxn>
              <a:cxn ang="5400000">
                <a:pos x="1031984" y="1790247"/>
              </a:cxn>
              <a:cxn ang="10800000">
                <a:pos x="1031984" y="1790247"/>
              </a:cxn>
              <a:cxn ang="16200000">
                <a:pos x="1031984" y="1790247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D9D9D9">
              <a:alpha val="28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821">
            <a:extLst>
              <a:ext uri="{FF2B5EF4-FFF2-40B4-BE49-F238E27FC236}">
                <a16:creationId xmlns:a16="http://schemas.microsoft.com/office/drawing/2014/main" id="{169B09CA-5159-4661-955A-6383A7F0CEA6}"/>
              </a:ext>
            </a:extLst>
          </p:cNvPr>
          <p:cNvGrpSpPr/>
          <p:nvPr/>
        </p:nvGrpSpPr>
        <p:grpSpPr>
          <a:xfrm>
            <a:off x="10221913" y="-701675"/>
            <a:ext cx="3578225" cy="4014788"/>
            <a:chOff x="0" y="0"/>
            <a:chExt cx="3578232" cy="4014778"/>
          </a:xfrm>
        </p:grpSpPr>
        <p:sp>
          <p:nvSpPr>
            <p:cNvPr id="8" name="Shape 814">
              <a:extLst>
                <a:ext uri="{FF2B5EF4-FFF2-40B4-BE49-F238E27FC236}">
                  <a16:creationId xmlns:a16="http://schemas.microsoft.com/office/drawing/2014/main" id="{8647C066-8779-4A36-B3DF-C071C9649517}"/>
                </a:ext>
              </a:extLst>
            </p:cNvPr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815">
              <a:extLst>
                <a:ext uri="{FF2B5EF4-FFF2-40B4-BE49-F238E27FC236}">
                  <a16:creationId xmlns:a16="http://schemas.microsoft.com/office/drawing/2014/main" id="{215800F3-30E1-4B07-B1AD-32D4B704D043}"/>
                </a:ext>
              </a:extLst>
            </p:cNvPr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816">
              <a:extLst>
                <a:ext uri="{FF2B5EF4-FFF2-40B4-BE49-F238E27FC236}">
                  <a16:creationId xmlns:a16="http://schemas.microsoft.com/office/drawing/2014/main" id="{080BF95F-CC12-401F-9847-B32E8715E05F}"/>
                </a:ext>
              </a:extLst>
            </p:cNvPr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817">
              <a:extLst>
                <a:ext uri="{FF2B5EF4-FFF2-40B4-BE49-F238E27FC236}">
                  <a16:creationId xmlns:a16="http://schemas.microsoft.com/office/drawing/2014/main" id="{D50D49DC-6A86-4DD4-BB91-7DB4189EFA4D}"/>
                </a:ext>
              </a:extLst>
            </p:cNvPr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818">
              <a:extLst>
                <a:ext uri="{FF2B5EF4-FFF2-40B4-BE49-F238E27FC236}">
                  <a16:creationId xmlns:a16="http://schemas.microsoft.com/office/drawing/2014/main" id="{0B51C080-88A7-48DA-AF95-1A9EEA62A512}"/>
                </a:ext>
              </a:extLst>
            </p:cNvPr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819">
              <a:extLst>
                <a:ext uri="{FF2B5EF4-FFF2-40B4-BE49-F238E27FC236}">
                  <a16:creationId xmlns:a16="http://schemas.microsoft.com/office/drawing/2014/main" id="{1FB7BD16-B40C-41E2-BBB4-8B6BEE53E33A}"/>
                </a:ext>
              </a:extLst>
            </p:cNvPr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Shape 820">
              <a:extLst>
                <a:ext uri="{FF2B5EF4-FFF2-40B4-BE49-F238E27FC236}">
                  <a16:creationId xmlns:a16="http://schemas.microsoft.com/office/drawing/2014/main" id="{0EE13B1B-0E35-400F-AD19-6571D87F63AE}"/>
                </a:ext>
              </a:extLst>
            </p:cNvPr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830">
            <a:extLst>
              <a:ext uri="{FF2B5EF4-FFF2-40B4-BE49-F238E27FC236}">
                <a16:creationId xmlns:a16="http://schemas.microsoft.com/office/drawing/2014/main" id="{BABF2989-8A78-4DCF-ADEC-7EBD75E6F205}"/>
              </a:ext>
            </a:extLst>
          </p:cNvPr>
          <p:cNvGrpSpPr/>
          <p:nvPr/>
        </p:nvGrpSpPr>
        <p:grpSpPr>
          <a:xfrm>
            <a:off x="9123363" y="-1855787"/>
            <a:ext cx="5659437" cy="6278562"/>
            <a:chOff x="0" y="0"/>
            <a:chExt cx="5658607" cy="6278037"/>
          </a:xfrm>
        </p:grpSpPr>
        <p:sp>
          <p:nvSpPr>
            <p:cNvPr id="16" name="Shape 822">
              <a:extLst>
                <a:ext uri="{FF2B5EF4-FFF2-40B4-BE49-F238E27FC236}">
                  <a16:creationId xmlns:a16="http://schemas.microsoft.com/office/drawing/2014/main" id="{EA8877AA-17A7-4844-8216-978D465A8C55}"/>
                </a:ext>
              </a:extLst>
            </p:cNvPr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Shape 823">
              <a:extLst>
                <a:ext uri="{FF2B5EF4-FFF2-40B4-BE49-F238E27FC236}">
                  <a16:creationId xmlns:a16="http://schemas.microsoft.com/office/drawing/2014/main" id="{1BB8FFE7-7F53-4986-A2C0-20B7F22AA235}"/>
                </a:ext>
              </a:extLst>
            </p:cNvPr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Shape 824">
              <a:extLst>
                <a:ext uri="{FF2B5EF4-FFF2-40B4-BE49-F238E27FC236}">
                  <a16:creationId xmlns:a16="http://schemas.microsoft.com/office/drawing/2014/main" id="{ADDDE71C-5F8B-46E1-B6D0-F0324E0B1A8D}"/>
                </a:ext>
              </a:extLst>
            </p:cNvPr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Shape 825">
              <a:extLst>
                <a:ext uri="{FF2B5EF4-FFF2-40B4-BE49-F238E27FC236}">
                  <a16:creationId xmlns:a16="http://schemas.microsoft.com/office/drawing/2014/main" id="{F85B1CD4-97A6-4DA2-92A9-C997D0250492}"/>
                </a:ext>
              </a:extLst>
            </p:cNvPr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Shape 826">
              <a:extLst>
                <a:ext uri="{FF2B5EF4-FFF2-40B4-BE49-F238E27FC236}">
                  <a16:creationId xmlns:a16="http://schemas.microsoft.com/office/drawing/2014/main" id="{7D05556C-19A8-4B79-B493-36A789A0B0EB}"/>
                </a:ext>
              </a:extLst>
            </p:cNvPr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Shape 827">
              <a:extLst>
                <a:ext uri="{FF2B5EF4-FFF2-40B4-BE49-F238E27FC236}">
                  <a16:creationId xmlns:a16="http://schemas.microsoft.com/office/drawing/2014/main" id="{6558A7DA-DC6D-42B6-BCEC-2AAA63AD082F}"/>
                </a:ext>
              </a:extLst>
            </p:cNvPr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Shape 828">
              <a:extLst>
                <a:ext uri="{FF2B5EF4-FFF2-40B4-BE49-F238E27FC236}">
                  <a16:creationId xmlns:a16="http://schemas.microsoft.com/office/drawing/2014/main" id="{EBF078C5-DBD9-4005-849B-E432F92F5312}"/>
                </a:ext>
              </a:extLst>
            </p:cNvPr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EB3DC">
                    <a:alpha val="20000"/>
                  </a:srgbClr>
                </a:gs>
                <a:gs pos="100000">
                  <a:srgbClr val="8E7BCB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Shape 829">
              <a:extLst>
                <a:ext uri="{FF2B5EF4-FFF2-40B4-BE49-F238E27FC236}">
                  <a16:creationId xmlns:a16="http://schemas.microsoft.com/office/drawing/2014/main" id="{B6C57B69-F2E3-4387-A3C7-D2E770E5D2D9}"/>
                </a:ext>
              </a:extLst>
            </p:cNvPr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DB0DB">
                    <a:alpha val="20000"/>
                  </a:srgbClr>
                </a:gs>
                <a:gs pos="100000">
                  <a:srgbClr val="8D75C9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838">
            <a:extLst>
              <a:ext uri="{FF2B5EF4-FFF2-40B4-BE49-F238E27FC236}">
                <a16:creationId xmlns:a16="http://schemas.microsoft.com/office/drawing/2014/main" id="{159674A9-21FE-458A-9758-77F27B52A2F4}"/>
              </a:ext>
            </a:extLst>
          </p:cNvPr>
          <p:cNvGrpSpPr/>
          <p:nvPr/>
        </p:nvGrpSpPr>
        <p:grpSpPr>
          <a:xfrm>
            <a:off x="7713663" y="-3027362"/>
            <a:ext cx="7897812" cy="8756650"/>
            <a:chOff x="0" y="0"/>
            <a:chExt cx="7898121" cy="8756160"/>
          </a:xfrm>
        </p:grpSpPr>
        <p:sp>
          <p:nvSpPr>
            <p:cNvPr id="25" name="Shape 831">
              <a:extLst>
                <a:ext uri="{FF2B5EF4-FFF2-40B4-BE49-F238E27FC236}">
                  <a16:creationId xmlns:a16="http://schemas.microsoft.com/office/drawing/2014/main" id="{264B33AC-8349-47C3-84F6-688C70DAE3F2}"/>
                </a:ext>
              </a:extLst>
            </p:cNvPr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Shape 832">
              <a:extLst>
                <a:ext uri="{FF2B5EF4-FFF2-40B4-BE49-F238E27FC236}">
                  <a16:creationId xmlns:a16="http://schemas.microsoft.com/office/drawing/2014/main" id="{A69D7D33-BBF6-42B9-A932-6852A90BBCF2}"/>
                </a:ext>
              </a:extLst>
            </p:cNvPr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2CAB3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Shape 833">
              <a:extLst>
                <a:ext uri="{FF2B5EF4-FFF2-40B4-BE49-F238E27FC236}">
                  <a16:creationId xmlns:a16="http://schemas.microsoft.com/office/drawing/2014/main" id="{29CC9AB9-48F0-48CA-A6AA-F960745656E1}"/>
                </a:ext>
              </a:extLst>
            </p:cNvPr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Shape 834">
              <a:extLst>
                <a:ext uri="{FF2B5EF4-FFF2-40B4-BE49-F238E27FC236}">
                  <a16:creationId xmlns:a16="http://schemas.microsoft.com/office/drawing/2014/main" id="{2ED924C8-FB30-4B05-B8B4-40EE84DFE5AE}"/>
                </a:ext>
              </a:extLst>
            </p:cNvPr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Shape 835">
              <a:extLst>
                <a:ext uri="{FF2B5EF4-FFF2-40B4-BE49-F238E27FC236}">
                  <a16:creationId xmlns:a16="http://schemas.microsoft.com/office/drawing/2014/main" id="{7D2C0D67-7A50-487B-A975-E93908BBA5AC}"/>
                </a:ext>
              </a:extLst>
            </p:cNvPr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Shape 836">
              <a:extLst>
                <a:ext uri="{FF2B5EF4-FFF2-40B4-BE49-F238E27FC236}">
                  <a16:creationId xmlns:a16="http://schemas.microsoft.com/office/drawing/2014/main" id="{E1757FD5-CA86-471E-BAB8-9B0A3DC01108}"/>
                </a:ext>
              </a:extLst>
            </p:cNvPr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Shape 837">
              <a:extLst>
                <a:ext uri="{FF2B5EF4-FFF2-40B4-BE49-F238E27FC236}">
                  <a16:creationId xmlns:a16="http://schemas.microsoft.com/office/drawing/2014/main" id="{E653B994-F2DC-4A65-B778-0373B9C71018}"/>
                </a:ext>
              </a:extLst>
            </p:cNvPr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845">
            <a:extLst>
              <a:ext uri="{FF2B5EF4-FFF2-40B4-BE49-F238E27FC236}">
                <a16:creationId xmlns:a16="http://schemas.microsoft.com/office/drawing/2014/main" id="{5F6BD785-C718-4F1F-AF6D-A29162494FAF}"/>
              </a:ext>
            </a:extLst>
          </p:cNvPr>
          <p:cNvGrpSpPr/>
          <p:nvPr/>
        </p:nvGrpSpPr>
        <p:grpSpPr>
          <a:xfrm>
            <a:off x="6421438" y="-2724150"/>
            <a:ext cx="8802687" cy="9912350"/>
            <a:chOff x="0" y="0"/>
            <a:chExt cx="8801779" cy="9911883"/>
          </a:xfrm>
        </p:grpSpPr>
        <p:sp>
          <p:nvSpPr>
            <p:cNvPr id="33" name="Shape 839">
              <a:extLst>
                <a:ext uri="{FF2B5EF4-FFF2-40B4-BE49-F238E27FC236}">
                  <a16:creationId xmlns:a16="http://schemas.microsoft.com/office/drawing/2014/main" id="{572131D9-41AB-4460-9A99-8896BCE857BD}"/>
                </a:ext>
              </a:extLst>
            </p:cNvPr>
            <p:cNvSpPr/>
            <p:nvPr/>
          </p:nvSpPr>
          <p:spPr>
            <a:xfrm rot="-8571266">
              <a:off x="3308570" y="3245033"/>
              <a:ext cx="1808276" cy="6003387"/>
            </a:xfrm>
            <a:custGeom>
              <a:avLst/>
              <a:gdLst/>
              <a:ahLst/>
              <a:cxnLst>
                <a:cxn ang="0">
                  <a:pos x="904138" y="3001693"/>
                </a:cxn>
                <a:cxn ang="5400000">
                  <a:pos x="904138" y="3001693"/>
                </a:cxn>
                <a:cxn ang="10800000">
                  <a:pos x="904138" y="3001693"/>
                </a:cxn>
                <a:cxn ang="16200000">
                  <a:pos x="904138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Shape 840">
              <a:extLst>
                <a:ext uri="{FF2B5EF4-FFF2-40B4-BE49-F238E27FC236}">
                  <a16:creationId xmlns:a16="http://schemas.microsoft.com/office/drawing/2014/main" id="{A5675CDE-0FAE-401A-B939-458C6F939AB9}"/>
                </a:ext>
              </a:extLst>
            </p:cNvPr>
            <p:cNvSpPr/>
            <p:nvPr/>
          </p:nvSpPr>
          <p:spPr>
            <a:xfrm rot="-6544879">
              <a:off x="2238960" y="1900102"/>
              <a:ext cx="1808275" cy="6003386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2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Shape 841">
              <a:extLst>
                <a:ext uri="{FF2B5EF4-FFF2-40B4-BE49-F238E27FC236}">
                  <a16:creationId xmlns:a16="http://schemas.microsoft.com/office/drawing/2014/main" id="{B6D57947-756E-42F0-9FFD-0E01216E4FD2}"/>
                </a:ext>
              </a:extLst>
            </p:cNvPr>
            <p:cNvSpPr/>
            <p:nvPr/>
          </p:nvSpPr>
          <p:spPr>
            <a:xfrm rot="-5127532">
              <a:off x="2159710" y="565373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Shape 842">
              <a:extLst>
                <a:ext uri="{FF2B5EF4-FFF2-40B4-BE49-F238E27FC236}">
                  <a16:creationId xmlns:a16="http://schemas.microsoft.com/office/drawing/2014/main" id="{2C301061-3243-4EA3-BDF6-A3F7C878A12B}"/>
                </a:ext>
              </a:extLst>
            </p:cNvPr>
            <p:cNvSpPr/>
            <p:nvPr/>
          </p:nvSpPr>
          <p:spPr>
            <a:xfrm rot="-10271539">
              <a:off x="4601161" y="380545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Shape 843">
              <a:extLst>
                <a:ext uri="{FF2B5EF4-FFF2-40B4-BE49-F238E27FC236}">
                  <a16:creationId xmlns:a16="http://schemas.microsoft.com/office/drawing/2014/main" id="{A58CC5E3-BFE1-4AA7-B074-106C1B79BC38}"/>
                </a:ext>
              </a:extLst>
            </p:cNvPr>
            <p:cNvSpPr/>
            <p:nvPr/>
          </p:nvSpPr>
          <p:spPr>
            <a:xfrm rot="-3539603">
              <a:off x="2568959" y="-68047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Shape 844">
              <a:extLst>
                <a:ext uri="{FF2B5EF4-FFF2-40B4-BE49-F238E27FC236}">
                  <a16:creationId xmlns:a16="http://schemas.microsoft.com/office/drawing/2014/main" id="{A9D4D535-BEF9-42FF-A323-73735198C70C}"/>
                </a:ext>
              </a:extLst>
            </p:cNvPr>
            <p:cNvSpPr/>
            <p:nvPr/>
          </p:nvSpPr>
          <p:spPr>
            <a:xfrm rot="9642136">
              <a:off x="6052315" y="3595032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" name="Group 855">
            <a:extLst>
              <a:ext uri="{FF2B5EF4-FFF2-40B4-BE49-F238E27FC236}">
                <a16:creationId xmlns:a16="http://schemas.microsoft.com/office/drawing/2014/main" id="{4B59A52E-F300-4320-8488-4B3F477EA907}"/>
              </a:ext>
            </a:extLst>
          </p:cNvPr>
          <p:cNvGrpSpPr/>
          <p:nvPr/>
        </p:nvGrpSpPr>
        <p:grpSpPr>
          <a:xfrm>
            <a:off x="10855325" y="288925"/>
            <a:ext cx="2058988" cy="2430463"/>
            <a:chOff x="0" y="0"/>
            <a:chExt cx="2059372" cy="2430039"/>
          </a:xfrm>
        </p:grpSpPr>
        <p:sp>
          <p:nvSpPr>
            <p:cNvPr id="40" name="Shape 846">
              <a:extLst>
                <a:ext uri="{FF2B5EF4-FFF2-40B4-BE49-F238E27FC236}">
                  <a16:creationId xmlns:a16="http://schemas.microsoft.com/office/drawing/2014/main" id="{9D1F9EDC-4484-4270-92CD-BFD9DC6F683E}"/>
                </a:ext>
              </a:extLst>
            </p:cNvPr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Shape 847">
              <a:extLst>
                <a:ext uri="{FF2B5EF4-FFF2-40B4-BE49-F238E27FC236}">
                  <a16:creationId xmlns:a16="http://schemas.microsoft.com/office/drawing/2014/main" id="{FB5829AE-B034-4933-B3DA-547A04EDFBF2}"/>
                </a:ext>
              </a:extLst>
            </p:cNvPr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Shape 848">
              <a:extLst>
                <a:ext uri="{FF2B5EF4-FFF2-40B4-BE49-F238E27FC236}">
                  <a16:creationId xmlns:a16="http://schemas.microsoft.com/office/drawing/2014/main" id="{6F55EC03-8B72-4569-9090-C87D6D4E4D07}"/>
                </a:ext>
              </a:extLst>
            </p:cNvPr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Shape 849">
              <a:extLst>
                <a:ext uri="{FF2B5EF4-FFF2-40B4-BE49-F238E27FC236}">
                  <a16:creationId xmlns:a16="http://schemas.microsoft.com/office/drawing/2014/main" id="{3BB9E5B2-2D6F-419C-BEF0-4F959984F1BD}"/>
                </a:ext>
              </a:extLst>
            </p:cNvPr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Shape 850">
              <a:extLst>
                <a:ext uri="{FF2B5EF4-FFF2-40B4-BE49-F238E27FC236}">
                  <a16:creationId xmlns:a16="http://schemas.microsoft.com/office/drawing/2014/main" id="{2A95F1D6-1021-479B-BC36-0DEC525363F6}"/>
                </a:ext>
              </a:extLst>
            </p:cNvPr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Shape 851">
              <a:extLst>
                <a:ext uri="{FF2B5EF4-FFF2-40B4-BE49-F238E27FC236}">
                  <a16:creationId xmlns:a16="http://schemas.microsoft.com/office/drawing/2014/main" id="{680CCD60-C69B-406A-9502-9A0FA3273476}"/>
                </a:ext>
              </a:extLst>
            </p:cNvPr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Shape 852">
              <a:extLst>
                <a:ext uri="{FF2B5EF4-FFF2-40B4-BE49-F238E27FC236}">
                  <a16:creationId xmlns:a16="http://schemas.microsoft.com/office/drawing/2014/main" id="{977853F2-3B66-4302-9DE6-B68E9F495A36}"/>
                </a:ext>
              </a:extLst>
            </p:cNvPr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Shape 853">
              <a:extLst>
                <a:ext uri="{FF2B5EF4-FFF2-40B4-BE49-F238E27FC236}">
                  <a16:creationId xmlns:a16="http://schemas.microsoft.com/office/drawing/2014/main" id="{FC65062E-7D82-482E-BBAC-253B0BCDA766}"/>
                </a:ext>
              </a:extLst>
            </p:cNvPr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Shape 854">
              <a:extLst>
                <a:ext uri="{FF2B5EF4-FFF2-40B4-BE49-F238E27FC236}">
                  <a16:creationId xmlns:a16="http://schemas.microsoft.com/office/drawing/2014/main" id="{C778CD26-E69F-4F6E-B89E-F0EAC353E106}"/>
                </a:ext>
              </a:extLst>
            </p:cNvPr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" name="Shape 856">
            <a:extLst>
              <a:ext uri="{FF2B5EF4-FFF2-40B4-BE49-F238E27FC236}">
                <a16:creationId xmlns:a16="http://schemas.microsoft.com/office/drawing/2014/main" id="{86481B29-71A5-460C-A0C4-6E93782F193C}"/>
              </a:ext>
            </a:extLst>
          </p:cNvPr>
          <p:cNvSpPr/>
          <p:nvPr/>
        </p:nvSpPr>
        <p:spPr>
          <a:xfrm rot="-4525829">
            <a:off x="5629275" y="-1079500"/>
            <a:ext cx="1108075" cy="2478088"/>
          </a:xfrm>
          <a:custGeom>
            <a:avLst/>
            <a:gdLst/>
            <a:ahLst/>
            <a:cxnLst>
              <a:cxn ang="0">
                <a:pos x="554384" y="1238674"/>
              </a:cxn>
              <a:cxn ang="5400000">
                <a:pos x="554384" y="1238674"/>
              </a:cxn>
              <a:cxn ang="10800000">
                <a:pos x="554384" y="1238674"/>
              </a:cxn>
              <a:cxn ang="16200000">
                <a:pos x="554384" y="1238674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0" name="Group 862">
            <a:extLst>
              <a:ext uri="{FF2B5EF4-FFF2-40B4-BE49-F238E27FC236}">
                <a16:creationId xmlns:a16="http://schemas.microsoft.com/office/drawing/2014/main" id="{C18EE7A8-8F30-4CE1-89EC-AD20288F6D18}"/>
              </a:ext>
            </a:extLst>
          </p:cNvPr>
          <p:cNvGrpSpPr/>
          <p:nvPr/>
        </p:nvGrpSpPr>
        <p:grpSpPr>
          <a:xfrm>
            <a:off x="171450" y="55563"/>
            <a:ext cx="703263" cy="804862"/>
            <a:chOff x="0" y="0"/>
            <a:chExt cx="703747" cy="804484"/>
          </a:xfrm>
        </p:grpSpPr>
        <p:grpSp>
          <p:nvGrpSpPr>
            <p:cNvPr id="51" name="Group 860">
              <a:extLst>
                <a:ext uri="{FF2B5EF4-FFF2-40B4-BE49-F238E27FC236}">
                  <a16:creationId xmlns:a16="http://schemas.microsoft.com/office/drawing/2014/main" id="{822C707E-EF94-4F4D-A852-317BDBDEE060}"/>
                </a:ext>
              </a:extLst>
            </p:cNvPr>
            <p:cNvGrpSpPr/>
            <p:nvPr/>
          </p:nvGrpSpPr>
          <p:grpSpPr>
            <a:xfrm>
              <a:off x="0" y="-1"/>
              <a:ext cx="703748" cy="631432"/>
              <a:chOff x="0" y="0"/>
              <a:chExt cx="703747" cy="631431"/>
            </a:xfrm>
          </p:grpSpPr>
          <p:sp>
            <p:nvSpPr>
              <p:cNvPr id="53" name="Shape 858">
                <a:extLst>
                  <a:ext uri="{FF2B5EF4-FFF2-40B4-BE49-F238E27FC236}">
                    <a16:creationId xmlns:a16="http://schemas.microsoft.com/office/drawing/2014/main" id="{CD5A8D56-9000-47E6-8D0A-EA600A36804F}"/>
                  </a:ext>
                </a:extLst>
              </p:cNvPr>
              <p:cNvSpPr/>
              <p:nvPr/>
            </p:nvSpPr>
            <p:spPr>
              <a:xfrm rot="-3146483">
                <a:off x="216484" y="-25336"/>
                <a:ext cx="270765" cy="679548"/>
              </a:xfrm>
              <a:custGeom>
                <a:avLst/>
                <a:gdLst/>
                <a:ahLst/>
                <a:cxnLst>
                  <a:cxn ang="0">
                    <a:pos x="135382" y="339774"/>
                  </a:cxn>
                  <a:cxn ang="5400000">
                    <a:pos x="135382" y="339774"/>
                  </a:cxn>
                  <a:cxn ang="10800000">
                    <a:pos x="135382" y="339774"/>
                  </a:cxn>
                  <a:cxn ang="16200000">
                    <a:pos x="135382" y="339774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Shape 859">
                <a:extLst>
                  <a:ext uri="{FF2B5EF4-FFF2-40B4-BE49-F238E27FC236}">
                    <a16:creationId xmlns:a16="http://schemas.microsoft.com/office/drawing/2014/main" id="{4148116A-21F6-4072-A099-5F3F8D169060}"/>
                  </a:ext>
                </a:extLst>
              </p:cNvPr>
              <p:cNvSpPr/>
              <p:nvPr/>
            </p:nvSpPr>
            <p:spPr>
              <a:xfrm rot="-5400000">
                <a:off x="221774" y="234904"/>
                <a:ext cx="225955" cy="567086"/>
              </a:xfrm>
              <a:custGeom>
                <a:avLst/>
                <a:gdLst/>
                <a:ahLst/>
                <a:cxnLst>
                  <a:cxn ang="0">
                    <a:pos x="112977" y="283543"/>
                  </a:cxn>
                  <a:cxn ang="5400000">
                    <a:pos x="112977" y="283543"/>
                  </a:cxn>
                  <a:cxn ang="10800000">
                    <a:pos x="112977" y="283543"/>
                  </a:cxn>
                  <a:cxn ang="16200000">
                    <a:pos x="112977" y="283543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2" name="Shape 861">
              <a:extLst>
                <a:ext uri="{FF2B5EF4-FFF2-40B4-BE49-F238E27FC236}">
                  <a16:creationId xmlns:a16="http://schemas.microsoft.com/office/drawing/2014/main" id="{664A0C50-7D24-4D4E-9582-0615A0146652}"/>
                </a:ext>
              </a:extLst>
            </p:cNvPr>
            <p:cNvSpPr/>
            <p:nvPr/>
          </p:nvSpPr>
          <p:spPr>
            <a:xfrm rot="-7236193">
              <a:off x="357078" y="422766"/>
              <a:ext cx="164244" cy="412207"/>
            </a:xfrm>
            <a:custGeom>
              <a:avLst/>
              <a:gdLst/>
              <a:ahLst/>
              <a:cxnLst>
                <a:cxn ang="0">
                  <a:pos x="82122" y="206103"/>
                </a:cxn>
                <a:cxn ang="5400000">
                  <a:pos x="82122" y="206103"/>
                </a:cxn>
                <a:cxn ang="10800000">
                  <a:pos x="82122" y="206103"/>
                </a:cxn>
                <a:cxn ang="16200000">
                  <a:pos x="82122" y="20610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Group 873">
            <a:extLst>
              <a:ext uri="{FF2B5EF4-FFF2-40B4-BE49-F238E27FC236}">
                <a16:creationId xmlns:a16="http://schemas.microsoft.com/office/drawing/2014/main" id="{2CEF5EBB-E7A9-4988-8CB7-EA06496CFF67}"/>
              </a:ext>
            </a:extLst>
          </p:cNvPr>
          <p:cNvGrpSpPr/>
          <p:nvPr/>
        </p:nvGrpSpPr>
        <p:grpSpPr>
          <a:xfrm rot="-10638730">
            <a:off x="-617537" y="4551363"/>
            <a:ext cx="3578225" cy="4014787"/>
            <a:chOff x="0" y="0"/>
            <a:chExt cx="3578232" cy="4014778"/>
          </a:xfrm>
        </p:grpSpPr>
        <p:sp>
          <p:nvSpPr>
            <p:cNvPr id="56" name="Shape 866">
              <a:extLst>
                <a:ext uri="{FF2B5EF4-FFF2-40B4-BE49-F238E27FC236}">
                  <a16:creationId xmlns:a16="http://schemas.microsoft.com/office/drawing/2014/main" id="{2764E9F8-A8EB-49C8-A880-A859CE2D6D1C}"/>
                </a:ext>
              </a:extLst>
            </p:cNvPr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Shape 867">
              <a:extLst>
                <a:ext uri="{FF2B5EF4-FFF2-40B4-BE49-F238E27FC236}">
                  <a16:creationId xmlns:a16="http://schemas.microsoft.com/office/drawing/2014/main" id="{93D3904D-F8A1-4E12-B919-3FE25ECFCA7D}"/>
                </a:ext>
              </a:extLst>
            </p:cNvPr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Shape 868">
              <a:extLst>
                <a:ext uri="{FF2B5EF4-FFF2-40B4-BE49-F238E27FC236}">
                  <a16:creationId xmlns:a16="http://schemas.microsoft.com/office/drawing/2014/main" id="{3C3ECD77-50D5-4640-B6E1-CA9B0F7996A0}"/>
                </a:ext>
              </a:extLst>
            </p:cNvPr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Shape 869">
              <a:extLst>
                <a:ext uri="{FF2B5EF4-FFF2-40B4-BE49-F238E27FC236}">
                  <a16:creationId xmlns:a16="http://schemas.microsoft.com/office/drawing/2014/main" id="{3FEEE4B7-C354-463D-90A1-0704B7A0C0E2}"/>
                </a:ext>
              </a:extLst>
            </p:cNvPr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Shape 870">
              <a:extLst>
                <a:ext uri="{FF2B5EF4-FFF2-40B4-BE49-F238E27FC236}">
                  <a16:creationId xmlns:a16="http://schemas.microsoft.com/office/drawing/2014/main" id="{BC9F10F8-79C8-4CE5-B10B-9EDB3D9FC418}"/>
                </a:ext>
              </a:extLst>
            </p:cNvPr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Shape 871">
              <a:extLst>
                <a:ext uri="{FF2B5EF4-FFF2-40B4-BE49-F238E27FC236}">
                  <a16:creationId xmlns:a16="http://schemas.microsoft.com/office/drawing/2014/main" id="{16030D87-9A35-4D4F-B147-678D8EB7A1A6}"/>
                </a:ext>
              </a:extLst>
            </p:cNvPr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Shape 872">
              <a:extLst>
                <a:ext uri="{FF2B5EF4-FFF2-40B4-BE49-F238E27FC236}">
                  <a16:creationId xmlns:a16="http://schemas.microsoft.com/office/drawing/2014/main" id="{BE20BB61-D171-4342-B7C1-96A5C07FD6F9}"/>
                </a:ext>
              </a:extLst>
            </p:cNvPr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882">
            <a:extLst>
              <a:ext uri="{FF2B5EF4-FFF2-40B4-BE49-F238E27FC236}">
                <a16:creationId xmlns:a16="http://schemas.microsoft.com/office/drawing/2014/main" id="{4356D4C1-5E7C-41EF-969D-762137832F43}"/>
              </a:ext>
            </a:extLst>
          </p:cNvPr>
          <p:cNvGrpSpPr/>
          <p:nvPr/>
        </p:nvGrpSpPr>
        <p:grpSpPr>
          <a:xfrm rot="-10638730">
            <a:off x="-1716087" y="3397250"/>
            <a:ext cx="5657850" cy="6276975"/>
            <a:chOff x="0" y="0"/>
            <a:chExt cx="5658607" cy="6278037"/>
          </a:xfrm>
        </p:grpSpPr>
        <p:sp>
          <p:nvSpPr>
            <p:cNvPr id="64" name="Shape 874">
              <a:extLst>
                <a:ext uri="{FF2B5EF4-FFF2-40B4-BE49-F238E27FC236}">
                  <a16:creationId xmlns:a16="http://schemas.microsoft.com/office/drawing/2014/main" id="{2AE130BB-520D-42E1-A29B-20B83BFA7CDC}"/>
                </a:ext>
              </a:extLst>
            </p:cNvPr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Shape 875">
              <a:extLst>
                <a:ext uri="{FF2B5EF4-FFF2-40B4-BE49-F238E27FC236}">
                  <a16:creationId xmlns:a16="http://schemas.microsoft.com/office/drawing/2014/main" id="{4DAF6588-D855-4950-BACF-15429DC725C2}"/>
                </a:ext>
              </a:extLst>
            </p:cNvPr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Shape 876">
              <a:extLst>
                <a:ext uri="{FF2B5EF4-FFF2-40B4-BE49-F238E27FC236}">
                  <a16:creationId xmlns:a16="http://schemas.microsoft.com/office/drawing/2014/main" id="{07220BBB-C431-4B98-8243-103B326C6B33}"/>
                </a:ext>
              </a:extLst>
            </p:cNvPr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Shape 877">
              <a:extLst>
                <a:ext uri="{FF2B5EF4-FFF2-40B4-BE49-F238E27FC236}">
                  <a16:creationId xmlns:a16="http://schemas.microsoft.com/office/drawing/2014/main" id="{AF2342D5-1FA8-4CAE-A2A8-C62BC3510E12}"/>
                </a:ext>
              </a:extLst>
            </p:cNvPr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Shape 878">
              <a:extLst>
                <a:ext uri="{FF2B5EF4-FFF2-40B4-BE49-F238E27FC236}">
                  <a16:creationId xmlns:a16="http://schemas.microsoft.com/office/drawing/2014/main" id="{7BE4F281-7600-41B7-B2B5-20EAD05B6909}"/>
                </a:ext>
              </a:extLst>
            </p:cNvPr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Shape 879">
              <a:extLst>
                <a:ext uri="{FF2B5EF4-FFF2-40B4-BE49-F238E27FC236}">
                  <a16:creationId xmlns:a16="http://schemas.microsoft.com/office/drawing/2014/main" id="{310C74BF-3F79-4467-A770-8BD84954954C}"/>
                </a:ext>
              </a:extLst>
            </p:cNvPr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Shape 880">
              <a:extLst>
                <a:ext uri="{FF2B5EF4-FFF2-40B4-BE49-F238E27FC236}">
                  <a16:creationId xmlns:a16="http://schemas.microsoft.com/office/drawing/2014/main" id="{5C1E5365-02BE-4DD0-BD0F-8435CED548AA}"/>
                </a:ext>
              </a:extLst>
            </p:cNvPr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Shape 881">
              <a:extLst>
                <a:ext uri="{FF2B5EF4-FFF2-40B4-BE49-F238E27FC236}">
                  <a16:creationId xmlns:a16="http://schemas.microsoft.com/office/drawing/2014/main" id="{1D0BF57F-7360-4637-92BE-4A289535165D}"/>
                </a:ext>
              </a:extLst>
            </p:cNvPr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890">
            <a:extLst>
              <a:ext uri="{FF2B5EF4-FFF2-40B4-BE49-F238E27FC236}">
                <a16:creationId xmlns:a16="http://schemas.microsoft.com/office/drawing/2014/main" id="{4E1C5A8C-6480-477D-A4BF-17BD63F2B383}"/>
              </a:ext>
            </a:extLst>
          </p:cNvPr>
          <p:cNvGrpSpPr/>
          <p:nvPr/>
        </p:nvGrpSpPr>
        <p:grpSpPr>
          <a:xfrm rot="-10638730">
            <a:off x="-3127375" y="2225675"/>
            <a:ext cx="7897813" cy="8756650"/>
            <a:chOff x="0" y="0"/>
            <a:chExt cx="7898121" cy="8756160"/>
          </a:xfrm>
        </p:grpSpPr>
        <p:sp>
          <p:nvSpPr>
            <p:cNvPr id="73" name="Shape 883">
              <a:extLst>
                <a:ext uri="{FF2B5EF4-FFF2-40B4-BE49-F238E27FC236}">
                  <a16:creationId xmlns:a16="http://schemas.microsoft.com/office/drawing/2014/main" id="{AFECEEEC-4205-4D22-8704-C43246DFC6A9}"/>
                </a:ext>
              </a:extLst>
            </p:cNvPr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Shape 884">
              <a:extLst>
                <a:ext uri="{FF2B5EF4-FFF2-40B4-BE49-F238E27FC236}">
                  <a16:creationId xmlns:a16="http://schemas.microsoft.com/office/drawing/2014/main" id="{3CC33F3F-89AF-4505-8752-BA518E591988}"/>
                </a:ext>
              </a:extLst>
            </p:cNvPr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Shape 885">
              <a:extLst>
                <a:ext uri="{FF2B5EF4-FFF2-40B4-BE49-F238E27FC236}">
                  <a16:creationId xmlns:a16="http://schemas.microsoft.com/office/drawing/2014/main" id="{A04CD96A-CDF1-4153-818F-5CF8E0016E62}"/>
                </a:ext>
              </a:extLst>
            </p:cNvPr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Shape 886">
              <a:extLst>
                <a:ext uri="{FF2B5EF4-FFF2-40B4-BE49-F238E27FC236}">
                  <a16:creationId xmlns:a16="http://schemas.microsoft.com/office/drawing/2014/main" id="{4647C290-68F4-4626-97AE-7A87503962CB}"/>
                </a:ext>
              </a:extLst>
            </p:cNvPr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Shape 887">
              <a:extLst>
                <a:ext uri="{FF2B5EF4-FFF2-40B4-BE49-F238E27FC236}">
                  <a16:creationId xmlns:a16="http://schemas.microsoft.com/office/drawing/2014/main" id="{F6E2E898-BF23-44A3-A758-5D5F490258A0}"/>
                </a:ext>
              </a:extLst>
            </p:cNvPr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Shape 888">
              <a:extLst>
                <a:ext uri="{FF2B5EF4-FFF2-40B4-BE49-F238E27FC236}">
                  <a16:creationId xmlns:a16="http://schemas.microsoft.com/office/drawing/2014/main" id="{069B1A42-9AFD-4CA0-AEFD-60F7E7254F62}"/>
                </a:ext>
              </a:extLst>
            </p:cNvPr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Shape 889">
              <a:extLst>
                <a:ext uri="{FF2B5EF4-FFF2-40B4-BE49-F238E27FC236}">
                  <a16:creationId xmlns:a16="http://schemas.microsoft.com/office/drawing/2014/main" id="{3B26D3ED-3961-4694-91AE-48FEB136B9BB}"/>
                </a:ext>
              </a:extLst>
            </p:cNvPr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900">
            <a:extLst>
              <a:ext uri="{FF2B5EF4-FFF2-40B4-BE49-F238E27FC236}">
                <a16:creationId xmlns:a16="http://schemas.microsoft.com/office/drawing/2014/main" id="{9BE7C538-D55B-4227-A45D-F2576BAC653F}"/>
              </a:ext>
            </a:extLst>
          </p:cNvPr>
          <p:cNvGrpSpPr/>
          <p:nvPr/>
        </p:nvGrpSpPr>
        <p:grpSpPr>
          <a:xfrm rot="-10638730">
            <a:off x="14288" y="5541963"/>
            <a:ext cx="2060575" cy="2430462"/>
            <a:chOff x="0" y="0"/>
            <a:chExt cx="2059372" cy="2430039"/>
          </a:xfrm>
        </p:grpSpPr>
        <p:sp>
          <p:nvSpPr>
            <p:cNvPr id="81" name="Shape 891">
              <a:extLst>
                <a:ext uri="{FF2B5EF4-FFF2-40B4-BE49-F238E27FC236}">
                  <a16:creationId xmlns:a16="http://schemas.microsoft.com/office/drawing/2014/main" id="{96A141BD-DAEA-41A3-BD25-7A31AD7A8F17}"/>
                </a:ext>
              </a:extLst>
            </p:cNvPr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Shape 892">
              <a:extLst>
                <a:ext uri="{FF2B5EF4-FFF2-40B4-BE49-F238E27FC236}">
                  <a16:creationId xmlns:a16="http://schemas.microsoft.com/office/drawing/2014/main" id="{5FA25435-1860-4CC9-B447-A2448468CE16}"/>
                </a:ext>
              </a:extLst>
            </p:cNvPr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Shape 893">
              <a:extLst>
                <a:ext uri="{FF2B5EF4-FFF2-40B4-BE49-F238E27FC236}">
                  <a16:creationId xmlns:a16="http://schemas.microsoft.com/office/drawing/2014/main" id="{2A51632F-D8F0-49B1-9D79-A2B468AAB88D}"/>
                </a:ext>
              </a:extLst>
            </p:cNvPr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Shape 894">
              <a:extLst>
                <a:ext uri="{FF2B5EF4-FFF2-40B4-BE49-F238E27FC236}">
                  <a16:creationId xmlns:a16="http://schemas.microsoft.com/office/drawing/2014/main" id="{63FC03F0-3712-4953-9578-B5A34F4DF990}"/>
                </a:ext>
              </a:extLst>
            </p:cNvPr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Shape 895">
              <a:extLst>
                <a:ext uri="{FF2B5EF4-FFF2-40B4-BE49-F238E27FC236}">
                  <a16:creationId xmlns:a16="http://schemas.microsoft.com/office/drawing/2014/main" id="{1F2CDC84-0C12-4E5F-8AFA-428FC4903AA4}"/>
                </a:ext>
              </a:extLst>
            </p:cNvPr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Shape 896">
              <a:extLst>
                <a:ext uri="{FF2B5EF4-FFF2-40B4-BE49-F238E27FC236}">
                  <a16:creationId xmlns:a16="http://schemas.microsoft.com/office/drawing/2014/main" id="{948DA4D2-FB2A-44E5-863B-CADF72CD226B}"/>
                </a:ext>
              </a:extLst>
            </p:cNvPr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Shape 897">
              <a:extLst>
                <a:ext uri="{FF2B5EF4-FFF2-40B4-BE49-F238E27FC236}">
                  <a16:creationId xmlns:a16="http://schemas.microsoft.com/office/drawing/2014/main" id="{55B26CCE-F2E6-49F1-9AA5-B9AD2AD413BC}"/>
                </a:ext>
              </a:extLst>
            </p:cNvPr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Shape 898">
              <a:extLst>
                <a:ext uri="{FF2B5EF4-FFF2-40B4-BE49-F238E27FC236}">
                  <a16:creationId xmlns:a16="http://schemas.microsoft.com/office/drawing/2014/main" id="{73202CB4-DEB2-4BEE-A4A7-F337F5AA78AB}"/>
                </a:ext>
              </a:extLst>
            </p:cNvPr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Shape 899">
              <a:extLst>
                <a:ext uri="{FF2B5EF4-FFF2-40B4-BE49-F238E27FC236}">
                  <a16:creationId xmlns:a16="http://schemas.microsoft.com/office/drawing/2014/main" id="{5ABAF75C-63E2-4451-80AE-14BAFCC2055B}"/>
                </a:ext>
              </a:extLst>
            </p:cNvPr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0" name="AutoShape 14">
            <a:extLst>
              <a:ext uri="{FF2B5EF4-FFF2-40B4-BE49-F238E27FC236}">
                <a16:creationId xmlns:a16="http://schemas.microsoft.com/office/drawing/2014/main" id="{9DBF05CB-E6A2-492F-8B4F-6F0357DCB113}"/>
              </a:ext>
            </a:extLst>
          </p:cNvPr>
          <p:cNvSpPr>
            <a:spLocks noChangeAspect="1" noTextEdit="1"/>
          </p:cNvSpPr>
          <p:nvPr/>
        </p:nvSpPr>
        <p:spPr>
          <a:xfrm>
            <a:off x="4927600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1" name="AutoShape 16">
            <a:extLst>
              <a:ext uri="{FF2B5EF4-FFF2-40B4-BE49-F238E27FC236}">
                <a16:creationId xmlns:a16="http://schemas.microsoft.com/office/drawing/2014/main" id="{3629A811-0E06-4FB3-AE8D-3940440C42B8}"/>
              </a:ext>
            </a:extLst>
          </p:cNvPr>
          <p:cNvSpPr>
            <a:spLocks noChangeAspect="1" noTextEdit="1"/>
          </p:cNvSpPr>
          <p:nvPr/>
        </p:nvSpPr>
        <p:spPr>
          <a:xfrm flipH="1">
            <a:off x="6450013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0812F9C8-DDAA-49C0-A17B-94E38D9E9942}"/>
              </a:ext>
            </a:extLst>
          </p:cNvPr>
          <p:cNvGrpSpPr/>
          <p:nvPr/>
        </p:nvGrpSpPr>
        <p:grpSpPr>
          <a:xfrm>
            <a:off x="1349374" y="190499"/>
            <a:ext cx="8457567" cy="1096931"/>
            <a:chOff x="1349374" y="190499"/>
            <a:chExt cx="8457567" cy="1096931"/>
          </a:xfrm>
        </p:grpSpPr>
        <p:pic>
          <p:nvPicPr>
            <p:cNvPr id="93" name="Picture 9" descr="图片1">
              <a:extLst>
                <a:ext uri="{FF2B5EF4-FFF2-40B4-BE49-F238E27FC236}">
                  <a16:creationId xmlns:a16="http://schemas.microsoft.com/office/drawing/2014/main" id="{B46EFC55-8477-4303-B4D3-4F07D7FB0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374" y="190499"/>
              <a:ext cx="8408651" cy="10969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4" name="Text Box 10">
              <a:extLst>
                <a:ext uri="{FF2B5EF4-FFF2-40B4-BE49-F238E27FC236}">
                  <a16:creationId xmlns:a16="http://schemas.microsoft.com/office/drawing/2014/main" id="{A8571468-2C35-40C1-8C8A-432DF7FC27DA}"/>
                </a:ext>
              </a:extLst>
            </p:cNvPr>
            <p:cNvSpPr txBox="1"/>
            <p:nvPr/>
          </p:nvSpPr>
          <p:spPr>
            <a:xfrm>
              <a:off x="1583691" y="309297"/>
              <a:ext cx="822325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课题研究指导专家对课题进行论证指导</a:t>
              </a:r>
            </a:p>
          </p:txBody>
        </p:sp>
      </p:grpSp>
      <p:pic>
        <p:nvPicPr>
          <p:cNvPr id="97" name="图片 8199" descr="DSC06257">
            <a:extLst>
              <a:ext uri="{FF2B5EF4-FFF2-40B4-BE49-F238E27FC236}">
                <a16:creationId xmlns:a16="http://schemas.microsoft.com/office/drawing/2014/main" id="{BFDF6917-6892-490D-8F01-A5DBF4F77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13" y="1353134"/>
            <a:ext cx="3857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图片 8193" descr="DSC06263">
            <a:extLst>
              <a:ext uri="{FF2B5EF4-FFF2-40B4-BE49-F238E27FC236}">
                <a16:creationId xmlns:a16="http://schemas.microsoft.com/office/drawing/2014/main" id="{363E8D3E-7B09-4E0B-8994-CBDBBBB42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26" y="2782081"/>
            <a:ext cx="43672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文本框 95">
            <a:extLst>
              <a:ext uri="{FF2B5EF4-FFF2-40B4-BE49-F238E27FC236}">
                <a16:creationId xmlns:a16="http://schemas.microsoft.com/office/drawing/2014/main" id="{23B59A49-5A59-45B9-8D1B-C487499AAF86}"/>
              </a:ext>
            </a:extLst>
          </p:cNvPr>
          <p:cNvSpPr txBox="1"/>
          <p:nvPr/>
        </p:nvSpPr>
        <p:spPr>
          <a:xfrm>
            <a:off x="1147168" y="4562732"/>
            <a:ext cx="417412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课题研究指导专家侯涛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老师对课题进行论证指导</a:t>
            </a:r>
            <a:endParaRPr lang="zh-CN" altLang="en-US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652449F4-7DC5-4CC6-80F9-16E4F5296CC9}"/>
              </a:ext>
            </a:extLst>
          </p:cNvPr>
          <p:cNvSpPr txBox="1"/>
          <p:nvPr/>
        </p:nvSpPr>
        <p:spPr>
          <a:xfrm>
            <a:off x="5583662" y="1766208"/>
            <a:ext cx="416916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课题研究指导专家赵海娟老师对课题进行论证指导</a:t>
            </a:r>
            <a:endParaRPr lang="zh-CN" altLang="en-US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0" name="箭头: 下 99">
            <a:extLst>
              <a:ext uri="{FF2B5EF4-FFF2-40B4-BE49-F238E27FC236}">
                <a16:creationId xmlns:a16="http://schemas.microsoft.com/office/drawing/2014/main" id="{6E955A8C-B0E8-4EAE-B17A-A7331C62355F}"/>
              </a:ext>
            </a:extLst>
          </p:cNvPr>
          <p:cNvSpPr/>
          <p:nvPr/>
        </p:nvSpPr>
        <p:spPr>
          <a:xfrm>
            <a:off x="5333958" y="2505603"/>
            <a:ext cx="236984" cy="197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箭头: 下 100">
            <a:extLst>
              <a:ext uri="{FF2B5EF4-FFF2-40B4-BE49-F238E27FC236}">
                <a16:creationId xmlns:a16="http://schemas.microsoft.com/office/drawing/2014/main" id="{41BF3468-2411-46D1-A679-BF33140CE70B}"/>
              </a:ext>
            </a:extLst>
          </p:cNvPr>
          <p:cNvSpPr/>
          <p:nvPr/>
        </p:nvSpPr>
        <p:spPr>
          <a:xfrm rot="10800000">
            <a:off x="1293055" y="4398138"/>
            <a:ext cx="236984" cy="197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6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9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9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hape 811"/>
          <p:cNvSpPr/>
          <p:nvPr/>
        </p:nvSpPr>
        <p:spPr>
          <a:xfrm rot="-9791284">
            <a:off x="11587163" y="-433387"/>
            <a:ext cx="982662" cy="1706562"/>
          </a:xfrm>
          <a:custGeom>
            <a:avLst/>
            <a:gdLst/>
            <a:ahLst/>
            <a:cxnLst>
              <a:cxn ang="0">
                <a:pos x="491492" y="852621"/>
              </a:cxn>
              <a:cxn ang="5400000">
                <a:pos x="491492" y="852621"/>
              </a:cxn>
              <a:cxn ang="10800000">
                <a:pos x="491492" y="852621"/>
              </a:cxn>
              <a:cxn ang="16200000">
                <a:pos x="491492" y="852621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0" name="Shape 812"/>
          <p:cNvSpPr/>
          <p:nvPr/>
        </p:nvSpPr>
        <p:spPr>
          <a:xfrm rot="-7178419">
            <a:off x="11393488" y="-987425"/>
            <a:ext cx="984250" cy="1704975"/>
          </a:xfrm>
          <a:custGeom>
            <a:avLst/>
            <a:gdLst/>
            <a:ahLst/>
            <a:cxnLst>
              <a:cxn ang="0">
                <a:pos x="491492" y="852622"/>
              </a:cxn>
              <a:cxn ang="5400000">
                <a:pos x="491492" y="852622"/>
              </a:cxn>
              <a:cxn ang="10800000">
                <a:pos x="491492" y="852622"/>
              </a:cxn>
              <a:cxn ang="16200000">
                <a:pos x="491492" y="852622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1" name="Shape 813"/>
          <p:cNvSpPr/>
          <p:nvPr/>
        </p:nvSpPr>
        <p:spPr>
          <a:xfrm rot="-2164858">
            <a:off x="10096500" y="4186238"/>
            <a:ext cx="2063750" cy="3581400"/>
          </a:xfrm>
          <a:custGeom>
            <a:avLst/>
            <a:gdLst/>
            <a:ahLst/>
            <a:cxnLst>
              <a:cxn ang="0">
                <a:pos x="1031984" y="1790247"/>
              </a:cxn>
              <a:cxn ang="5400000">
                <a:pos x="1031984" y="1790247"/>
              </a:cxn>
              <a:cxn ang="10800000">
                <a:pos x="1031984" y="1790247"/>
              </a:cxn>
              <a:cxn ang="16200000">
                <a:pos x="1031984" y="1790247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D9D9D9">
              <a:alpha val="28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821"/>
          <p:cNvGrpSpPr/>
          <p:nvPr/>
        </p:nvGrpSpPr>
        <p:grpSpPr>
          <a:xfrm>
            <a:off x="10221913" y="-701675"/>
            <a:ext cx="3578225" cy="4014788"/>
            <a:chOff x="0" y="0"/>
            <a:chExt cx="3578232" cy="4014778"/>
          </a:xfrm>
        </p:grpSpPr>
        <p:sp>
          <p:nvSpPr>
            <p:cNvPr id="7173" name="Shape 814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4" name="Shape 815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Shape 816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Shape 817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Shape 818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Shape 819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Shape 820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830"/>
          <p:cNvGrpSpPr/>
          <p:nvPr/>
        </p:nvGrpSpPr>
        <p:grpSpPr>
          <a:xfrm>
            <a:off x="9123363" y="-1855787"/>
            <a:ext cx="5659437" cy="6278562"/>
            <a:chOff x="0" y="0"/>
            <a:chExt cx="5658607" cy="6278037"/>
          </a:xfrm>
        </p:grpSpPr>
        <p:sp>
          <p:nvSpPr>
            <p:cNvPr id="7181" name="Shape 822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2" name="Shape 823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3" name="Shape 824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4" name="Shape 825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5" name="Shape 826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6" name="Shape 827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7" name="Shape 828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EB3DC">
                    <a:alpha val="20000"/>
                  </a:srgbClr>
                </a:gs>
                <a:gs pos="100000">
                  <a:srgbClr val="8E7BCB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8" name="Shape 829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DB0DB">
                    <a:alpha val="20000"/>
                  </a:srgbClr>
                </a:gs>
                <a:gs pos="100000">
                  <a:srgbClr val="8D75C9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838"/>
          <p:cNvGrpSpPr/>
          <p:nvPr/>
        </p:nvGrpSpPr>
        <p:grpSpPr>
          <a:xfrm>
            <a:off x="7713663" y="-3027362"/>
            <a:ext cx="7897812" cy="8756650"/>
            <a:chOff x="0" y="0"/>
            <a:chExt cx="7898121" cy="8756160"/>
          </a:xfrm>
        </p:grpSpPr>
        <p:sp>
          <p:nvSpPr>
            <p:cNvPr id="7190" name="Shape 831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1" name="Shape 832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2CAB3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Shape 833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3" name="Shape 834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Shape 835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Shape 836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Shape 837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845"/>
          <p:cNvGrpSpPr/>
          <p:nvPr/>
        </p:nvGrpSpPr>
        <p:grpSpPr>
          <a:xfrm>
            <a:off x="6632575" y="-2827337"/>
            <a:ext cx="8801100" cy="9912350"/>
            <a:chOff x="0" y="0"/>
            <a:chExt cx="8801779" cy="9911883"/>
          </a:xfrm>
        </p:grpSpPr>
        <p:sp>
          <p:nvSpPr>
            <p:cNvPr id="7198" name="Shape 839"/>
            <p:cNvSpPr/>
            <p:nvPr/>
          </p:nvSpPr>
          <p:spPr>
            <a:xfrm rot="-8571266">
              <a:off x="3308570" y="3245033"/>
              <a:ext cx="1808276" cy="6003387"/>
            </a:xfrm>
            <a:custGeom>
              <a:avLst/>
              <a:gdLst/>
              <a:ahLst/>
              <a:cxnLst>
                <a:cxn ang="0">
                  <a:pos x="904138" y="3001693"/>
                </a:cxn>
                <a:cxn ang="5400000">
                  <a:pos x="904138" y="3001693"/>
                </a:cxn>
                <a:cxn ang="10800000">
                  <a:pos x="904138" y="3001693"/>
                </a:cxn>
                <a:cxn ang="16200000">
                  <a:pos x="904138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9" name="Shape 840"/>
            <p:cNvSpPr/>
            <p:nvPr/>
          </p:nvSpPr>
          <p:spPr>
            <a:xfrm rot="-6544879">
              <a:off x="2238960" y="1900102"/>
              <a:ext cx="1808275" cy="6003386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2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0" name="Shape 841"/>
            <p:cNvSpPr/>
            <p:nvPr/>
          </p:nvSpPr>
          <p:spPr>
            <a:xfrm rot="-5127532">
              <a:off x="2159710" y="565373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1" name="Shape 842"/>
            <p:cNvSpPr/>
            <p:nvPr/>
          </p:nvSpPr>
          <p:spPr>
            <a:xfrm rot="-10271539">
              <a:off x="4601161" y="380545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2" name="Shape 843"/>
            <p:cNvSpPr/>
            <p:nvPr/>
          </p:nvSpPr>
          <p:spPr>
            <a:xfrm rot="-3539603">
              <a:off x="2568959" y="-68047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Shape 844"/>
            <p:cNvSpPr/>
            <p:nvPr/>
          </p:nvSpPr>
          <p:spPr>
            <a:xfrm rot="9642136">
              <a:off x="6052315" y="3595032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" name="Group 855"/>
          <p:cNvGrpSpPr/>
          <p:nvPr/>
        </p:nvGrpSpPr>
        <p:grpSpPr>
          <a:xfrm>
            <a:off x="10855325" y="288925"/>
            <a:ext cx="2058988" cy="2430463"/>
            <a:chOff x="0" y="0"/>
            <a:chExt cx="2059372" cy="2430039"/>
          </a:xfrm>
        </p:grpSpPr>
        <p:sp>
          <p:nvSpPr>
            <p:cNvPr id="7205" name="Shape 846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6" name="Shape 847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Shape 848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8" name="Shape 849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Shape 850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Shape 851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1" name="Shape 852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Shape 853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3" name="Shape 854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14" name="Shape 856"/>
          <p:cNvSpPr/>
          <p:nvPr/>
        </p:nvSpPr>
        <p:spPr>
          <a:xfrm rot="-4525829">
            <a:off x="6048375" y="-1457325"/>
            <a:ext cx="1108075" cy="2476500"/>
          </a:xfrm>
          <a:custGeom>
            <a:avLst/>
            <a:gdLst/>
            <a:ahLst/>
            <a:cxnLst>
              <a:cxn ang="0">
                <a:pos x="554384" y="1238674"/>
              </a:cxn>
              <a:cxn ang="5400000">
                <a:pos x="554384" y="1238674"/>
              </a:cxn>
              <a:cxn ang="10800000">
                <a:pos x="554384" y="1238674"/>
              </a:cxn>
              <a:cxn ang="16200000">
                <a:pos x="554384" y="1238674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215" name="Group 862"/>
          <p:cNvGrpSpPr/>
          <p:nvPr/>
        </p:nvGrpSpPr>
        <p:grpSpPr>
          <a:xfrm>
            <a:off x="171450" y="55563"/>
            <a:ext cx="703263" cy="804862"/>
            <a:chOff x="0" y="0"/>
            <a:chExt cx="703747" cy="804484"/>
          </a:xfrm>
        </p:grpSpPr>
        <p:grpSp>
          <p:nvGrpSpPr>
            <p:cNvPr id="7216" name="Group 860"/>
            <p:cNvGrpSpPr/>
            <p:nvPr/>
          </p:nvGrpSpPr>
          <p:grpSpPr>
            <a:xfrm>
              <a:off x="0" y="-1"/>
              <a:ext cx="703748" cy="631432"/>
              <a:chOff x="0" y="0"/>
              <a:chExt cx="703747" cy="631431"/>
            </a:xfrm>
          </p:grpSpPr>
          <p:sp>
            <p:nvSpPr>
              <p:cNvPr id="7217" name="Shape 858"/>
              <p:cNvSpPr/>
              <p:nvPr/>
            </p:nvSpPr>
            <p:spPr>
              <a:xfrm rot="-3146483">
                <a:off x="216484" y="-25336"/>
                <a:ext cx="270765" cy="679548"/>
              </a:xfrm>
              <a:custGeom>
                <a:avLst/>
                <a:gdLst/>
                <a:ahLst/>
                <a:cxnLst>
                  <a:cxn ang="0">
                    <a:pos x="135382" y="339774"/>
                  </a:cxn>
                  <a:cxn ang="5400000">
                    <a:pos x="135382" y="339774"/>
                  </a:cxn>
                  <a:cxn ang="10800000">
                    <a:pos x="135382" y="339774"/>
                  </a:cxn>
                  <a:cxn ang="16200000">
                    <a:pos x="135382" y="339774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8" name="Shape 859"/>
              <p:cNvSpPr/>
              <p:nvPr/>
            </p:nvSpPr>
            <p:spPr>
              <a:xfrm rot="-5400000">
                <a:off x="221774" y="234904"/>
                <a:ext cx="225955" cy="567086"/>
              </a:xfrm>
              <a:custGeom>
                <a:avLst/>
                <a:gdLst/>
                <a:ahLst/>
                <a:cxnLst>
                  <a:cxn ang="0">
                    <a:pos x="112977" y="283543"/>
                  </a:cxn>
                  <a:cxn ang="5400000">
                    <a:pos x="112977" y="283543"/>
                  </a:cxn>
                  <a:cxn ang="10800000">
                    <a:pos x="112977" y="283543"/>
                  </a:cxn>
                  <a:cxn ang="16200000">
                    <a:pos x="112977" y="283543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219" name="Shape 861"/>
            <p:cNvSpPr/>
            <p:nvPr/>
          </p:nvSpPr>
          <p:spPr>
            <a:xfrm rot="-7236193">
              <a:off x="357078" y="422766"/>
              <a:ext cx="164244" cy="412207"/>
            </a:xfrm>
            <a:custGeom>
              <a:avLst/>
              <a:gdLst/>
              <a:ahLst/>
              <a:cxnLst>
                <a:cxn ang="0">
                  <a:pos x="82122" y="206103"/>
                </a:cxn>
                <a:cxn ang="5400000">
                  <a:pos x="82122" y="206103"/>
                </a:cxn>
                <a:cxn ang="10800000">
                  <a:pos x="82122" y="206103"/>
                </a:cxn>
                <a:cxn ang="16200000">
                  <a:pos x="82122" y="20610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Group 873"/>
          <p:cNvGrpSpPr/>
          <p:nvPr/>
        </p:nvGrpSpPr>
        <p:grpSpPr>
          <a:xfrm rot="-10638730">
            <a:off x="-617537" y="4551363"/>
            <a:ext cx="3578225" cy="4014787"/>
            <a:chOff x="0" y="0"/>
            <a:chExt cx="3578232" cy="4014778"/>
          </a:xfrm>
        </p:grpSpPr>
        <p:sp>
          <p:nvSpPr>
            <p:cNvPr id="7221" name="Shape 866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2" name="Shape 867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3" name="Shape 868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4" name="Shape 869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5" name="Shape 870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6" name="Shape 871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7" name="Shape 872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882"/>
          <p:cNvGrpSpPr/>
          <p:nvPr/>
        </p:nvGrpSpPr>
        <p:grpSpPr>
          <a:xfrm rot="-10638730">
            <a:off x="-1716087" y="3397250"/>
            <a:ext cx="5657850" cy="6276975"/>
            <a:chOff x="0" y="0"/>
            <a:chExt cx="5658607" cy="6278037"/>
          </a:xfrm>
        </p:grpSpPr>
        <p:sp>
          <p:nvSpPr>
            <p:cNvPr id="7229" name="Shape 874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0" name="Shape 875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1" name="Shape 876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2" name="Shape 877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3" name="Shape 878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4" name="Shape 879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5" name="Shape 880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6" name="Shape 881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890"/>
          <p:cNvGrpSpPr/>
          <p:nvPr/>
        </p:nvGrpSpPr>
        <p:grpSpPr>
          <a:xfrm rot="-10638730">
            <a:off x="-3127375" y="2225675"/>
            <a:ext cx="7897813" cy="8756650"/>
            <a:chOff x="0" y="0"/>
            <a:chExt cx="7898121" cy="8756160"/>
          </a:xfrm>
        </p:grpSpPr>
        <p:sp>
          <p:nvSpPr>
            <p:cNvPr id="7238" name="Shape 883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9" name="Shape 884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0" name="Shape 885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1" name="Shape 886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2" name="Shape 887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3" name="Shape 888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4" name="Shape 889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900"/>
          <p:cNvGrpSpPr/>
          <p:nvPr/>
        </p:nvGrpSpPr>
        <p:grpSpPr>
          <a:xfrm rot="-10638730">
            <a:off x="14288" y="5541963"/>
            <a:ext cx="2060575" cy="2430462"/>
            <a:chOff x="0" y="0"/>
            <a:chExt cx="2059372" cy="2430039"/>
          </a:xfrm>
        </p:grpSpPr>
        <p:sp>
          <p:nvSpPr>
            <p:cNvPr id="7246" name="Shape 891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7" name="Shape 892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8" name="Shape 893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9" name="Shape 894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0" name="Shape 895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1" name="Shape 896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2" name="Shape 897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3" name="Shape 898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4" name="Shape 899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6" name="AutoShape 14">
            <a:extLst>
              <a:ext uri="{FF2B5EF4-FFF2-40B4-BE49-F238E27FC236}">
                <a16:creationId xmlns:a16="http://schemas.microsoft.com/office/drawing/2014/main" id="{23378E46-CBA3-4DA0-B74D-33252E0996BF}"/>
              </a:ext>
            </a:extLst>
          </p:cNvPr>
          <p:cNvSpPr>
            <a:spLocks noChangeAspect="1" noTextEdit="1"/>
          </p:cNvSpPr>
          <p:nvPr/>
        </p:nvSpPr>
        <p:spPr>
          <a:xfrm>
            <a:off x="4927600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57" name="AutoShape 16">
            <a:extLst>
              <a:ext uri="{FF2B5EF4-FFF2-40B4-BE49-F238E27FC236}">
                <a16:creationId xmlns:a16="http://schemas.microsoft.com/office/drawing/2014/main" id="{89AC2440-A747-4B42-B199-43935D3C2672}"/>
              </a:ext>
            </a:extLst>
          </p:cNvPr>
          <p:cNvSpPr>
            <a:spLocks noChangeAspect="1" noTextEdit="1"/>
          </p:cNvSpPr>
          <p:nvPr/>
        </p:nvSpPr>
        <p:spPr>
          <a:xfrm flipH="1">
            <a:off x="6450013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0CD6AD0E-BE09-441F-BA3F-4DD6648A886B}"/>
              </a:ext>
            </a:extLst>
          </p:cNvPr>
          <p:cNvGrpSpPr/>
          <p:nvPr/>
        </p:nvGrpSpPr>
        <p:grpSpPr>
          <a:xfrm>
            <a:off x="1349375" y="190499"/>
            <a:ext cx="8790496" cy="1309264"/>
            <a:chOff x="1349375" y="190499"/>
            <a:chExt cx="8533810" cy="1309264"/>
          </a:xfrm>
        </p:grpSpPr>
        <p:pic>
          <p:nvPicPr>
            <p:cNvPr id="159" name="Picture 9" descr="图片1">
              <a:extLst>
                <a:ext uri="{FF2B5EF4-FFF2-40B4-BE49-F238E27FC236}">
                  <a16:creationId xmlns:a16="http://schemas.microsoft.com/office/drawing/2014/main" id="{13DE06AF-17D3-4D9F-8EC7-FCD9B08FB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375" y="190499"/>
              <a:ext cx="8533810" cy="10969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0" name="Text Box 10">
              <a:extLst>
                <a:ext uri="{FF2B5EF4-FFF2-40B4-BE49-F238E27FC236}">
                  <a16:creationId xmlns:a16="http://schemas.microsoft.com/office/drawing/2014/main" id="{E816D7AA-F7C0-4EEA-A7BA-F4CE5B83BE57}"/>
                </a:ext>
              </a:extLst>
            </p:cNvPr>
            <p:cNvSpPr txBox="1"/>
            <p:nvPr/>
          </p:nvSpPr>
          <p:spPr>
            <a:xfrm>
              <a:off x="1536020" y="299434"/>
              <a:ext cx="8223250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武芳主任对课题研究的实施作表态性发言</a:t>
              </a:r>
            </a:p>
          </p:txBody>
        </p:sp>
      </p:grpSp>
      <p:pic>
        <p:nvPicPr>
          <p:cNvPr id="161" name="图片 160">
            <a:extLst>
              <a:ext uri="{FF2B5EF4-FFF2-40B4-BE49-F238E27FC236}">
                <a16:creationId xmlns:a16="http://schemas.microsoft.com/office/drawing/2014/main" id="{8C0A6889-3921-4540-BFDB-491871674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64" y="1578868"/>
            <a:ext cx="6145932" cy="4609449"/>
          </a:xfrm>
          <a:prstGeom prst="rect">
            <a:avLst/>
          </a:prstGeom>
        </p:spPr>
      </p:pic>
      <p:sp>
        <p:nvSpPr>
          <p:cNvPr id="162" name="文本框 161">
            <a:extLst>
              <a:ext uri="{FF2B5EF4-FFF2-40B4-BE49-F238E27FC236}">
                <a16:creationId xmlns:a16="http://schemas.microsoft.com/office/drawing/2014/main" id="{A5D1AF72-4237-4768-B49E-97A99DA904AC}"/>
              </a:ext>
            </a:extLst>
          </p:cNvPr>
          <p:cNvSpPr txBox="1"/>
          <p:nvPr/>
        </p:nvSpPr>
        <p:spPr>
          <a:xfrm>
            <a:off x="723536" y="1594766"/>
            <a:ext cx="3442939" cy="48320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   课题组通过各种方式搜集材料，开展多种活动做了大量的前期工作，为课题的研究打下了良好的基础。“微课辅助”教学无论是对于学生的学习、教师的教学实践以及教师的专业发展，都具有重要的现实意义。</a:t>
            </a:r>
            <a:endParaRPr lang="zh-CN" altLang="en-US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9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9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9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811"/>
          <p:cNvSpPr/>
          <p:nvPr/>
        </p:nvSpPr>
        <p:spPr>
          <a:xfrm rot="-9791284">
            <a:off x="11587163" y="-433387"/>
            <a:ext cx="982662" cy="1706562"/>
          </a:xfrm>
          <a:custGeom>
            <a:avLst/>
            <a:gdLst/>
            <a:ahLst/>
            <a:cxnLst>
              <a:cxn ang="0">
                <a:pos x="491492" y="852621"/>
              </a:cxn>
              <a:cxn ang="5400000">
                <a:pos x="491492" y="852621"/>
              </a:cxn>
              <a:cxn ang="10800000">
                <a:pos x="491492" y="852621"/>
              </a:cxn>
              <a:cxn ang="16200000">
                <a:pos x="491492" y="852621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4" name="Shape 812"/>
          <p:cNvSpPr/>
          <p:nvPr/>
        </p:nvSpPr>
        <p:spPr>
          <a:xfrm rot="-7178419">
            <a:off x="11393488" y="-987425"/>
            <a:ext cx="984250" cy="1704975"/>
          </a:xfrm>
          <a:custGeom>
            <a:avLst/>
            <a:gdLst/>
            <a:ahLst/>
            <a:cxnLst>
              <a:cxn ang="0">
                <a:pos x="491492" y="852622"/>
              </a:cxn>
              <a:cxn ang="5400000">
                <a:pos x="491492" y="852622"/>
              </a:cxn>
              <a:cxn ang="10800000">
                <a:pos x="491492" y="852622"/>
              </a:cxn>
              <a:cxn ang="16200000">
                <a:pos x="491492" y="852622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Shape 813"/>
          <p:cNvSpPr/>
          <p:nvPr/>
        </p:nvSpPr>
        <p:spPr>
          <a:xfrm rot="-2164858">
            <a:off x="10096500" y="4186238"/>
            <a:ext cx="2063750" cy="3581400"/>
          </a:xfrm>
          <a:custGeom>
            <a:avLst/>
            <a:gdLst/>
            <a:ahLst/>
            <a:cxnLst>
              <a:cxn ang="0">
                <a:pos x="1031984" y="1790247"/>
              </a:cxn>
              <a:cxn ang="5400000">
                <a:pos x="1031984" y="1790247"/>
              </a:cxn>
              <a:cxn ang="10800000">
                <a:pos x="1031984" y="1790247"/>
              </a:cxn>
              <a:cxn ang="16200000">
                <a:pos x="1031984" y="1790247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D9D9D9">
              <a:alpha val="28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196" name="Group 821"/>
          <p:cNvGrpSpPr/>
          <p:nvPr/>
        </p:nvGrpSpPr>
        <p:grpSpPr>
          <a:xfrm>
            <a:off x="10221913" y="-701675"/>
            <a:ext cx="3578225" cy="4014788"/>
            <a:chOff x="0" y="0"/>
            <a:chExt cx="3578232" cy="4014778"/>
          </a:xfrm>
        </p:grpSpPr>
        <p:sp>
          <p:nvSpPr>
            <p:cNvPr id="8197" name="Shape 814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Shape 815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" name="Shape 816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" name="Shape 817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" name="Shape 818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" name="Shape 819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" name="Shape 820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830"/>
          <p:cNvGrpSpPr/>
          <p:nvPr/>
        </p:nvGrpSpPr>
        <p:grpSpPr>
          <a:xfrm>
            <a:off x="9123363" y="-1855787"/>
            <a:ext cx="5659437" cy="6278562"/>
            <a:chOff x="0" y="0"/>
            <a:chExt cx="5658607" cy="6278037"/>
          </a:xfrm>
        </p:grpSpPr>
        <p:sp>
          <p:nvSpPr>
            <p:cNvPr id="8205" name="Shape 822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" name="Shape 823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" name="Shape 824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" name="Shape 825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" name="Shape 826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Shape 827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Shape 828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EB3DC">
                    <a:alpha val="20000"/>
                  </a:srgbClr>
                </a:gs>
                <a:gs pos="100000">
                  <a:srgbClr val="8E7BCB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Shape 829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DB0DB">
                    <a:alpha val="20000"/>
                  </a:srgbClr>
                </a:gs>
                <a:gs pos="100000">
                  <a:srgbClr val="8D75C9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838"/>
          <p:cNvGrpSpPr/>
          <p:nvPr/>
        </p:nvGrpSpPr>
        <p:grpSpPr>
          <a:xfrm>
            <a:off x="7713663" y="-3027362"/>
            <a:ext cx="7897812" cy="8756650"/>
            <a:chOff x="0" y="0"/>
            <a:chExt cx="7898121" cy="8756160"/>
          </a:xfrm>
        </p:grpSpPr>
        <p:sp>
          <p:nvSpPr>
            <p:cNvPr id="8214" name="Shape 831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" name="Shape 832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2CAB3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" name="Shape 833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7" name="Shape 834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8" name="Shape 835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9" name="Shape 836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0" name="Shape 837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845"/>
          <p:cNvGrpSpPr/>
          <p:nvPr/>
        </p:nvGrpSpPr>
        <p:grpSpPr>
          <a:xfrm>
            <a:off x="6421438" y="-2724150"/>
            <a:ext cx="8802687" cy="9912350"/>
            <a:chOff x="0" y="0"/>
            <a:chExt cx="8801779" cy="9911883"/>
          </a:xfrm>
        </p:grpSpPr>
        <p:sp>
          <p:nvSpPr>
            <p:cNvPr id="8222" name="Shape 839"/>
            <p:cNvSpPr/>
            <p:nvPr/>
          </p:nvSpPr>
          <p:spPr>
            <a:xfrm rot="-8571266">
              <a:off x="3308570" y="3245033"/>
              <a:ext cx="1808276" cy="6003387"/>
            </a:xfrm>
            <a:custGeom>
              <a:avLst/>
              <a:gdLst/>
              <a:ahLst/>
              <a:cxnLst>
                <a:cxn ang="0">
                  <a:pos x="904138" y="3001693"/>
                </a:cxn>
                <a:cxn ang="5400000">
                  <a:pos x="904138" y="3001693"/>
                </a:cxn>
                <a:cxn ang="10800000">
                  <a:pos x="904138" y="3001693"/>
                </a:cxn>
                <a:cxn ang="16200000">
                  <a:pos x="904138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" name="Shape 840"/>
            <p:cNvSpPr/>
            <p:nvPr/>
          </p:nvSpPr>
          <p:spPr>
            <a:xfrm rot="-6544879">
              <a:off x="2238960" y="1900102"/>
              <a:ext cx="1808275" cy="6003386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2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" name="Shape 841"/>
            <p:cNvSpPr/>
            <p:nvPr/>
          </p:nvSpPr>
          <p:spPr>
            <a:xfrm rot="-5127532">
              <a:off x="2159710" y="565373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" name="Shape 842"/>
            <p:cNvSpPr/>
            <p:nvPr/>
          </p:nvSpPr>
          <p:spPr>
            <a:xfrm rot="-10271539">
              <a:off x="4601161" y="380545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" name="Shape 843"/>
            <p:cNvSpPr/>
            <p:nvPr/>
          </p:nvSpPr>
          <p:spPr>
            <a:xfrm rot="-3539603">
              <a:off x="2568959" y="-68047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" name="Shape 844"/>
            <p:cNvSpPr/>
            <p:nvPr/>
          </p:nvSpPr>
          <p:spPr>
            <a:xfrm rot="9642136">
              <a:off x="6052315" y="3595032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28" name="Group 855"/>
          <p:cNvGrpSpPr/>
          <p:nvPr/>
        </p:nvGrpSpPr>
        <p:grpSpPr>
          <a:xfrm>
            <a:off x="10855325" y="288925"/>
            <a:ext cx="2058988" cy="2430463"/>
            <a:chOff x="0" y="0"/>
            <a:chExt cx="2059372" cy="2430039"/>
          </a:xfrm>
        </p:grpSpPr>
        <p:sp>
          <p:nvSpPr>
            <p:cNvPr id="8229" name="Shape 846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0" name="Shape 847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1" name="Shape 848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2" name="Shape 849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3" name="Shape 850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4" name="Shape 851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5" name="Shape 852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6" name="Shape 853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7" name="Shape 854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38" name="Shape 856"/>
          <p:cNvSpPr/>
          <p:nvPr/>
        </p:nvSpPr>
        <p:spPr>
          <a:xfrm rot="-4525829">
            <a:off x="5629275" y="-1079500"/>
            <a:ext cx="1108075" cy="2478088"/>
          </a:xfrm>
          <a:custGeom>
            <a:avLst/>
            <a:gdLst/>
            <a:ahLst/>
            <a:cxnLst>
              <a:cxn ang="0">
                <a:pos x="554384" y="1238674"/>
              </a:cxn>
              <a:cxn ang="5400000">
                <a:pos x="554384" y="1238674"/>
              </a:cxn>
              <a:cxn ang="10800000">
                <a:pos x="554384" y="1238674"/>
              </a:cxn>
              <a:cxn ang="16200000">
                <a:pos x="554384" y="1238674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239" name="Group 862"/>
          <p:cNvGrpSpPr/>
          <p:nvPr/>
        </p:nvGrpSpPr>
        <p:grpSpPr>
          <a:xfrm>
            <a:off x="171450" y="55563"/>
            <a:ext cx="703263" cy="804862"/>
            <a:chOff x="0" y="0"/>
            <a:chExt cx="703747" cy="804484"/>
          </a:xfrm>
        </p:grpSpPr>
        <p:grpSp>
          <p:nvGrpSpPr>
            <p:cNvPr id="8240" name="Group 860"/>
            <p:cNvGrpSpPr/>
            <p:nvPr/>
          </p:nvGrpSpPr>
          <p:grpSpPr>
            <a:xfrm>
              <a:off x="0" y="-1"/>
              <a:ext cx="703748" cy="631432"/>
              <a:chOff x="0" y="0"/>
              <a:chExt cx="703747" cy="631431"/>
            </a:xfrm>
          </p:grpSpPr>
          <p:sp>
            <p:nvSpPr>
              <p:cNvPr id="8241" name="Shape 858"/>
              <p:cNvSpPr/>
              <p:nvPr/>
            </p:nvSpPr>
            <p:spPr>
              <a:xfrm rot="-3146483">
                <a:off x="216484" y="-25336"/>
                <a:ext cx="270765" cy="679548"/>
              </a:xfrm>
              <a:custGeom>
                <a:avLst/>
                <a:gdLst/>
                <a:ahLst/>
                <a:cxnLst>
                  <a:cxn ang="0">
                    <a:pos x="135382" y="339774"/>
                  </a:cxn>
                  <a:cxn ang="5400000">
                    <a:pos x="135382" y="339774"/>
                  </a:cxn>
                  <a:cxn ang="10800000">
                    <a:pos x="135382" y="339774"/>
                  </a:cxn>
                  <a:cxn ang="16200000">
                    <a:pos x="135382" y="339774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42" name="Shape 859"/>
              <p:cNvSpPr/>
              <p:nvPr/>
            </p:nvSpPr>
            <p:spPr>
              <a:xfrm rot="-5400000">
                <a:off x="221774" y="234904"/>
                <a:ext cx="225955" cy="567086"/>
              </a:xfrm>
              <a:custGeom>
                <a:avLst/>
                <a:gdLst/>
                <a:ahLst/>
                <a:cxnLst>
                  <a:cxn ang="0">
                    <a:pos x="112977" y="283543"/>
                  </a:cxn>
                  <a:cxn ang="5400000">
                    <a:pos x="112977" y="283543"/>
                  </a:cxn>
                  <a:cxn ang="10800000">
                    <a:pos x="112977" y="283543"/>
                  </a:cxn>
                  <a:cxn ang="16200000">
                    <a:pos x="112977" y="283543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243" name="Shape 861"/>
            <p:cNvSpPr/>
            <p:nvPr/>
          </p:nvSpPr>
          <p:spPr>
            <a:xfrm rot="-7236193">
              <a:off x="357078" y="422766"/>
              <a:ext cx="164244" cy="412207"/>
            </a:xfrm>
            <a:custGeom>
              <a:avLst/>
              <a:gdLst/>
              <a:ahLst/>
              <a:cxnLst>
                <a:cxn ang="0">
                  <a:pos x="82122" y="206103"/>
                </a:cxn>
                <a:cxn ang="5400000">
                  <a:pos x="82122" y="206103"/>
                </a:cxn>
                <a:cxn ang="10800000">
                  <a:pos x="82122" y="206103"/>
                </a:cxn>
                <a:cxn ang="16200000">
                  <a:pos x="82122" y="20610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Group 873"/>
          <p:cNvGrpSpPr/>
          <p:nvPr/>
        </p:nvGrpSpPr>
        <p:grpSpPr>
          <a:xfrm rot="-10638730">
            <a:off x="-617537" y="4551363"/>
            <a:ext cx="3578225" cy="4014787"/>
            <a:chOff x="0" y="0"/>
            <a:chExt cx="3578232" cy="4014778"/>
          </a:xfrm>
        </p:grpSpPr>
        <p:sp>
          <p:nvSpPr>
            <p:cNvPr id="8245" name="Shape 866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6" name="Shape 867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7" name="Shape 868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8" name="Shape 869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9" name="Shape 870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0" name="Shape 871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1" name="Shape 872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882"/>
          <p:cNvGrpSpPr/>
          <p:nvPr/>
        </p:nvGrpSpPr>
        <p:grpSpPr>
          <a:xfrm rot="-10638730">
            <a:off x="-1716087" y="3397250"/>
            <a:ext cx="5657850" cy="6276975"/>
            <a:chOff x="0" y="0"/>
            <a:chExt cx="5658607" cy="6278037"/>
          </a:xfrm>
        </p:grpSpPr>
        <p:sp>
          <p:nvSpPr>
            <p:cNvPr id="8253" name="Shape 874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4" name="Shape 875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5" name="Shape 876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6" name="Shape 877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7" name="Shape 878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8" name="Shape 879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9" name="Shape 880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0" name="Shape 881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890"/>
          <p:cNvGrpSpPr/>
          <p:nvPr/>
        </p:nvGrpSpPr>
        <p:grpSpPr>
          <a:xfrm rot="-10638730">
            <a:off x="-3127375" y="2225675"/>
            <a:ext cx="7897813" cy="8756650"/>
            <a:chOff x="0" y="0"/>
            <a:chExt cx="7898121" cy="8756160"/>
          </a:xfrm>
        </p:grpSpPr>
        <p:sp>
          <p:nvSpPr>
            <p:cNvPr id="8262" name="Shape 883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3" name="Shape 884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4" name="Shape 885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5" name="Shape 886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6" name="Shape 887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7" name="Shape 888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8" name="Shape 889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900"/>
          <p:cNvGrpSpPr/>
          <p:nvPr/>
        </p:nvGrpSpPr>
        <p:grpSpPr>
          <a:xfrm rot="-10638730">
            <a:off x="14288" y="5541963"/>
            <a:ext cx="2060575" cy="2430462"/>
            <a:chOff x="0" y="0"/>
            <a:chExt cx="2059372" cy="2430039"/>
          </a:xfrm>
        </p:grpSpPr>
        <p:sp>
          <p:nvSpPr>
            <p:cNvPr id="8270" name="Shape 891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1" name="Shape 892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2" name="Shape 893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3" name="Shape 894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4" name="Shape 895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5" name="Shape 896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6" name="Shape 897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7" name="Shape 898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8" name="Shape 899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5" name="AutoShape 14">
            <a:extLst>
              <a:ext uri="{FF2B5EF4-FFF2-40B4-BE49-F238E27FC236}">
                <a16:creationId xmlns:a16="http://schemas.microsoft.com/office/drawing/2014/main" id="{B54A903F-661F-4434-96B3-1534BCF3B072}"/>
              </a:ext>
            </a:extLst>
          </p:cNvPr>
          <p:cNvSpPr>
            <a:spLocks noChangeAspect="1" noTextEdit="1"/>
          </p:cNvSpPr>
          <p:nvPr/>
        </p:nvSpPr>
        <p:spPr>
          <a:xfrm>
            <a:off x="4927600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6" name="AutoShape 16">
            <a:extLst>
              <a:ext uri="{FF2B5EF4-FFF2-40B4-BE49-F238E27FC236}">
                <a16:creationId xmlns:a16="http://schemas.microsoft.com/office/drawing/2014/main" id="{62D60CE9-DDDA-4EC6-BD39-53D221987296}"/>
              </a:ext>
            </a:extLst>
          </p:cNvPr>
          <p:cNvSpPr>
            <a:spLocks noChangeAspect="1" noTextEdit="1"/>
          </p:cNvSpPr>
          <p:nvPr/>
        </p:nvSpPr>
        <p:spPr>
          <a:xfrm flipH="1">
            <a:off x="6450013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975ADDDB-AA3D-4DDF-957D-9090F10465E3}"/>
              </a:ext>
            </a:extLst>
          </p:cNvPr>
          <p:cNvGrpSpPr/>
          <p:nvPr/>
        </p:nvGrpSpPr>
        <p:grpSpPr>
          <a:xfrm>
            <a:off x="1349375" y="190499"/>
            <a:ext cx="9531502" cy="1309264"/>
            <a:chOff x="1349375" y="190499"/>
            <a:chExt cx="8762810" cy="1309264"/>
          </a:xfrm>
        </p:grpSpPr>
        <p:pic>
          <p:nvPicPr>
            <p:cNvPr id="98" name="Picture 9" descr="图片1">
              <a:extLst>
                <a:ext uri="{FF2B5EF4-FFF2-40B4-BE49-F238E27FC236}">
                  <a16:creationId xmlns:a16="http://schemas.microsoft.com/office/drawing/2014/main" id="{A95E71E6-F6B3-4CFF-BB35-75F7A9E7C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375" y="190499"/>
              <a:ext cx="8533810" cy="10969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9" name="Text Box 10">
              <a:extLst>
                <a:ext uri="{FF2B5EF4-FFF2-40B4-BE49-F238E27FC236}">
                  <a16:creationId xmlns:a16="http://schemas.microsoft.com/office/drawing/2014/main" id="{2ADFAC51-0E7A-4665-AAFF-6058D7FC5FF5}"/>
                </a:ext>
              </a:extLst>
            </p:cNvPr>
            <p:cNvSpPr txBox="1"/>
            <p:nvPr/>
          </p:nvSpPr>
          <p:spPr>
            <a:xfrm>
              <a:off x="1536020" y="299434"/>
              <a:ext cx="8576165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课题负责人张娜对课题组分工情况进行说明</a:t>
              </a:r>
            </a:p>
          </p:txBody>
        </p:sp>
      </p:grpSp>
      <p:pic>
        <p:nvPicPr>
          <p:cNvPr id="100" name="图片 99">
            <a:extLst>
              <a:ext uri="{FF2B5EF4-FFF2-40B4-BE49-F238E27FC236}">
                <a16:creationId xmlns:a16="http://schemas.microsoft.com/office/drawing/2014/main" id="{71E644C6-26B2-4EFB-B5EB-3E824A534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49" y="1505831"/>
            <a:ext cx="3891207" cy="29184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1" name="文本框 100">
            <a:extLst>
              <a:ext uri="{FF2B5EF4-FFF2-40B4-BE49-F238E27FC236}">
                <a16:creationId xmlns:a16="http://schemas.microsoft.com/office/drawing/2014/main" id="{A07F7BA4-2664-473F-B6A0-26844AF7EC0B}"/>
              </a:ext>
            </a:extLst>
          </p:cNvPr>
          <p:cNvSpPr txBox="1"/>
          <p:nvPr/>
        </p:nvSpPr>
        <p:spPr>
          <a:xfrm>
            <a:off x="639101" y="1466547"/>
            <a:ext cx="5910466" cy="4401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课题负责人：张娜</a:t>
            </a:r>
          </a:p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</a:t>
            </a: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全面负责课题各项工作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课题组成员：陈超</a:t>
            </a:r>
          </a:p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</a:t>
            </a: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负责课题中“新课讲授型微课”</a:t>
            </a:r>
            <a:endParaRPr lang="en-US" altLang="zh-CN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课题组成员：宋爽</a:t>
            </a:r>
          </a:p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</a:t>
            </a: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负责“题型讲解型微课”</a:t>
            </a:r>
            <a:endParaRPr lang="en-US" altLang="zh-CN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课题组成员：徐晓东</a:t>
            </a:r>
          </a:p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</a:t>
            </a: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负责“实验探究型的微课”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</a:t>
            </a:r>
            <a:endParaRPr lang="en-US" altLang="zh-CN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课题组成员：李成林</a:t>
            </a:r>
          </a:p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</a:t>
            </a: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负责“家庭小实验型微课”</a:t>
            </a:r>
          </a:p>
        </p:txBody>
      </p:sp>
      <p:pic>
        <p:nvPicPr>
          <p:cNvPr id="102" name="图片 101">
            <a:extLst>
              <a:ext uri="{FF2B5EF4-FFF2-40B4-BE49-F238E27FC236}">
                <a16:creationId xmlns:a16="http://schemas.microsoft.com/office/drawing/2014/main" id="{406AB362-51D9-4D7B-BF35-2A6B5F67F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12" y="3593848"/>
            <a:ext cx="3244504" cy="2433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9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9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54"/>
          <p:cNvGrpSpPr/>
          <p:nvPr/>
        </p:nvGrpSpPr>
        <p:grpSpPr>
          <a:xfrm>
            <a:off x="1617663" y="-1800225"/>
            <a:ext cx="8866187" cy="5303838"/>
            <a:chOff x="0" y="0"/>
            <a:chExt cx="8865140" cy="5304575"/>
          </a:xfrm>
        </p:grpSpPr>
        <p:sp>
          <p:nvSpPr>
            <p:cNvPr id="27650" name="Shape 1447"/>
            <p:cNvSpPr/>
            <p:nvPr/>
          </p:nvSpPr>
          <p:spPr>
            <a:xfrm rot="10800000">
              <a:off x="3449925" y="936617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1" name="Shape 1448"/>
            <p:cNvSpPr/>
            <p:nvPr/>
          </p:nvSpPr>
          <p:spPr>
            <a:xfrm rot="9062953">
              <a:off x="4499937" y="679495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2" name="Shape 1449"/>
            <p:cNvSpPr/>
            <p:nvPr/>
          </p:nvSpPr>
          <p:spPr>
            <a:xfrm rot="-9008855">
              <a:off x="2456187" y="717324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3" name="Shape 1450"/>
            <p:cNvSpPr/>
            <p:nvPr/>
          </p:nvSpPr>
          <p:spPr>
            <a:xfrm rot="-7438544">
              <a:off x="1621621" y="-11856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4" name="Shape 1451"/>
            <p:cNvSpPr/>
            <p:nvPr/>
          </p:nvSpPr>
          <p:spPr>
            <a:xfrm rot="7229727">
              <a:off x="5191150" y="-12166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5" name="Shape 1452"/>
            <p:cNvSpPr/>
            <p:nvPr/>
          </p:nvSpPr>
          <p:spPr>
            <a:xfrm rot="-6163118">
              <a:off x="1344458" y="-720076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6" name="Shape 1453"/>
            <p:cNvSpPr/>
            <p:nvPr/>
          </p:nvSpPr>
          <p:spPr>
            <a:xfrm rot="6178575">
              <a:off x="5502818" y="-711509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1463"/>
          <p:cNvGrpSpPr/>
          <p:nvPr/>
        </p:nvGrpSpPr>
        <p:grpSpPr>
          <a:xfrm>
            <a:off x="-460375" y="-2152650"/>
            <a:ext cx="13077825" cy="7897813"/>
            <a:chOff x="0" y="0"/>
            <a:chExt cx="13077793" cy="7896811"/>
          </a:xfrm>
        </p:grpSpPr>
        <p:sp>
          <p:nvSpPr>
            <p:cNvPr id="27658" name="Shape 1455"/>
            <p:cNvSpPr/>
            <p:nvPr/>
          </p:nvSpPr>
          <p:spPr>
            <a:xfrm rot="9938027">
              <a:off x="6180809" y="1170788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Shape 1456"/>
            <p:cNvSpPr/>
            <p:nvPr/>
          </p:nvSpPr>
          <p:spPr>
            <a:xfrm rot="-9947464">
              <a:off x="4575667" y="1195356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0" name="Shape 1457"/>
            <p:cNvSpPr/>
            <p:nvPr/>
          </p:nvSpPr>
          <p:spPr>
            <a:xfrm rot="-8282204">
              <a:off x="3133824" y="488751"/>
              <a:ext cx="2319646" cy="6516446"/>
            </a:xfrm>
            <a:custGeom>
              <a:avLst/>
              <a:gdLst/>
              <a:ahLst/>
              <a:cxnLst>
                <a:cxn ang="0">
                  <a:pos x="1159823" y="3258223"/>
                </a:cxn>
                <a:cxn ang="5400000">
                  <a:pos x="1159823" y="3258223"/>
                </a:cxn>
                <a:cxn ang="10800000">
                  <a:pos x="1159823" y="3258223"/>
                </a:cxn>
                <a:cxn ang="16200000">
                  <a:pos x="1159823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Shape 1458"/>
            <p:cNvSpPr/>
            <p:nvPr/>
          </p:nvSpPr>
          <p:spPr>
            <a:xfrm rot="8254138">
              <a:off x="7564663" y="446211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Shape 1459"/>
            <p:cNvSpPr/>
            <p:nvPr/>
          </p:nvSpPr>
          <p:spPr>
            <a:xfrm rot="6759371">
              <a:off x="8464405" y="-932832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3" name="Shape 1460"/>
            <p:cNvSpPr/>
            <p:nvPr/>
          </p:nvSpPr>
          <p:spPr>
            <a:xfrm rot="-6664717">
              <a:off x="2297507" y="-893322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4" name="Shape 1461"/>
            <p:cNvSpPr/>
            <p:nvPr/>
          </p:nvSpPr>
          <p:spPr>
            <a:xfrm rot="-5400000">
              <a:off x="2123993" y="-1865506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EB3DC">
                    <a:alpha val="20000"/>
                  </a:srgbClr>
                </a:gs>
                <a:gs pos="100000">
                  <a:srgbClr val="8E7BCB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5" name="Shape 1462"/>
            <p:cNvSpPr/>
            <p:nvPr/>
          </p:nvSpPr>
          <p:spPr>
            <a:xfrm rot="5572430">
              <a:off x="8603805" y="-1761861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DB0DB">
                    <a:alpha val="20000"/>
                  </a:srgbClr>
                </a:gs>
                <a:gs pos="100000">
                  <a:srgbClr val="8D75C9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Group 1471"/>
          <p:cNvGrpSpPr/>
          <p:nvPr/>
        </p:nvGrpSpPr>
        <p:grpSpPr>
          <a:xfrm>
            <a:off x="-3430587" y="-2660650"/>
            <a:ext cx="18927762" cy="11126788"/>
            <a:chOff x="0" y="0"/>
            <a:chExt cx="18929168" cy="11126179"/>
          </a:xfrm>
        </p:grpSpPr>
        <p:sp>
          <p:nvSpPr>
            <p:cNvPr id="27667" name="Shape 1464"/>
            <p:cNvSpPr/>
            <p:nvPr/>
          </p:nvSpPr>
          <p:spPr>
            <a:xfrm rot="-9109501">
              <a:off x="5524994" y="1254174"/>
              <a:ext cx="3551346" cy="9279912"/>
            </a:xfrm>
            <a:custGeom>
              <a:avLst/>
              <a:gdLst/>
              <a:ahLst/>
              <a:cxnLst>
                <a:cxn ang="0">
                  <a:pos x="1775673" y="4639956"/>
                </a:cxn>
                <a:cxn ang="5400000">
                  <a:pos x="1775673" y="4639956"/>
                </a:cxn>
                <a:cxn ang="10800000">
                  <a:pos x="1775673" y="4639956"/>
                </a:cxn>
                <a:cxn ang="16200000">
                  <a:pos x="1775673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Shape 1465"/>
            <p:cNvSpPr/>
            <p:nvPr/>
          </p:nvSpPr>
          <p:spPr>
            <a:xfrm rot="10800000">
              <a:off x="7712930" y="1846268"/>
              <a:ext cx="3551346" cy="9279912"/>
            </a:xfrm>
            <a:custGeom>
              <a:avLst/>
              <a:gdLst/>
              <a:ahLst/>
              <a:cxnLst>
                <a:cxn ang="0">
                  <a:pos x="1775673" y="4639956"/>
                </a:cxn>
                <a:cxn ang="5400000">
                  <a:pos x="1775673" y="4639956"/>
                </a:cxn>
                <a:cxn ang="10800000">
                  <a:pos x="1775673" y="4639956"/>
                </a:cxn>
                <a:cxn ang="16200000">
                  <a:pos x="1775673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2CAB3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Shape 1466"/>
            <p:cNvSpPr/>
            <p:nvPr/>
          </p:nvSpPr>
          <p:spPr>
            <a:xfrm rot="9092437">
              <a:off x="9919983" y="1251009"/>
              <a:ext cx="3551346" cy="9279912"/>
            </a:xfrm>
            <a:custGeom>
              <a:avLst/>
              <a:gdLst/>
              <a:ahLst/>
              <a:cxnLst>
                <a:cxn ang="0">
                  <a:pos x="1775673" y="4639956"/>
                </a:cxn>
                <a:cxn ang="5400000">
                  <a:pos x="1775673" y="4639956"/>
                </a:cxn>
                <a:cxn ang="10800000">
                  <a:pos x="1775673" y="4639956"/>
                </a:cxn>
                <a:cxn ang="16200000">
                  <a:pos x="1775673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0" name="Shape 1467"/>
            <p:cNvSpPr/>
            <p:nvPr/>
          </p:nvSpPr>
          <p:spPr>
            <a:xfrm rot="-7497235">
              <a:off x="3878796" y="-236949"/>
              <a:ext cx="3551345" cy="9279912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Shape 1468"/>
            <p:cNvSpPr/>
            <p:nvPr/>
          </p:nvSpPr>
          <p:spPr>
            <a:xfrm rot="7336260">
              <a:off x="11379645" y="-307931"/>
              <a:ext cx="3551345" cy="9279912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2" name="Shape 1469"/>
            <p:cNvSpPr/>
            <p:nvPr/>
          </p:nvSpPr>
          <p:spPr>
            <a:xfrm rot="5817164">
              <a:off x="12332708" y="-2315673"/>
              <a:ext cx="3551345" cy="9279912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3" name="Shape 1470"/>
            <p:cNvSpPr/>
            <p:nvPr/>
          </p:nvSpPr>
          <p:spPr>
            <a:xfrm rot="-5668187">
              <a:off x="2988548" y="-2372952"/>
              <a:ext cx="3551345" cy="9279912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Group 1478"/>
          <p:cNvGrpSpPr/>
          <p:nvPr/>
        </p:nvGrpSpPr>
        <p:grpSpPr>
          <a:xfrm>
            <a:off x="-5561012" y="-2476500"/>
            <a:ext cx="23339425" cy="13752513"/>
            <a:chOff x="0" y="0"/>
            <a:chExt cx="23339775" cy="13752882"/>
          </a:xfrm>
        </p:grpSpPr>
        <p:sp>
          <p:nvSpPr>
            <p:cNvPr id="27675" name="Shape 1472"/>
            <p:cNvSpPr/>
            <p:nvPr/>
          </p:nvSpPr>
          <p:spPr>
            <a:xfrm rot="9848650">
              <a:off x="11499886" y="1493465"/>
              <a:ext cx="3586635" cy="11907461"/>
            </a:xfrm>
            <a:custGeom>
              <a:avLst/>
              <a:gdLst/>
              <a:ahLst/>
              <a:cxnLst>
                <a:cxn ang="0">
                  <a:pos x="1793317" y="5953730"/>
                </a:cxn>
                <a:cxn ang="5400000">
                  <a:pos x="1793317" y="5953730"/>
                </a:cxn>
                <a:cxn ang="10800000">
                  <a:pos x="1793317" y="5953730"/>
                </a:cxn>
                <a:cxn ang="16200000">
                  <a:pos x="1793317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6" name="Shape 1473"/>
            <p:cNvSpPr/>
            <p:nvPr/>
          </p:nvSpPr>
          <p:spPr>
            <a:xfrm rot="-9724966">
              <a:off x="8092689" y="1582465"/>
              <a:ext cx="3586636" cy="11907461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2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7" name="Shape 1474"/>
            <p:cNvSpPr/>
            <p:nvPr/>
          </p:nvSpPr>
          <p:spPr>
            <a:xfrm rot="-8307618">
              <a:off x="5883764" y="114826"/>
              <a:ext cx="3586636" cy="11907461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8" name="Shape 1475"/>
            <p:cNvSpPr/>
            <p:nvPr/>
          </p:nvSpPr>
          <p:spPr>
            <a:xfrm rot="8148373">
              <a:off x="13930521" y="114824"/>
              <a:ext cx="3586636" cy="11907461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9" name="Shape 1476"/>
            <p:cNvSpPr/>
            <p:nvPr/>
          </p:nvSpPr>
          <p:spPr>
            <a:xfrm rot="-6719689">
              <a:off x="4398724" y="-2020545"/>
              <a:ext cx="3586636" cy="11907460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0" name="Shape 1477"/>
            <p:cNvSpPr/>
            <p:nvPr/>
          </p:nvSpPr>
          <p:spPr>
            <a:xfrm rot="6462050">
              <a:off x="15329343" y="-2435100"/>
              <a:ext cx="3586636" cy="11907460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1488"/>
          <p:cNvGrpSpPr/>
          <p:nvPr/>
        </p:nvGrpSpPr>
        <p:grpSpPr>
          <a:xfrm>
            <a:off x="3090863" y="-1290637"/>
            <a:ext cx="6019800" cy="3711575"/>
            <a:chOff x="0" y="0"/>
            <a:chExt cx="6019342" cy="3710818"/>
          </a:xfrm>
        </p:grpSpPr>
        <p:sp>
          <p:nvSpPr>
            <p:cNvPr id="27682" name="Shape 1479"/>
            <p:cNvSpPr/>
            <p:nvPr/>
          </p:nvSpPr>
          <p:spPr>
            <a:xfrm rot="10800000">
              <a:off x="2680158" y="352871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3" name="Shape 1480"/>
            <p:cNvSpPr/>
            <p:nvPr/>
          </p:nvSpPr>
          <p:spPr>
            <a:xfrm rot="-9727078">
              <a:off x="2165508" y="253780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4" name="Shape 1481"/>
            <p:cNvSpPr/>
            <p:nvPr/>
          </p:nvSpPr>
          <p:spPr>
            <a:xfrm rot="9679146">
              <a:off x="3192333" y="232403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5" name="Shape 1482"/>
            <p:cNvSpPr/>
            <p:nvPr/>
          </p:nvSpPr>
          <p:spPr>
            <a:xfrm rot="-8911785">
              <a:off x="1803139" y="-8786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Shape 1483"/>
            <p:cNvSpPr/>
            <p:nvPr/>
          </p:nvSpPr>
          <p:spPr>
            <a:xfrm rot="8702102">
              <a:off x="3586377" y="-14461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Shape 1484"/>
            <p:cNvSpPr/>
            <p:nvPr/>
          </p:nvSpPr>
          <p:spPr>
            <a:xfrm rot="-8049527">
              <a:off x="1563531" y="-277015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Shape 1485"/>
            <p:cNvSpPr/>
            <p:nvPr/>
          </p:nvSpPr>
          <p:spPr>
            <a:xfrm rot="-7247032">
              <a:off x="1297093" y="-518620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Shape 1486"/>
            <p:cNvSpPr/>
            <p:nvPr/>
          </p:nvSpPr>
          <p:spPr>
            <a:xfrm rot="7815097">
              <a:off x="3913933" y="-308657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Shape 1487"/>
            <p:cNvSpPr/>
            <p:nvPr/>
          </p:nvSpPr>
          <p:spPr>
            <a:xfrm rot="7150327">
              <a:off x="4110575" y="-600676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Shape 1489"/>
          <p:cNvSpPr/>
          <p:nvPr/>
        </p:nvSpPr>
        <p:spPr>
          <a:xfrm>
            <a:off x="3151188" y="2617788"/>
            <a:ext cx="5981700" cy="15509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9600" b="1">
                <a:solidFill>
                  <a:srgbClr val="FFFFFF"/>
                </a:solidFill>
                <a:effectLst>
                  <a:outerShdw blurRad="50800" dist="63500" dir="18900000" rotWithShape="0">
                    <a:srgbClr val="A7A7A7"/>
                  </a:outerShdw>
                </a:effectLst>
                <a:latin typeface="方正兰亭超细黑简体" panose="02000000000000000000" charset="-122"/>
                <a:ea typeface="方正兰亭超细黑简体" panose="02000000000000000000" charset="-122"/>
                <a:cs typeface="方正兰亭超细黑简体" panose="02000000000000000000" charset="-122"/>
                <a:sym typeface="方正兰亭超细黑简体" panose="02000000000000000000" charset="-122"/>
              </a:defRPr>
            </a:lvl1pPr>
          </a:lstStyle>
          <a:p>
            <a:pPr fontAlgn="auto"/>
            <a: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361</Words>
  <Application>Microsoft Office PowerPoint</Application>
  <PresentationFormat>宽屏</PresentationFormat>
  <Paragraphs>49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方正兰亭超细黑简体</vt:lpstr>
      <vt:lpstr>黑体</vt:lpstr>
      <vt:lpstr>华文行楷</vt:lpstr>
      <vt:lpstr>楷体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115</cp:revision>
  <dcterms:created xsi:type="dcterms:W3CDTF">2017-09-12T13:39:00Z</dcterms:created>
  <dcterms:modified xsi:type="dcterms:W3CDTF">2019-03-12T11:30:37Z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