
<file path=[Content_Types].xml><?xml version="1.0" encoding="utf-8"?>
<Types xmlns="http://schemas.openxmlformats.org/package/2006/content-types">
  <Default Extension="jpeg" ContentType="image/jpeg"/>
  <Default Extension="tiff" ContentType="image/tiff"/>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sldIdLst>
    <p:sldId id="256" r:id="rId3"/>
    <p:sldId id="284" r:id="rId5"/>
    <p:sldId id="285" r:id="rId6"/>
    <p:sldId id="286" r:id="rId7"/>
    <p:sldId id="291" r:id="rId8"/>
    <p:sldId id="324" r:id="rId9"/>
    <p:sldId id="299" r:id="rId10"/>
    <p:sldId id="301" r:id="rId11"/>
    <p:sldId id="308" r:id="rId12"/>
    <p:sldId id="309" r:id="rId13"/>
    <p:sldId id="315" r:id="rId14"/>
    <p:sldId id="316" r:id="rId15"/>
    <p:sldId id="318" r:id="rId16"/>
    <p:sldId id="320" r:id="rId17"/>
    <p:sldId id="282" r:id="rId18"/>
  </p:sldIdLst>
  <p:sldSz cx="12192000" cy="6858000"/>
  <p:notesSz cx="6858000" cy="9144000"/>
  <p:defaultTex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50CC"/>
    <a:srgbClr val="0A93F1"/>
    <a:srgbClr val="45E859"/>
    <a:srgbClr val="FE3C6A"/>
    <a:srgbClr val="FDB11D"/>
    <a:srgbClr val="0499BB"/>
    <a:srgbClr val="57AF2E"/>
    <a:srgbClr val="FFE723"/>
    <a:srgbClr val="7EA016"/>
    <a:srgbClr val="9CE7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7"/>
    <p:restoredTop sz="93699"/>
  </p:normalViewPr>
  <p:slideViewPr>
    <p:cSldViewPr snapToGrid="0" snapToObjects="1">
      <p:cViewPr>
        <p:scale>
          <a:sx n="66" d="100"/>
          <a:sy n="66" d="100"/>
        </p:scale>
        <p:origin x="150" y="10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5EBBA0-8F9C-420E-9C06-9DFC2066FD2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7FF28A-B27E-4DF3-B58C-0DC9C748E5CB}"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C7FF28A-B27E-4DF3-B58C-0DC9C748E5CB}"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C7FF28A-B27E-4DF3-B58C-0DC9C748E5CB}"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C7FF28A-B27E-4DF3-B58C-0DC9C748E5CB}"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5" Type="http://schemas.openxmlformats.org/officeDocument/2006/relationships/image" Target="../media/image2.png"/><Relationship Id="rId4" Type="http://schemas.microsoft.com/office/2007/relationships/media" Target="../media/media1.mp3"/><Relationship Id="rId3" Type="http://schemas.openxmlformats.org/officeDocument/2006/relationships/audio" Target="NULL" TargetMode="Externa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5" Type="http://schemas.openxmlformats.org/officeDocument/2006/relationships/image" Target="../media/image2.png"/><Relationship Id="rId4" Type="http://schemas.microsoft.com/office/2007/relationships/media" Target="../media/media1.mp3"/><Relationship Id="rId3" Type="http://schemas.openxmlformats.org/officeDocument/2006/relationships/audio" Target="NULL" TargetMode="Externa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椭圆 1"/>
          <p:cNvSpPr/>
          <p:nvPr userDrawn="1"/>
        </p:nvSpPr>
        <p:spPr>
          <a:xfrm rot="20014327">
            <a:off x="6755574" y="-1444518"/>
            <a:ext cx="3842887" cy="4208668"/>
          </a:xfrm>
          <a:prstGeom prst="triangl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12" name="椭圆 1"/>
          <p:cNvSpPr/>
          <p:nvPr userDrawn="1"/>
        </p:nvSpPr>
        <p:spPr>
          <a:xfrm rot="9976787">
            <a:off x="-12577" y="1252787"/>
            <a:ext cx="11472607" cy="7552486"/>
          </a:xfrm>
          <a:prstGeom prst="triangl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13" name="椭圆 1"/>
          <p:cNvSpPr/>
          <p:nvPr userDrawn="1"/>
        </p:nvSpPr>
        <p:spPr>
          <a:xfrm rot="17239399">
            <a:off x="8643707" y="3526378"/>
            <a:ext cx="3842887" cy="4208668"/>
          </a:xfrm>
          <a:prstGeom prst="triangl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3" name="文本占位符 6"/>
          <p:cNvSpPr>
            <a:spLocks noGrp="1"/>
          </p:cNvSpPr>
          <p:nvPr userDrawn="1">
            <p:ph type="body" sz="quarter" idx="13"/>
          </p:nvPr>
        </p:nvSpPr>
        <p:spPr>
          <a:xfrm>
            <a:off x="2915213" y="2128074"/>
            <a:ext cx="8084654" cy="1041761"/>
          </a:xfrm>
          <a:prstGeom prst="rect">
            <a:avLst/>
          </a:prstGeom>
        </p:spPr>
        <p:txBody>
          <a:bodyPr anchor="t"/>
          <a:lstStyle>
            <a:lvl1pPr marL="0" indent="0" algn="l">
              <a:lnSpc>
                <a:spcPct val="100000"/>
              </a:lnSpc>
              <a:buNone/>
              <a:defRPr sz="5400" b="1">
                <a:gradFill>
                  <a:gsLst>
                    <a:gs pos="0">
                      <a:srgbClr val="0A93F1"/>
                    </a:gs>
                    <a:gs pos="100000">
                      <a:srgbClr val="0750CC"/>
                    </a:gs>
                  </a:gsLst>
                  <a:path path="circle">
                    <a:fillToRect r="100000" b="100000"/>
                  </a:path>
                </a:gradFill>
                <a:latin typeface="微软雅黑" panose="020B0503020204020204" charset="-122"/>
                <a:ea typeface="微软雅黑" panose="020B0503020204020204" charset="-122"/>
                <a:cs typeface="微软雅黑" panose="020B0503020204020204" charset="-122"/>
              </a:defRPr>
            </a:lvl1pPr>
            <a:lvl2pPr algn="ctr">
              <a:defRPr>
                <a:solidFill>
                  <a:schemeClr val="bg1"/>
                </a:solidFill>
                <a:latin typeface="微软雅黑" panose="020B0503020204020204" charset="-122"/>
                <a:ea typeface="微软雅黑" panose="020B0503020204020204" charset="-122"/>
                <a:cs typeface="微软雅黑" panose="020B0503020204020204" charset="-122"/>
              </a:defRPr>
            </a:lvl2pPr>
            <a:lvl3pPr algn="ctr">
              <a:defRPr>
                <a:solidFill>
                  <a:schemeClr val="bg1"/>
                </a:solidFill>
                <a:latin typeface="微软雅黑" panose="020B0503020204020204" charset="-122"/>
                <a:ea typeface="微软雅黑" panose="020B0503020204020204" charset="-122"/>
                <a:cs typeface="微软雅黑" panose="020B0503020204020204" charset="-122"/>
              </a:defRPr>
            </a:lvl3pPr>
            <a:lvl4pPr algn="ctr">
              <a:defRPr>
                <a:solidFill>
                  <a:schemeClr val="bg1"/>
                </a:solidFill>
                <a:latin typeface="微软雅黑" panose="020B0503020204020204" charset="-122"/>
                <a:ea typeface="微软雅黑" panose="020B0503020204020204" charset="-122"/>
                <a:cs typeface="微软雅黑" panose="020B0503020204020204" charset="-122"/>
              </a:defRPr>
            </a:lvl4pPr>
            <a:lvl5pPr algn="ctr">
              <a:defRPr>
                <a:solidFill>
                  <a:schemeClr val="bg1"/>
                </a:solidFill>
                <a:latin typeface="微软雅黑" panose="020B0503020204020204" charset="-122"/>
                <a:ea typeface="微软雅黑" panose="020B0503020204020204" charset="-122"/>
                <a:cs typeface="微软雅黑" panose="020B0503020204020204" charset="-122"/>
              </a:defRPr>
            </a:lvl5pPr>
          </a:lstStyle>
          <a:p>
            <a:pPr lvl="0"/>
            <a:endParaRPr kumimoji="1" lang="zh-CN" altLang="en-US" dirty="0"/>
          </a:p>
        </p:txBody>
      </p:sp>
      <p:sp>
        <p:nvSpPr>
          <p:cNvPr id="7" name="椭圆 1"/>
          <p:cNvSpPr/>
          <p:nvPr userDrawn="1"/>
        </p:nvSpPr>
        <p:spPr>
          <a:xfrm rot="16836342">
            <a:off x="-1046229" y="-1754067"/>
            <a:ext cx="3978527" cy="3086427"/>
          </a:xfrm>
          <a:prstGeom prst="triangl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8" name="椭圆 1"/>
          <p:cNvSpPr/>
          <p:nvPr userDrawn="1"/>
        </p:nvSpPr>
        <p:spPr>
          <a:xfrm rot="4473882">
            <a:off x="414042" y="4177956"/>
            <a:ext cx="3030163" cy="3318586"/>
          </a:xfrm>
          <a:prstGeom prst="triangl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10" name="文本占位符 6"/>
          <p:cNvSpPr>
            <a:spLocks noGrp="1"/>
          </p:cNvSpPr>
          <p:nvPr userDrawn="1">
            <p:ph type="body" sz="quarter" idx="14"/>
          </p:nvPr>
        </p:nvSpPr>
        <p:spPr>
          <a:xfrm>
            <a:off x="2915213" y="3169834"/>
            <a:ext cx="8084654" cy="588643"/>
          </a:xfrm>
          <a:prstGeom prst="rect">
            <a:avLst/>
          </a:prstGeom>
        </p:spPr>
        <p:txBody>
          <a:bodyPr anchor="t"/>
          <a:lstStyle>
            <a:lvl1pPr marL="0" indent="0" algn="l">
              <a:lnSpc>
                <a:spcPct val="100000"/>
              </a:lnSpc>
              <a:buNone/>
              <a:defRPr sz="2400" b="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defRPr>
            </a:lvl1pPr>
            <a:lvl2pPr algn="ctr">
              <a:defRPr>
                <a:solidFill>
                  <a:schemeClr val="bg1"/>
                </a:solidFill>
                <a:latin typeface="微软雅黑" panose="020B0503020204020204" charset="-122"/>
                <a:ea typeface="微软雅黑" panose="020B0503020204020204" charset="-122"/>
                <a:cs typeface="微软雅黑" panose="020B0503020204020204" charset="-122"/>
              </a:defRPr>
            </a:lvl2pPr>
            <a:lvl3pPr algn="ctr">
              <a:defRPr>
                <a:solidFill>
                  <a:schemeClr val="bg1"/>
                </a:solidFill>
                <a:latin typeface="微软雅黑" panose="020B0503020204020204" charset="-122"/>
                <a:ea typeface="微软雅黑" panose="020B0503020204020204" charset="-122"/>
                <a:cs typeface="微软雅黑" panose="020B0503020204020204" charset="-122"/>
              </a:defRPr>
            </a:lvl3pPr>
            <a:lvl4pPr algn="ctr">
              <a:defRPr>
                <a:solidFill>
                  <a:schemeClr val="bg1"/>
                </a:solidFill>
                <a:latin typeface="微软雅黑" panose="020B0503020204020204" charset="-122"/>
                <a:ea typeface="微软雅黑" panose="020B0503020204020204" charset="-122"/>
                <a:cs typeface="微软雅黑" panose="020B0503020204020204" charset="-122"/>
              </a:defRPr>
            </a:lvl4pPr>
            <a:lvl5pPr algn="ctr">
              <a:defRPr>
                <a:solidFill>
                  <a:schemeClr val="bg1"/>
                </a:solidFill>
                <a:latin typeface="微软雅黑" panose="020B0503020204020204" charset="-122"/>
                <a:ea typeface="微软雅黑" panose="020B0503020204020204" charset="-122"/>
                <a:cs typeface="微软雅黑" panose="020B0503020204020204" charset="-122"/>
              </a:defRPr>
            </a:lvl5pPr>
          </a:lstStyle>
          <a:p>
            <a:pPr lvl="0"/>
            <a:endParaRPr kumimoji="1" lang="zh-CN" altLang="en-US" dirty="0"/>
          </a:p>
        </p:txBody>
      </p:sp>
      <p:sp>
        <p:nvSpPr>
          <p:cNvPr id="14" name="文本占位符 6"/>
          <p:cNvSpPr>
            <a:spLocks noGrp="1"/>
          </p:cNvSpPr>
          <p:nvPr userDrawn="1">
            <p:ph type="body" sz="quarter" idx="15"/>
          </p:nvPr>
        </p:nvSpPr>
        <p:spPr>
          <a:xfrm>
            <a:off x="2915213" y="4033466"/>
            <a:ext cx="8084654" cy="588643"/>
          </a:xfrm>
          <a:prstGeom prst="rect">
            <a:avLst/>
          </a:prstGeom>
        </p:spPr>
        <p:txBody>
          <a:bodyPr anchor="t"/>
          <a:lstStyle>
            <a:lvl1pPr marL="285750" indent="-285750" algn="l">
              <a:lnSpc>
                <a:spcPct val="100000"/>
              </a:lnSpc>
              <a:buFont typeface="Arial" panose="020B0604020202020204" pitchFamily="34" charset="0"/>
              <a:buChar char="•"/>
              <a:defRPr sz="1400" b="0">
                <a:solidFill>
                  <a:schemeClr val="tx1">
                    <a:lumMod val="65000"/>
                    <a:lumOff val="35000"/>
                  </a:schemeClr>
                </a:solidFill>
                <a:latin typeface="微软雅黑" panose="020B0503020204020204" charset="-122"/>
                <a:ea typeface="微软雅黑" panose="020B0503020204020204" charset="-122"/>
                <a:cs typeface="微软雅黑" panose="020B0503020204020204" charset="-122"/>
              </a:defRPr>
            </a:lvl1pPr>
            <a:lvl2pPr algn="ctr">
              <a:defRPr>
                <a:solidFill>
                  <a:schemeClr val="bg1"/>
                </a:solidFill>
                <a:latin typeface="微软雅黑" panose="020B0503020204020204" charset="-122"/>
                <a:ea typeface="微软雅黑" panose="020B0503020204020204" charset="-122"/>
                <a:cs typeface="微软雅黑" panose="020B0503020204020204" charset="-122"/>
              </a:defRPr>
            </a:lvl2pPr>
            <a:lvl3pPr algn="ctr">
              <a:defRPr>
                <a:solidFill>
                  <a:schemeClr val="bg1"/>
                </a:solidFill>
                <a:latin typeface="微软雅黑" panose="020B0503020204020204" charset="-122"/>
                <a:ea typeface="微软雅黑" panose="020B0503020204020204" charset="-122"/>
                <a:cs typeface="微软雅黑" panose="020B0503020204020204" charset="-122"/>
              </a:defRPr>
            </a:lvl3pPr>
            <a:lvl4pPr algn="ctr">
              <a:defRPr>
                <a:solidFill>
                  <a:schemeClr val="bg1"/>
                </a:solidFill>
                <a:latin typeface="微软雅黑" panose="020B0503020204020204" charset="-122"/>
                <a:ea typeface="微软雅黑" panose="020B0503020204020204" charset="-122"/>
                <a:cs typeface="微软雅黑" panose="020B0503020204020204" charset="-122"/>
              </a:defRPr>
            </a:lvl4pPr>
            <a:lvl5pPr algn="ctr">
              <a:defRPr>
                <a:solidFill>
                  <a:schemeClr val="bg1"/>
                </a:solidFill>
                <a:latin typeface="微软雅黑" panose="020B0503020204020204" charset="-122"/>
                <a:ea typeface="微软雅黑" panose="020B0503020204020204" charset="-122"/>
                <a:cs typeface="微软雅黑" panose="020B0503020204020204" charset="-122"/>
              </a:defRPr>
            </a:lvl5pPr>
          </a:lstStyle>
          <a:p>
            <a:pPr lvl="0"/>
            <a:endParaRPr kumimoji="1" lang="zh-CN" altLang="en-US" dirty="0"/>
          </a:p>
        </p:txBody>
      </p:sp>
      <p:pic>
        <p:nvPicPr>
          <p:cNvPr id="15" name="Fade-Alan Walker">
            <a:hlinkClick r:id="" action="ppaction://media"/>
          </p:cNvPr>
          <p:cNvPicPr>
            <a:picLocks noChangeAspect="1"/>
          </p:cNvPicPr>
          <p:nvPr userDrawn="1">
            <a:audioFile r:link="rId3"/>
            <p:extLst>
              <p:ext uri="{DAA4B4D4-6D71-4841-9C94-3DE7FCFB9230}">
                <p14:media xmlns:p14="http://schemas.microsoft.com/office/powerpoint/2010/main" r:embed="rId4">
                  <p14:trim end="5652.700195"/>
                </p14:media>
              </p:ext>
            </p:extLst>
          </p:nvPr>
        </p:nvPicPr>
        <p:blipFill>
          <a:blip r:embed="rId5"/>
          <a:stretch>
            <a:fillRect/>
          </a:stretch>
        </p:blipFill>
        <p:spPr>
          <a:xfrm>
            <a:off x="4583899" y="-149090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5"/>
                                        </p:tgtEl>
                                      </p:cBhvr>
                                    </p:cmd>
                                  </p:childTnLst>
                                </p:cTn>
                              </p:par>
                            </p:childTnLst>
                          </p:cTn>
                        </p:par>
                        <p:par>
                          <p:cTn id="7" fill="hold">
                            <p:stCondLst>
                              <p:cond delay="0"/>
                            </p:stCondLst>
                            <p:childTnLst>
                              <p:par>
                                <p:cTn id="8" presetID="31" presetClass="entr" presetSubtype="0"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fltVal val="0"/>
                                          </p:val>
                                        </p:tav>
                                        <p:tav tm="100000">
                                          <p:val>
                                            <p:strVal val="#ppt_w"/>
                                          </p:val>
                                        </p:tav>
                                      </p:tavLst>
                                    </p:anim>
                                    <p:anim calcmode="lin" valueType="num">
                                      <p:cBhvr>
                                        <p:cTn id="11" dur="1000" fill="hold"/>
                                        <p:tgtEl>
                                          <p:spTgt spid="12"/>
                                        </p:tgtEl>
                                        <p:attrNameLst>
                                          <p:attrName>ppt_h</p:attrName>
                                        </p:attrNameLst>
                                      </p:cBhvr>
                                      <p:tavLst>
                                        <p:tav tm="0">
                                          <p:val>
                                            <p:fltVal val="0"/>
                                          </p:val>
                                        </p:tav>
                                        <p:tav tm="100000">
                                          <p:val>
                                            <p:strVal val="#ppt_h"/>
                                          </p:val>
                                        </p:tav>
                                      </p:tavLst>
                                    </p:anim>
                                    <p:anim calcmode="lin" valueType="num">
                                      <p:cBhvr>
                                        <p:cTn id="12" dur="1000" fill="hold"/>
                                        <p:tgtEl>
                                          <p:spTgt spid="12"/>
                                        </p:tgtEl>
                                        <p:attrNameLst>
                                          <p:attrName>style.rotation</p:attrName>
                                        </p:attrNameLst>
                                      </p:cBhvr>
                                      <p:tavLst>
                                        <p:tav tm="0">
                                          <p:val>
                                            <p:fltVal val="90"/>
                                          </p:val>
                                        </p:tav>
                                        <p:tav tm="100000">
                                          <p:val>
                                            <p:fltVal val="0"/>
                                          </p:val>
                                        </p:tav>
                                      </p:tavLst>
                                    </p:anim>
                                    <p:animEffect transition="in" filter="fade">
                                      <p:cBhvr>
                                        <p:cTn id="13" dur="1000"/>
                                        <p:tgtEl>
                                          <p:spTgt spid="12"/>
                                        </p:tgtEl>
                                      </p:cBhvr>
                                    </p:animEffect>
                                  </p:childTnLst>
                                </p:cTn>
                              </p:par>
                            </p:childTnLst>
                          </p:cTn>
                        </p:par>
                        <p:par>
                          <p:cTn id="14" fill="hold">
                            <p:stCondLst>
                              <p:cond delay="1000"/>
                            </p:stCondLst>
                            <p:childTnLst>
                              <p:par>
                                <p:cTn id="15" presetID="53" presetClass="entr" presetSubtype="528"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fltVal val="0.5"/>
                                          </p:val>
                                        </p:tav>
                                        <p:tav tm="100000">
                                          <p:val>
                                            <p:strVal val="#ppt_x"/>
                                          </p:val>
                                        </p:tav>
                                      </p:tavLst>
                                    </p:anim>
                                    <p:anim calcmode="lin" valueType="num">
                                      <p:cBhvr>
                                        <p:cTn id="21" dur="500" fill="hold"/>
                                        <p:tgtEl>
                                          <p:spTgt spid="13"/>
                                        </p:tgtEl>
                                        <p:attrNameLst>
                                          <p:attrName>ppt_y</p:attrName>
                                        </p:attrNameLst>
                                      </p:cBhvr>
                                      <p:tavLst>
                                        <p:tav tm="0">
                                          <p:val>
                                            <p:fltVal val="0.5"/>
                                          </p:val>
                                        </p:tav>
                                        <p:tav tm="100000">
                                          <p:val>
                                            <p:strVal val="#ppt_y"/>
                                          </p:val>
                                        </p:tav>
                                      </p:tavLst>
                                    </p:anim>
                                  </p:childTnLst>
                                </p:cTn>
                              </p:par>
                              <p:par>
                                <p:cTn id="22" presetID="53" presetClass="entr" presetSubtype="52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anim calcmode="lin" valueType="num">
                                      <p:cBhvr>
                                        <p:cTn id="27" dur="500" fill="hold"/>
                                        <p:tgtEl>
                                          <p:spTgt spid="8"/>
                                        </p:tgtEl>
                                        <p:attrNameLst>
                                          <p:attrName>ppt_x</p:attrName>
                                        </p:attrNameLst>
                                      </p:cBhvr>
                                      <p:tavLst>
                                        <p:tav tm="0">
                                          <p:val>
                                            <p:fltVal val="0.5"/>
                                          </p:val>
                                        </p:tav>
                                        <p:tav tm="100000">
                                          <p:val>
                                            <p:strVal val="#ppt_x"/>
                                          </p:val>
                                        </p:tav>
                                      </p:tavLst>
                                    </p:anim>
                                    <p:anim calcmode="lin" valueType="num">
                                      <p:cBhvr>
                                        <p:cTn id="28" dur="500" fill="hold"/>
                                        <p:tgtEl>
                                          <p:spTgt spid="8"/>
                                        </p:tgtEl>
                                        <p:attrNameLst>
                                          <p:attrName>ppt_y</p:attrName>
                                        </p:attrNameLst>
                                      </p:cBhvr>
                                      <p:tavLst>
                                        <p:tav tm="0">
                                          <p:val>
                                            <p:fltVal val="0.5"/>
                                          </p:val>
                                        </p:tav>
                                        <p:tav tm="100000">
                                          <p:val>
                                            <p:strVal val="#ppt_y"/>
                                          </p:val>
                                        </p:tav>
                                      </p:tavLst>
                                    </p:anim>
                                  </p:childTnLst>
                                </p:cTn>
                              </p:par>
                              <p:par>
                                <p:cTn id="29" presetID="53" presetClass="entr" presetSubtype="528"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anim calcmode="lin" valueType="num">
                                      <p:cBhvr>
                                        <p:cTn id="34" dur="500" fill="hold"/>
                                        <p:tgtEl>
                                          <p:spTgt spid="7"/>
                                        </p:tgtEl>
                                        <p:attrNameLst>
                                          <p:attrName>ppt_x</p:attrName>
                                        </p:attrNameLst>
                                      </p:cBhvr>
                                      <p:tavLst>
                                        <p:tav tm="0">
                                          <p:val>
                                            <p:fltVal val="0.5"/>
                                          </p:val>
                                        </p:tav>
                                        <p:tav tm="100000">
                                          <p:val>
                                            <p:strVal val="#ppt_x"/>
                                          </p:val>
                                        </p:tav>
                                      </p:tavLst>
                                    </p:anim>
                                    <p:anim calcmode="lin" valueType="num">
                                      <p:cBhvr>
                                        <p:cTn id="35" dur="500" fill="hold"/>
                                        <p:tgtEl>
                                          <p:spTgt spid="7"/>
                                        </p:tgtEl>
                                        <p:attrNameLst>
                                          <p:attrName>ppt_y</p:attrName>
                                        </p:attrNameLst>
                                      </p:cBhvr>
                                      <p:tavLst>
                                        <p:tav tm="0">
                                          <p:val>
                                            <p:fltVal val="0.5"/>
                                          </p:val>
                                        </p:tav>
                                        <p:tav tm="100000">
                                          <p:val>
                                            <p:strVal val="#ppt_y"/>
                                          </p:val>
                                        </p:tav>
                                      </p:tavLst>
                                    </p:anim>
                                  </p:childTnLst>
                                </p:cTn>
                              </p:par>
                              <p:par>
                                <p:cTn id="36" presetID="53" presetClass="entr" presetSubtype="528"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animEffect transition="in" filter="fade">
                                      <p:cBhvr>
                                        <p:cTn id="40" dur="500"/>
                                        <p:tgtEl>
                                          <p:spTgt spid="16"/>
                                        </p:tgtEl>
                                      </p:cBhvr>
                                    </p:animEffect>
                                    <p:anim calcmode="lin" valueType="num">
                                      <p:cBhvr>
                                        <p:cTn id="41" dur="500" fill="hold"/>
                                        <p:tgtEl>
                                          <p:spTgt spid="16"/>
                                        </p:tgtEl>
                                        <p:attrNameLst>
                                          <p:attrName>ppt_x</p:attrName>
                                        </p:attrNameLst>
                                      </p:cBhvr>
                                      <p:tavLst>
                                        <p:tav tm="0">
                                          <p:val>
                                            <p:fltVal val="0.5"/>
                                          </p:val>
                                        </p:tav>
                                        <p:tav tm="100000">
                                          <p:val>
                                            <p:strVal val="#ppt_x"/>
                                          </p:val>
                                        </p:tav>
                                      </p:tavLst>
                                    </p:anim>
                                    <p:anim calcmode="lin" valueType="num">
                                      <p:cBhvr>
                                        <p:cTn id="42" dur="500" fill="hold"/>
                                        <p:tgtEl>
                                          <p:spTgt spid="16"/>
                                        </p:tgtEl>
                                        <p:attrNameLst>
                                          <p:attrName>ppt_y</p:attrName>
                                        </p:attrNameLst>
                                      </p:cBhvr>
                                      <p:tavLst>
                                        <p:tav tm="0">
                                          <p:val>
                                            <p:fltVal val="0.5"/>
                                          </p:val>
                                        </p:tav>
                                        <p:tav tm="100000">
                                          <p:val>
                                            <p:strVal val="#ppt_y"/>
                                          </p:val>
                                        </p:tav>
                                      </p:tavLst>
                                    </p:anim>
                                  </p:childTnLst>
                                </p:cTn>
                              </p:par>
                            </p:childTnLst>
                          </p:cTn>
                        </p:par>
                        <p:par>
                          <p:cTn id="43" fill="hold">
                            <p:stCondLst>
                              <p:cond delay="1500"/>
                            </p:stCondLst>
                            <p:childTnLst>
                              <p:par>
                                <p:cTn id="44" presetID="14" presetClass="entr" presetSubtype="10" fill="hold" grpId="0" nodeType="afterEffect" nodePh="1">
                                  <p:stCondLst>
                                    <p:cond delay="0"/>
                                  </p:stCondLst>
                                  <p:endCondLst>
                                    <p:cond evt="begin" delay="0">
                                      <p:tn val="44"/>
                                    </p:cond>
                                  </p:endCondLst>
                                  <p:iterate type="lt">
                                    <p:tmPct val="10000"/>
                                  </p:iterate>
                                  <p:childTnLst>
                                    <p:set>
                                      <p:cBhvr>
                                        <p:cTn id="45" dur="1" fill="hold">
                                          <p:stCondLst>
                                            <p:cond delay="0"/>
                                          </p:stCondLst>
                                        </p:cTn>
                                        <p:tgtEl>
                                          <p:spTgt spid="3">
                                            <p:txEl>
                                              <p:pRg st="0" end="0"/>
                                            </p:txEl>
                                          </p:spTgt>
                                        </p:tgtEl>
                                        <p:attrNameLst>
                                          <p:attrName>style.visibility</p:attrName>
                                        </p:attrNameLst>
                                      </p:cBhvr>
                                      <p:to>
                                        <p:strVal val="visible"/>
                                      </p:to>
                                    </p:set>
                                    <p:animEffect transition="in" filter="randombar(horizontal)">
                                      <p:cBhvr>
                                        <p:cTn id="46" dur="500"/>
                                        <p:tgtEl>
                                          <p:spTgt spid="3">
                                            <p:txEl>
                                              <p:pRg st="0" end="0"/>
                                            </p:txEl>
                                          </p:spTgt>
                                        </p:tgtEl>
                                      </p:cBhvr>
                                    </p:animEffect>
                                  </p:childTnLst>
                                </p:cTn>
                              </p:par>
                            </p:childTnLst>
                          </p:cTn>
                        </p:par>
                        <p:par>
                          <p:cTn id="47" fill="hold">
                            <p:stCondLst>
                              <p:cond delay="2000"/>
                            </p:stCondLst>
                            <p:childTnLst>
                              <p:par>
                                <p:cTn id="48" presetID="14" presetClass="entr" presetSubtype="10" fill="hold" grpId="0" nodeType="afterEffect" nodePh="1">
                                  <p:stCondLst>
                                    <p:cond delay="0"/>
                                  </p:stCondLst>
                                  <p:endCondLst>
                                    <p:cond evt="begin" delay="0">
                                      <p:tn val="48"/>
                                    </p:cond>
                                  </p:endCondLst>
                                  <p:iterate type="lt">
                                    <p:tmPct val="10000"/>
                                  </p:iterate>
                                  <p:childTnLst>
                                    <p:set>
                                      <p:cBhvr>
                                        <p:cTn id="49"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50" dur="500"/>
                                        <p:tgtEl>
                                          <p:spTgt spid="10">
                                            <p:txEl>
                                              <p:pRg st="0" end="0"/>
                                            </p:txEl>
                                          </p:spTgt>
                                        </p:tgtEl>
                                      </p:cBhvr>
                                    </p:animEffect>
                                  </p:childTnLst>
                                </p:cTn>
                              </p:par>
                            </p:childTnLst>
                          </p:cTn>
                        </p:par>
                        <p:par>
                          <p:cTn id="51" fill="hold">
                            <p:stCondLst>
                              <p:cond delay="2500"/>
                            </p:stCondLst>
                            <p:childTnLst>
                              <p:par>
                                <p:cTn id="52" presetID="14" presetClass="entr" presetSubtype="10" fill="hold" grpId="0" nodeType="afterEffect" nodePh="1">
                                  <p:stCondLst>
                                    <p:cond delay="0"/>
                                  </p:stCondLst>
                                  <p:endCondLst>
                                    <p:cond evt="begin" delay="0">
                                      <p:tn val="52"/>
                                    </p:cond>
                                  </p:endCondLst>
                                  <p:iterate type="lt">
                                    <p:tmPct val="10000"/>
                                  </p:iterate>
                                  <p:childTnLst>
                                    <p:set>
                                      <p:cBhvr>
                                        <p:cTn id="53"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54"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55" fill="remove" display="0">
                  <p:stCondLst>
                    <p:cond delay="indefinite"/>
                  </p:stCondLst>
                  <p:endCondLst>
                    <p:cond evt="onStopAudio" delay="0">
                      <p:tgtEl>
                        <p:sldTgt/>
                      </p:tgtEl>
                    </p:cond>
                  </p:endCondLst>
                </p:cTn>
                <p:tgtEl>
                  <p:spTgt spid="15"/>
                </p:tgtEl>
              </p:cMediaNode>
            </p:audio>
          </p:childTnLst>
        </p:cTn>
      </p:par>
    </p:tnLst>
    <p:bldLst>
      <p:bldP spid="16" grpId="0" animBg="1"/>
      <p:bldP spid="12" grpId="0" animBg="1"/>
      <p:bldP spid="13" grpId="0" animBg="1"/>
      <p:bldP spid="3" grpId="0" build="p">
        <p:tmplLst>
          <p:tmpl lvl="1">
            <p:tnLst>
              <p:par>
                <p:cTn presetID="14" presetClass="entr" presetSubtype="10" fill="hold" nodeType="afterEffect" nodePh="1">
                  <p:stCondLst>
                    <p:cond delay="0"/>
                  </p:stCondLst>
                  <p:endCondLst>
                    <p:cond/>
                  </p:endCondLst>
                  <p:iterate type="lt">
                    <p:tmPct val="10000"/>
                  </p:iterate>
                  <p:childTnLst>
                    <p:set>
                      <p:cBhvr>
                        <p:cTn dur="1" fill="hold">
                          <p:stCondLst>
                            <p:cond delay="0"/>
                          </p:stCondLst>
                        </p:cTn>
                        <p:tgtEl>
                          <p:spTgt spid="3"/>
                        </p:tgtEl>
                        <p:attrNameLst>
                          <p:attrName>style.visibility</p:attrName>
                        </p:attrNameLst>
                      </p:cBhvr>
                      <p:to>
                        <p:strVal val="visible"/>
                      </p:to>
                    </p:set>
                    <p:animEffect transition="in" filter="randombar(horizontal)">
                      <p:cBhvr>
                        <p:cTn dur="500"/>
                        <p:tgtEl>
                          <p:spTgt spid="3"/>
                        </p:tgtEl>
                      </p:cBhvr>
                    </p:animEffect>
                  </p:childTnLst>
                </p:cTn>
              </p:par>
            </p:tnLst>
          </p:tmpl>
        </p:tmplLst>
      </p:bldP>
      <p:bldP spid="7" grpId="0" animBg="1"/>
      <p:bldP spid="8" grpId="0" animBg="1"/>
      <p:bldP spid="10" grpId="0" build="p">
        <p:tmplLst>
          <p:tmpl lvl="1">
            <p:tnLst>
              <p:par>
                <p:cTn presetID="14" presetClass="entr" presetSubtype="10" fill="hold" nodeType="afterEffect" nodePh="1">
                  <p:stCondLst>
                    <p:cond delay="0"/>
                  </p:stCondLst>
                  <p:endCondLst>
                    <p:cond/>
                  </p:endCondLst>
                  <p:iterate type="lt">
                    <p:tmPct val="10000"/>
                  </p:iterate>
                  <p:childTnLst>
                    <p:set>
                      <p:cBhvr>
                        <p:cTn dur="1" fill="hold">
                          <p:stCondLst>
                            <p:cond delay="0"/>
                          </p:stCondLst>
                        </p:cTn>
                        <p:tgtEl>
                          <p:spTgt spid="10"/>
                        </p:tgtEl>
                        <p:attrNameLst>
                          <p:attrName>style.visibility</p:attrName>
                        </p:attrNameLst>
                      </p:cBhvr>
                      <p:to>
                        <p:strVal val="visible"/>
                      </p:to>
                    </p:set>
                    <p:animEffect transition="in" filter="randombar(horizontal)">
                      <p:cBhvr>
                        <p:cTn dur="500"/>
                        <p:tgtEl>
                          <p:spTgt spid="10"/>
                        </p:tgtEl>
                      </p:cBhvr>
                    </p:animEffect>
                  </p:childTnLst>
                </p:cTn>
              </p:par>
            </p:tnLst>
          </p:tmpl>
        </p:tmplLst>
      </p:bldP>
      <p:bldP spid="14" grpId="0" build="p">
        <p:tmplLst>
          <p:tmpl lvl="1">
            <p:tnLst>
              <p:par>
                <p:cTn presetID="14" presetClass="entr" presetSubtype="10" fill="hold" nodeType="afterEffect" nodePh="1">
                  <p:stCondLst>
                    <p:cond delay="0"/>
                  </p:stCondLst>
                  <p:endCondLst>
                    <p:cond/>
                  </p:endCondLst>
                  <p:iterate type="lt">
                    <p:tmPct val="10000"/>
                  </p:iterate>
                  <p:childTnLst>
                    <p:set>
                      <p:cBhvr>
                        <p:cTn dur="1" fill="hold">
                          <p:stCondLst>
                            <p:cond delay="0"/>
                          </p:stCondLst>
                        </p:cTn>
                        <p:tgtEl>
                          <p:spTgt spid="14"/>
                        </p:tgtEl>
                        <p:attrNameLst>
                          <p:attrName>style.visibility</p:attrName>
                        </p:attrNameLst>
                      </p:cBhvr>
                      <p:to>
                        <p:strVal val="visible"/>
                      </p:to>
                    </p:set>
                    <p:animEffect transition="in" filter="randombar(horizontal)">
                      <p:cBhvr>
                        <p:cTn dur="500"/>
                        <p:tgtEl>
                          <p:spTgt spid="14"/>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副标题页_4">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gradFill flip="none" rotWithShape="1">
            <a:gsLst>
              <a:gs pos="0">
                <a:srgbClr val="FFE723"/>
              </a:gs>
              <a:gs pos="100000">
                <a:schemeClr val="accent4">
                  <a:lumMod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椭圆 1"/>
          <p:cNvSpPr/>
          <p:nvPr userDrawn="1"/>
        </p:nvSpPr>
        <p:spPr>
          <a:xfrm rot="19800000">
            <a:off x="1394844" y="-1408234"/>
            <a:ext cx="7799660" cy="6167727"/>
          </a:xfrm>
          <a:prstGeom prst="triangl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6" name="椭圆 1"/>
          <p:cNvSpPr/>
          <p:nvPr userDrawn="1"/>
        </p:nvSpPr>
        <p:spPr>
          <a:xfrm rot="17526771">
            <a:off x="2325406" y="-2082126"/>
            <a:ext cx="6691365" cy="7189291"/>
          </a:xfrm>
          <a:prstGeom prst="triangl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8" name="文本占位符 6"/>
          <p:cNvSpPr>
            <a:spLocks noGrp="1"/>
          </p:cNvSpPr>
          <p:nvPr userDrawn="1">
            <p:ph type="body" sz="quarter" idx="15" hasCustomPrompt="1"/>
          </p:nvPr>
        </p:nvSpPr>
        <p:spPr>
          <a:xfrm>
            <a:off x="4640704" y="660100"/>
            <a:ext cx="2910592" cy="2373032"/>
          </a:xfrm>
          <a:prstGeom prst="rect">
            <a:avLst/>
          </a:prstGeom>
        </p:spPr>
        <p:txBody>
          <a:bodyPr anchor="t"/>
          <a:lstStyle>
            <a:lvl1pPr marL="0" indent="0" algn="ctr">
              <a:lnSpc>
                <a:spcPct val="100000"/>
              </a:lnSpc>
              <a:buNone/>
              <a:defRPr sz="16600" b="1">
                <a:solidFill>
                  <a:srgbClr val="FDB11D"/>
                </a:solidFill>
                <a:latin typeface="微软雅黑" panose="020B0503020204020204" charset="-122"/>
                <a:ea typeface="微软雅黑" panose="020B0503020204020204" charset="-122"/>
                <a:cs typeface="微软雅黑" panose="020B0503020204020204" charset="-122"/>
              </a:defRPr>
            </a:lvl1pPr>
            <a:lvl2pPr algn="ctr">
              <a:defRPr>
                <a:solidFill>
                  <a:schemeClr val="bg1"/>
                </a:solidFill>
                <a:latin typeface="微软雅黑" panose="020B0503020204020204" charset="-122"/>
                <a:ea typeface="微软雅黑" panose="020B0503020204020204" charset="-122"/>
                <a:cs typeface="微软雅黑" panose="020B0503020204020204" charset="-122"/>
              </a:defRPr>
            </a:lvl2pPr>
            <a:lvl3pPr algn="ctr">
              <a:defRPr>
                <a:solidFill>
                  <a:schemeClr val="bg1"/>
                </a:solidFill>
                <a:latin typeface="微软雅黑" panose="020B0503020204020204" charset="-122"/>
                <a:ea typeface="微软雅黑" panose="020B0503020204020204" charset="-122"/>
                <a:cs typeface="微软雅黑" panose="020B0503020204020204" charset="-122"/>
              </a:defRPr>
            </a:lvl3pPr>
            <a:lvl4pPr algn="ctr">
              <a:defRPr>
                <a:solidFill>
                  <a:schemeClr val="bg1"/>
                </a:solidFill>
                <a:latin typeface="微软雅黑" panose="020B0503020204020204" charset="-122"/>
                <a:ea typeface="微软雅黑" panose="020B0503020204020204" charset="-122"/>
                <a:cs typeface="微软雅黑" panose="020B0503020204020204" charset="-122"/>
              </a:defRPr>
            </a:lvl4pPr>
            <a:lvl5pPr algn="ctr">
              <a:defRPr>
                <a:solidFill>
                  <a:schemeClr val="bg1"/>
                </a:solidFill>
                <a:latin typeface="微软雅黑" panose="020B0503020204020204" charset="-122"/>
                <a:ea typeface="微软雅黑" panose="020B0503020204020204" charset="-122"/>
                <a:cs typeface="微软雅黑" panose="020B0503020204020204" charset="-122"/>
              </a:defRPr>
            </a:lvl5pPr>
          </a:lstStyle>
          <a:p>
            <a:pPr lvl="0"/>
            <a:r>
              <a:rPr kumimoji="1" lang="en-US" altLang="zh-CN" smtClean="0"/>
              <a:t>00</a:t>
            </a:r>
            <a:endParaRPr kumimoji="1" lang="zh-CN" altLang="en-US" dirty="0"/>
          </a:p>
        </p:txBody>
      </p:sp>
      <p:sp>
        <p:nvSpPr>
          <p:cNvPr id="9" name="文本占位符 6"/>
          <p:cNvSpPr>
            <a:spLocks noGrp="1"/>
          </p:cNvSpPr>
          <p:nvPr userDrawn="1">
            <p:ph type="body" sz="quarter" idx="16"/>
          </p:nvPr>
        </p:nvSpPr>
        <p:spPr>
          <a:xfrm>
            <a:off x="3724507" y="3033133"/>
            <a:ext cx="4742986" cy="825190"/>
          </a:xfrm>
          <a:prstGeom prst="rect">
            <a:avLst/>
          </a:prstGeom>
        </p:spPr>
        <p:txBody>
          <a:bodyPr anchor="t"/>
          <a:lstStyle>
            <a:lvl1pPr marL="0" indent="0" algn="ctr">
              <a:lnSpc>
                <a:spcPct val="100000"/>
              </a:lnSpc>
              <a:buNone/>
              <a:defRPr sz="4000" b="0">
                <a:solidFill>
                  <a:srgbClr val="FDB11D"/>
                </a:solidFill>
                <a:latin typeface="微软雅黑" panose="020B0503020204020204" charset="-122"/>
                <a:ea typeface="微软雅黑" panose="020B0503020204020204" charset="-122"/>
                <a:cs typeface="微软雅黑" panose="020B0503020204020204" charset="-122"/>
              </a:defRPr>
            </a:lvl1pPr>
            <a:lvl2pPr algn="ctr">
              <a:defRPr>
                <a:solidFill>
                  <a:schemeClr val="bg1"/>
                </a:solidFill>
                <a:latin typeface="微软雅黑" panose="020B0503020204020204" charset="-122"/>
                <a:ea typeface="微软雅黑" panose="020B0503020204020204" charset="-122"/>
                <a:cs typeface="微软雅黑" panose="020B0503020204020204" charset="-122"/>
              </a:defRPr>
            </a:lvl2pPr>
            <a:lvl3pPr algn="ctr">
              <a:defRPr>
                <a:solidFill>
                  <a:schemeClr val="bg1"/>
                </a:solidFill>
                <a:latin typeface="微软雅黑" panose="020B0503020204020204" charset="-122"/>
                <a:ea typeface="微软雅黑" panose="020B0503020204020204" charset="-122"/>
                <a:cs typeface="微软雅黑" panose="020B0503020204020204" charset="-122"/>
              </a:defRPr>
            </a:lvl3pPr>
            <a:lvl4pPr algn="ctr">
              <a:defRPr>
                <a:solidFill>
                  <a:schemeClr val="bg1"/>
                </a:solidFill>
                <a:latin typeface="微软雅黑" panose="020B0503020204020204" charset="-122"/>
                <a:ea typeface="微软雅黑" panose="020B0503020204020204" charset="-122"/>
                <a:cs typeface="微软雅黑" panose="020B0503020204020204" charset="-122"/>
              </a:defRPr>
            </a:lvl4pPr>
            <a:lvl5pPr algn="ctr">
              <a:defRPr>
                <a:solidFill>
                  <a:schemeClr val="bg1"/>
                </a:solidFill>
                <a:latin typeface="微软雅黑" panose="020B0503020204020204" charset="-122"/>
                <a:ea typeface="微软雅黑" panose="020B0503020204020204" charset="-122"/>
                <a:cs typeface="微软雅黑" panose="020B0503020204020204" charset="-122"/>
              </a:defRPr>
            </a:lvl5pPr>
          </a:lstStyle>
          <a:p>
            <a:pPr lvl="0"/>
            <a:endParaRPr kumimoji="1"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8">
                                            <p:txEl>
                                              <p:pRg st="0" end="0"/>
                                            </p:txEl>
                                          </p:spTgt>
                                        </p:tgtEl>
                                        <p:attrNameLst>
                                          <p:attrName>style.visibility</p:attrName>
                                        </p:attrNameLst>
                                      </p:cBhvr>
                                      <p:to>
                                        <p:strVal val="visible"/>
                                      </p:to>
                                    </p:set>
                                    <p:anim by="(-#ppt_w*2)" calcmode="lin" valueType="num">
                                      <p:cBhvr rctx="PPT">
                                        <p:cTn id="18" dur="500" autoRev="1" fill="hold">
                                          <p:stCondLst>
                                            <p:cond delay="0"/>
                                          </p:stCondLst>
                                        </p:cTn>
                                        <p:tgtEl>
                                          <p:spTgt spid="8">
                                            <p:txEl>
                                              <p:pRg st="0" end="0"/>
                                            </p:txEl>
                                          </p:spTgt>
                                        </p:tgtEl>
                                        <p:attrNameLst>
                                          <p:attrName>ppt_w</p:attrName>
                                        </p:attrNameLst>
                                      </p:cBhvr>
                                    </p:anim>
                                    <p:anim by="(#ppt_w*0.50)" calcmode="lin" valueType="num">
                                      <p:cBhvr>
                                        <p:cTn id="19" dur="500" decel="50000" autoRev="1" fill="hold">
                                          <p:stCondLst>
                                            <p:cond delay="0"/>
                                          </p:stCondLst>
                                        </p:cTn>
                                        <p:tgtEl>
                                          <p:spTgt spid="8">
                                            <p:txEl>
                                              <p:pRg st="0" end="0"/>
                                            </p:txEl>
                                          </p:spTgt>
                                        </p:tgtEl>
                                        <p:attrNameLst>
                                          <p:attrName>ppt_x</p:attrName>
                                        </p:attrNameLst>
                                      </p:cBhvr>
                                    </p:anim>
                                    <p:anim from="(-#ppt_h/2)" to="(#ppt_y)" calcmode="lin" valueType="num">
                                      <p:cBhvr>
                                        <p:cTn id="20" dur="1000" fill="hold">
                                          <p:stCondLst>
                                            <p:cond delay="0"/>
                                          </p:stCondLst>
                                        </p:cTn>
                                        <p:tgtEl>
                                          <p:spTgt spid="8">
                                            <p:txEl>
                                              <p:pRg st="0" end="0"/>
                                            </p:txEl>
                                          </p:spTgt>
                                        </p:tgtEl>
                                        <p:attrNameLst>
                                          <p:attrName>ppt_y</p:attrName>
                                        </p:attrNameLst>
                                      </p:cBhvr>
                                    </p:anim>
                                    <p:animRot by="21600000">
                                      <p:cBhvr>
                                        <p:cTn id="21" dur="1000" fill="hold">
                                          <p:stCondLst>
                                            <p:cond delay="0"/>
                                          </p:stCondLst>
                                        </p:cTn>
                                        <p:tgtEl>
                                          <p:spTgt spid="8">
                                            <p:txEl>
                                              <p:pRg st="0" end="0"/>
                                            </p:txEl>
                                          </p:spTgt>
                                        </p:tgtEl>
                                        <p:attrNameLst>
                                          <p:attrName>r</p:attrName>
                                        </p:attrNameLst>
                                      </p:cBhvr>
                                    </p:animRot>
                                  </p:childTnLst>
                                </p:cTn>
                              </p:par>
                              <p:par>
                                <p:cTn id="22" presetID="56" presetClass="entr" presetSubtype="0" fill="hold" grpId="0" nodeType="withEffect" nodePh="1">
                                  <p:stCondLst>
                                    <p:cond delay="500"/>
                                  </p:stCondLst>
                                  <p:endCondLst>
                                    <p:cond evt="begin" delay="0">
                                      <p:tn val="22"/>
                                    </p:cond>
                                  </p:endCondLst>
                                  <p:iterate type="lt">
                                    <p:tmPct val="10000"/>
                                  </p:iterate>
                                  <p:childTnLst>
                                    <p:set>
                                      <p:cBhvr>
                                        <p:cTn id="23" dur="1" fill="hold">
                                          <p:stCondLst>
                                            <p:cond delay="0"/>
                                          </p:stCondLst>
                                        </p:cTn>
                                        <p:tgtEl>
                                          <p:spTgt spid="9">
                                            <p:txEl>
                                              <p:pRg st="0" end="0"/>
                                            </p:txEl>
                                          </p:spTgt>
                                        </p:tgtEl>
                                        <p:attrNameLst>
                                          <p:attrName>style.visibility</p:attrName>
                                        </p:attrNameLst>
                                      </p:cBhvr>
                                      <p:to>
                                        <p:strVal val="visible"/>
                                      </p:to>
                                    </p:set>
                                    <p:anim by="(-#ppt_w*2)" calcmode="lin" valueType="num">
                                      <p:cBhvr rctx="PPT">
                                        <p:cTn id="24" dur="500" autoRev="1" fill="hold">
                                          <p:stCondLst>
                                            <p:cond delay="0"/>
                                          </p:stCondLst>
                                        </p:cTn>
                                        <p:tgtEl>
                                          <p:spTgt spid="9">
                                            <p:txEl>
                                              <p:pRg st="0" end="0"/>
                                            </p:txEl>
                                          </p:spTgt>
                                        </p:tgtEl>
                                        <p:attrNameLst>
                                          <p:attrName>ppt_w</p:attrName>
                                        </p:attrNameLst>
                                      </p:cBhvr>
                                    </p:anim>
                                    <p:anim by="(#ppt_w*0.50)" calcmode="lin" valueType="num">
                                      <p:cBhvr>
                                        <p:cTn id="25" dur="500" decel="50000" autoRev="1" fill="hold">
                                          <p:stCondLst>
                                            <p:cond delay="0"/>
                                          </p:stCondLst>
                                        </p:cTn>
                                        <p:tgtEl>
                                          <p:spTgt spid="9">
                                            <p:txEl>
                                              <p:pRg st="0" end="0"/>
                                            </p:txEl>
                                          </p:spTgt>
                                        </p:tgtEl>
                                        <p:attrNameLst>
                                          <p:attrName>ppt_x</p:attrName>
                                        </p:attrNameLst>
                                      </p:cBhvr>
                                    </p:anim>
                                    <p:anim from="(-#ppt_h/2)" to="(#ppt_y)" calcmode="lin" valueType="num">
                                      <p:cBhvr>
                                        <p:cTn id="26" dur="1000" fill="hold">
                                          <p:stCondLst>
                                            <p:cond delay="0"/>
                                          </p:stCondLst>
                                        </p:cTn>
                                        <p:tgtEl>
                                          <p:spTgt spid="9">
                                            <p:txEl>
                                              <p:pRg st="0" end="0"/>
                                            </p:txEl>
                                          </p:spTgt>
                                        </p:tgtEl>
                                        <p:attrNameLst>
                                          <p:attrName>ppt_y</p:attrName>
                                        </p:attrNameLst>
                                      </p:cBhvr>
                                    </p:anim>
                                    <p:animRot by="21600000">
                                      <p:cBhvr>
                                        <p:cTn id="27" dur="1000" fill="hold">
                                          <p:stCondLst>
                                            <p:cond delay="0"/>
                                          </p:stCondLst>
                                        </p:cTn>
                                        <p:tgtEl>
                                          <p:spTgt spid="9">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build="p">
        <p:tmplLst>
          <p:tmpl lvl="1">
            <p:tnLst>
              <p:par>
                <p:cTn presetID="56" presetClass="entr" presetSubtype="0" fill="hold" nodeType="afterEffect">
                  <p:stCondLst>
                    <p:cond delay="0"/>
                  </p:stCondLst>
                  <p:iterate type="lt">
                    <p:tmPct val="10000"/>
                  </p:iterate>
                  <p:childTnLst>
                    <p:set>
                      <p:cBhvr>
                        <p:cTn dur="1" fill="hold">
                          <p:stCondLst>
                            <p:cond delay="0"/>
                          </p:stCondLst>
                        </p:cTn>
                        <p:tgtEl>
                          <p:spTgt spid="8"/>
                        </p:tgtEl>
                        <p:attrNameLst>
                          <p:attrName>style.visibility</p:attrName>
                        </p:attrNameLst>
                      </p:cBhvr>
                      <p:to>
                        <p:strVal val="visible"/>
                      </p:to>
                    </p:set>
                    <p:anim by="(-#ppt_w*2)" calcmode="lin" valueType="num">
                      <p:cBhvr rctx="PPT">
                        <p:cTn dur="500" autoRev="1" fill="hold">
                          <p:stCondLst>
                            <p:cond delay="0"/>
                          </p:stCondLst>
                        </p:cTn>
                        <p:tgtEl>
                          <p:spTgt spid="8"/>
                        </p:tgtEl>
                        <p:attrNameLst>
                          <p:attrName>ppt_w</p:attrName>
                        </p:attrNameLst>
                      </p:cBhvr>
                    </p:anim>
                    <p:anim by="(#ppt_w*0.50)" calcmode="lin" valueType="num">
                      <p:cBhvr>
                        <p:cTn dur="500" decel="50000" autoRev="1" fill="hold">
                          <p:stCondLst>
                            <p:cond delay="0"/>
                          </p:stCondLst>
                        </p:cTn>
                        <p:tgtEl>
                          <p:spTgt spid="8"/>
                        </p:tgtEl>
                        <p:attrNameLst>
                          <p:attrName>ppt_x</p:attrName>
                        </p:attrNameLst>
                      </p:cBhvr>
                    </p:anim>
                    <p:anim from="(-#ppt_h/2)" to="(#ppt_y)" calcmode="lin" valueType="num">
                      <p:cBhvr>
                        <p:cTn dur="1000" fill="hold">
                          <p:stCondLst>
                            <p:cond delay="0"/>
                          </p:stCondLst>
                        </p:cTn>
                        <p:tgtEl>
                          <p:spTgt spid="8"/>
                        </p:tgtEl>
                        <p:attrNameLst>
                          <p:attrName>ppt_y</p:attrName>
                        </p:attrNameLst>
                      </p:cBhvr>
                    </p:anim>
                    <p:animRot by="21600000">
                      <p:cBhvr>
                        <p:cTn dur="1000" fill="hold">
                          <p:stCondLst>
                            <p:cond delay="0"/>
                          </p:stCondLst>
                        </p:cTn>
                        <p:tgtEl>
                          <p:spTgt spid="8"/>
                        </p:tgtEl>
                        <p:attrNameLst>
                          <p:attrName>r</p:attrName>
                        </p:attrNameLst>
                      </p:cBhvr>
                    </p:animRot>
                  </p:childTnLst>
                </p:cTn>
              </p:par>
            </p:tnLst>
          </p:tmpl>
        </p:tmplLst>
      </p:bldP>
      <p:bldP spid="9" grpId="0" bui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副标题页_5">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gradFill flip="none" rotWithShape="1">
            <a:gsLst>
              <a:gs pos="0">
                <a:srgbClr val="FDB11D"/>
              </a:gs>
              <a:gs pos="97000">
                <a:srgbClr val="FE3C6A"/>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椭圆 1"/>
          <p:cNvSpPr/>
          <p:nvPr userDrawn="1"/>
        </p:nvSpPr>
        <p:spPr>
          <a:xfrm>
            <a:off x="1276857" y="-1408233"/>
            <a:ext cx="7799660" cy="6167727"/>
          </a:xfrm>
          <a:prstGeom prst="triangl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6" name="椭圆 1"/>
          <p:cNvSpPr/>
          <p:nvPr userDrawn="1"/>
        </p:nvSpPr>
        <p:spPr>
          <a:xfrm rot="17526771">
            <a:off x="2207419" y="-2082125"/>
            <a:ext cx="6691365" cy="7189291"/>
          </a:xfrm>
          <a:prstGeom prst="triangl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8" name="文本占位符 6"/>
          <p:cNvSpPr>
            <a:spLocks noGrp="1"/>
          </p:cNvSpPr>
          <p:nvPr userDrawn="1">
            <p:ph type="body" sz="quarter" idx="15" hasCustomPrompt="1"/>
          </p:nvPr>
        </p:nvSpPr>
        <p:spPr>
          <a:xfrm>
            <a:off x="4640704" y="660100"/>
            <a:ext cx="2910592" cy="2373032"/>
          </a:xfrm>
          <a:prstGeom prst="rect">
            <a:avLst/>
          </a:prstGeom>
        </p:spPr>
        <p:txBody>
          <a:bodyPr anchor="t"/>
          <a:lstStyle>
            <a:lvl1pPr marL="0" indent="0" algn="ctr">
              <a:lnSpc>
                <a:spcPct val="100000"/>
              </a:lnSpc>
              <a:buNone/>
              <a:defRPr sz="16600" b="1">
                <a:solidFill>
                  <a:srgbClr val="FE3C6A"/>
                </a:solidFill>
                <a:latin typeface="微软雅黑" panose="020B0503020204020204" charset="-122"/>
                <a:ea typeface="微软雅黑" panose="020B0503020204020204" charset="-122"/>
                <a:cs typeface="微软雅黑" panose="020B0503020204020204" charset="-122"/>
              </a:defRPr>
            </a:lvl1pPr>
            <a:lvl2pPr algn="ctr">
              <a:defRPr>
                <a:solidFill>
                  <a:schemeClr val="bg1"/>
                </a:solidFill>
                <a:latin typeface="微软雅黑" panose="020B0503020204020204" charset="-122"/>
                <a:ea typeface="微软雅黑" panose="020B0503020204020204" charset="-122"/>
                <a:cs typeface="微软雅黑" panose="020B0503020204020204" charset="-122"/>
              </a:defRPr>
            </a:lvl2pPr>
            <a:lvl3pPr algn="ctr">
              <a:defRPr>
                <a:solidFill>
                  <a:schemeClr val="bg1"/>
                </a:solidFill>
                <a:latin typeface="微软雅黑" panose="020B0503020204020204" charset="-122"/>
                <a:ea typeface="微软雅黑" panose="020B0503020204020204" charset="-122"/>
                <a:cs typeface="微软雅黑" panose="020B0503020204020204" charset="-122"/>
              </a:defRPr>
            </a:lvl3pPr>
            <a:lvl4pPr algn="ctr">
              <a:defRPr>
                <a:solidFill>
                  <a:schemeClr val="bg1"/>
                </a:solidFill>
                <a:latin typeface="微软雅黑" panose="020B0503020204020204" charset="-122"/>
                <a:ea typeface="微软雅黑" panose="020B0503020204020204" charset="-122"/>
                <a:cs typeface="微软雅黑" panose="020B0503020204020204" charset="-122"/>
              </a:defRPr>
            </a:lvl4pPr>
            <a:lvl5pPr algn="ctr">
              <a:defRPr>
                <a:solidFill>
                  <a:schemeClr val="bg1"/>
                </a:solidFill>
                <a:latin typeface="微软雅黑" panose="020B0503020204020204" charset="-122"/>
                <a:ea typeface="微软雅黑" panose="020B0503020204020204" charset="-122"/>
                <a:cs typeface="微软雅黑" panose="020B0503020204020204" charset="-122"/>
              </a:defRPr>
            </a:lvl5pPr>
          </a:lstStyle>
          <a:p>
            <a:pPr lvl="0"/>
            <a:r>
              <a:rPr kumimoji="1" lang="en-US" altLang="zh-CN" smtClean="0"/>
              <a:t>00</a:t>
            </a:r>
            <a:endParaRPr kumimoji="1" lang="zh-CN" altLang="en-US" dirty="0"/>
          </a:p>
        </p:txBody>
      </p:sp>
      <p:sp>
        <p:nvSpPr>
          <p:cNvPr id="9" name="文本占位符 6"/>
          <p:cNvSpPr>
            <a:spLocks noGrp="1"/>
          </p:cNvSpPr>
          <p:nvPr userDrawn="1">
            <p:ph type="body" sz="quarter" idx="16"/>
          </p:nvPr>
        </p:nvSpPr>
        <p:spPr>
          <a:xfrm>
            <a:off x="3724507" y="3033133"/>
            <a:ext cx="4742986" cy="825190"/>
          </a:xfrm>
          <a:prstGeom prst="rect">
            <a:avLst/>
          </a:prstGeom>
        </p:spPr>
        <p:txBody>
          <a:bodyPr anchor="t"/>
          <a:lstStyle>
            <a:lvl1pPr marL="0" indent="0" algn="ctr">
              <a:lnSpc>
                <a:spcPct val="100000"/>
              </a:lnSpc>
              <a:buNone/>
              <a:defRPr sz="4000" b="0">
                <a:solidFill>
                  <a:srgbClr val="FE3C6A"/>
                </a:solidFill>
                <a:latin typeface="微软雅黑" panose="020B0503020204020204" charset="-122"/>
                <a:ea typeface="微软雅黑" panose="020B0503020204020204" charset="-122"/>
                <a:cs typeface="微软雅黑" panose="020B0503020204020204" charset="-122"/>
              </a:defRPr>
            </a:lvl1pPr>
            <a:lvl2pPr algn="ctr">
              <a:defRPr>
                <a:solidFill>
                  <a:schemeClr val="bg1"/>
                </a:solidFill>
                <a:latin typeface="微软雅黑" panose="020B0503020204020204" charset="-122"/>
                <a:ea typeface="微软雅黑" panose="020B0503020204020204" charset="-122"/>
                <a:cs typeface="微软雅黑" panose="020B0503020204020204" charset="-122"/>
              </a:defRPr>
            </a:lvl2pPr>
            <a:lvl3pPr algn="ctr">
              <a:defRPr>
                <a:solidFill>
                  <a:schemeClr val="bg1"/>
                </a:solidFill>
                <a:latin typeface="微软雅黑" panose="020B0503020204020204" charset="-122"/>
                <a:ea typeface="微软雅黑" panose="020B0503020204020204" charset="-122"/>
                <a:cs typeface="微软雅黑" panose="020B0503020204020204" charset="-122"/>
              </a:defRPr>
            </a:lvl3pPr>
            <a:lvl4pPr algn="ctr">
              <a:defRPr>
                <a:solidFill>
                  <a:schemeClr val="bg1"/>
                </a:solidFill>
                <a:latin typeface="微软雅黑" panose="020B0503020204020204" charset="-122"/>
                <a:ea typeface="微软雅黑" panose="020B0503020204020204" charset="-122"/>
                <a:cs typeface="微软雅黑" panose="020B0503020204020204" charset="-122"/>
              </a:defRPr>
            </a:lvl4pPr>
            <a:lvl5pPr algn="ctr">
              <a:defRPr>
                <a:solidFill>
                  <a:schemeClr val="bg1"/>
                </a:solidFill>
                <a:latin typeface="微软雅黑" panose="020B0503020204020204" charset="-122"/>
                <a:ea typeface="微软雅黑" panose="020B0503020204020204" charset="-122"/>
                <a:cs typeface="微软雅黑" panose="020B0503020204020204" charset="-122"/>
              </a:defRPr>
            </a:lvl5pPr>
          </a:lstStyle>
          <a:p>
            <a:pPr lvl="0"/>
            <a:endParaRPr kumimoji="1" lang="zh-CN" altLang="en-US" dirty="0"/>
          </a:p>
        </p:txBody>
      </p:sp>
      <p:pic>
        <p:nvPicPr>
          <p:cNvPr id="10" name="图片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3703" y="-10696813"/>
            <a:ext cx="10058400" cy="6286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8">
                                            <p:txEl>
                                              <p:pRg st="0" end="0"/>
                                            </p:txEl>
                                          </p:spTgt>
                                        </p:tgtEl>
                                        <p:attrNameLst>
                                          <p:attrName>style.visibility</p:attrName>
                                        </p:attrNameLst>
                                      </p:cBhvr>
                                      <p:to>
                                        <p:strVal val="visible"/>
                                      </p:to>
                                    </p:set>
                                    <p:anim by="(-#ppt_w*2)" calcmode="lin" valueType="num">
                                      <p:cBhvr rctx="PPT">
                                        <p:cTn id="18" dur="500" autoRev="1" fill="hold">
                                          <p:stCondLst>
                                            <p:cond delay="0"/>
                                          </p:stCondLst>
                                        </p:cTn>
                                        <p:tgtEl>
                                          <p:spTgt spid="8">
                                            <p:txEl>
                                              <p:pRg st="0" end="0"/>
                                            </p:txEl>
                                          </p:spTgt>
                                        </p:tgtEl>
                                        <p:attrNameLst>
                                          <p:attrName>ppt_w</p:attrName>
                                        </p:attrNameLst>
                                      </p:cBhvr>
                                    </p:anim>
                                    <p:anim by="(#ppt_w*0.50)" calcmode="lin" valueType="num">
                                      <p:cBhvr>
                                        <p:cTn id="19" dur="500" decel="50000" autoRev="1" fill="hold">
                                          <p:stCondLst>
                                            <p:cond delay="0"/>
                                          </p:stCondLst>
                                        </p:cTn>
                                        <p:tgtEl>
                                          <p:spTgt spid="8">
                                            <p:txEl>
                                              <p:pRg st="0" end="0"/>
                                            </p:txEl>
                                          </p:spTgt>
                                        </p:tgtEl>
                                        <p:attrNameLst>
                                          <p:attrName>ppt_x</p:attrName>
                                        </p:attrNameLst>
                                      </p:cBhvr>
                                    </p:anim>
                                    <p:anim from="(-#ppt_h/2)" to="(#ppt_y)" calcmode="lin" valueType="num">
                                      <p:cBhvr>
                                        <p:cTn id="20" dur="1000" fill="hold">
                                          <p:stCondLst>
                                            <p:cond delay="0"/>
                                          </p:stCondLst>
                                        </p:cTn>
                                        <p:tgtEl>
                                          <p:spTgt spid="8">
                                            <p:txEl>
                                              <p:pRg st="0" end="0"/>
                                            </p:txEl>
                                          </p:spTgt>
                                        </p:tgtEl>
                                        <p:attrNameLst>
                                          <p:attrName>ppt_y</p:attrName>
                                        </p:attrNameLst>
                                      </p:cBhvr>
                                    </p:anim>
                                    <p:animRot by="21600000">
                                      <p:cBhvr>
                                        <p:cTn id="21" dur="1000" fill="hold">
                                          <p:stCondLst>
                                            <p:cond delay="0"/>
                                          </p:stCondLst>
                                        </p:cTn>
                                        <p:tgtEl>
                                          <p:spTgt spid="8">
                                            <p:txEl>
                                              <p:pRg st="0" end="0"/>
                                            </p:txEl>
                                          </p:spTgt>
                                        </p:tgtEl>
                                        <p:attrNameLst>
                                          <p:attrName>r</p:attrName>
                                        </p:attrNameLst>
                                      </p:cBhvr>
                                    </p:animRot>
                                  </p:childTnLst>
                                </p:cTn>
                              </p:par>
                              <p:par>
                                <p:cTn id="22" presetID="56" presetClass="entr" presetSubtype="0" fill="hold" grpId="0" nodeType="withEffect" nodePh="1">
                                  <p:stCondLst>
                                    <p:cond delay="500"/>
                                  </p:stCondLst>
                                  <p:endCondLst>
                                    <p:cond evt="begin" delay="0">
                                      <p:tn val="22"/>
                                    </p:cond>
                                  </p:endCondLst>
                                  <p:iterate type="lt">
                                    <p:tmPct val="10000"/>
                                  </p:iterate>
                                  <p:childTnLst>
                                    <p:set>
                                      <p:cBhvr>
                                        <p:cTn id="23" dur="1" fill="hold">
                                          <p:stCondLst>
                                            <p:cond delay="0"/>
                                          </p:stCondLst>
                                        </p:cTn>
                                        <p:tgtEl>
                                          <p:spTgt spid="9">
                                            <p:txEl>
                                              <p:pRg st="0" end="0"/>
                                            </p:txEl>
                                          </p:spTgt>
                                        </p:tgtEl>
                                        <p:attrNameLst>
                                          <p:attrName>style.visibility</p:attrName>
                                        </p:attrNameLst>
                                      </p:cBhvr>
                                      <p:to>
                                        <p:strVal val="visible"/>
                                      </p:to>
                                    </p:set>
                                    <p:anim by="(-#ppt_w*2)" calcmode="lin" valueType="num">
                                      <p:cBhvr rctx="PPT">
                                        <p:cTn id="24" dur="500" autoRev="1" fill="hold">
                                          <p:stCondLst>
                                            <p:cond delay="0"/>
                                          </p:stCondLst>
                                        </p:cTn>
                                        <p:tgtEl>
                                          <p:spTgt spid="9">
                                            <p:txEl>
                                              <p:pRg st="0" end="0"/>
                                            </p:txEl>
                                          </p:spTgt>
                                        </p:tgtEl>
                                        <p:attrNameLst>
                                          <p:attrName>ppt_w</p:attrName>
                                        </p:attrNameLst>
                                      </p:cBhvr>
                                    </p:anim>
                                    <p:anim by="(#ppt_w*0.50)" calcmode="lin" valueType="num">
                                      <p:cBhvr>
                                        <p:cTn id="25" dur="500" decel="50000" autoRev="1" fill="hold">
                                          <p:stCondLst>
                                            <p:cond delay="0"/>
                                          </p:stCondLst>
                                        </p:cTn>
                                        <p:tgtEl>
                                          <p:spTgt spid="9">
                                            <p:txEl>
                                              <p:pRg st="0" end="0"/>
                                            </p:txEl>
                                          </p:spTgt>
                                        </p:tgtEl>
                                        <p:attrNameLst>
                                          <p:attrName>ppt_x</p:attrName>
                                        </p:attrNameLst>
                                      </p:cBhvr>
                                    </p:anim>
                                    <p:anim from="(-#ppt_h/2)" to="(#ppt_y)" calcmode="lin" valueType="num">
                                      <p:cBhvr>
                                        <p:cTn id="26" dur="1000" fill="hold">
                                          <p:stCondLst>
                                            <p:cond delay="0"/>
                                          </p:stCondLst>
                                        </p:cTn>
                                        <p:tgtEl>
                                          <p:spTgt spid="9">
                                            <p:txEl>
                                              <p:pRg st="0" end="0"/>
                                            </p:txEl>
                                          </p:spTgt>
                                        </p:tgtEl>
                                        <p:attrNameLst>
                                          <p:attrName>ppt_y</p:attrName>
                                        </p:attrNameLst>
                                      </p:cBhvr>
                                    </p:anim>
                                    <p:animRot by="21600000">
                                      <p:cBhvr>
                                        <p:cTn id="27" dur="1000" fill="hold">
                                          <p:stCondLst>
                                            <p:cond delay="0"/>
                                          </p:stCondLst>
                                        </p:cTn>
                                        <p:tgtEl>
                                          <p:spTgt spid="9">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build="p">
        <p:tmplLst>
          <p:tmpl lvl="1">
            <p:tnLst>
              <p:par>
                <p:cTn presetID="56" presetClass="entr" presetSubtype="0" fill="hold" nodeType="afterEffect">
                  <p:stCondLst>
                    <p:cond delay="0"/>
                  </p:stCondLst>
                  <p:iterate type="lt">
                    <p:tmPct val="10000"/>
                  </p:iterate>
                  <p:childTnLst>
                    <p:set>
                      <p:cBhvr>
                        <p:cTn dur="1" fill="hold">
                          <p:stCondLst>
                            <p:cond delay="0"/>
                          </p:stCondLst>
                        </p:cTn>
                        <p:tgtEl>
                          <p:spTgt spid="8"/>
                        </p:tgtEl>
                        <p:attrNameLst>
                          <p:attrName>style.visibility</p:attrName>
                        </p:attrNameLst>
                      </p:cBhvr>
                      <p:to>
                        <p:strVal val="visible"/>
                      </p:to>
                    </p:set>
                    <p:anim by="(-#ppt_w*2)" calcmode="lin" valueType="num">
                      <p:cBhvr rctx="PPT">
                        <p:cTn dur="500" autoRev="1" fill="hold">
                          <p:stCondLst>
                            <p:cond delay="0"/>
                          </p:stCondLst>
                        </p:cTn>
                        <p:tgtEl>
                          <p:spTgt spid="8"/>
                        </p:tgtEl>
                        <p:attrNameLst>
                          <p:attrName>ppt_w</p:attrName>
                        </p:attrNameLst>
                      </p:cBhvr>
                    </p:anim>
                    <p:anim by="(#ppt_w*0.50)" calcmode="lin" valueType="num">
                      <p:cBhvr>
                        <p:cTn dur="500" decel="50000" autoRev="1" fill="hold">
                          <p:stCondLst>
                            <p:cond delay="0"/>
                          </p:stCondLst>
                        </p:cTn>
                        <p:tgtEl>
                          <p:spTgt spid="8"/>
                        </p:tgtEl>
                        <p:attrNameLst>
                          <p:attrName>ppt_x</p:attrName>
                        </p:attrNameLst>
                      </p:cBhvr>
                    </p:anim>
                    <p:anim from="(-#ppt_h/2)" to="(#ppt_y)" calcmode="lin" valueType="num">
                      <p:cBhvr>
                        <p:cTn dur="1000" fill="hold">
                          <p:stCondLst>
                            <p:cond delay="0"/>
                          </p:stCondLst>
                        </p:cTn>
                        <p:tgtEl>
                          <p:spTgt spid="8"/>
                        </p:tgtEl>
                        <p:attrNameLst>
                          <p:attrName>ppt_y</p:attrName>
                        </p:attrNameLst>
                      </p:cBhvr>
                    </p:anim>
                    <p:animRot by="21600000">
                      <p:cBhvr>
                        <p:cTn dur="1000" fill="hold">
                          <p:stCondLst>
                            <p:cond delay="0"/>
                          </p:stCondLst>
                        </p:cTn>
                        <p:tgtEl>
                          <p:spTgt spid="8"/>
                        </p:tgtEl>
                        <p:attrNameLst>
                          <p:attrName>r</p:attrName>
                        </p:attrNameLst>
                      </p:cBhvr>
                    </p:animRot>
                  </p:childTnLst>
                </p:cTn>
              </p:par>
            </p:tnLst>
          </p:tmpl>
        </p:tmplLst>
      </p:bldP>
      <p:bldP spid="9" grpId="0" bui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容页_1">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gradFill flip="none" rotWithShape="1">
            <a:gsLst>
              <a:gs pos="0">
                <a:srgbClr val="0A93F1"/>
              </a:gs>
              <a:gs pos="100000">
                <a:srgbClr val="0750CC"/>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3" name="椭圆 1"/>
          <p:cNvSpPr/>
          <p:nvPr userDrawn="1"/>
        </p:nvSpPr>
        <p:spPr>
          <a:xfrm rot="1979810" flipH="1">
            <a:off x="3529539" y="-5283871"/>
            <a:ext cx="12969854" cy="14086839"/>
          </a:xfrm>
          <a:prstGeom prst="triangl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4" name="椭圆 1"/>
          <p:cNvSpPr/>
          <p:nvPr userDrawn="1"/>
        </p:nvSpPr>
        <p:spPr>
          <a:xfrm rot="21173229" flipH="1">
            <a:off x="-44328" y="-3860182"/>
            <a:ext cx="15178844" cy="10732509"/>
          </a:xfrm>
          <a:prstGeom prst="triangl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7" name="文本占位符 5"/>
          <p:cNvSpPr>
            <a:spLocks noGrp="1"/>
          </p:cNvSpPr>
          <p:nvPr userDrawn="1">
            <p:ph type="body" sz="quarter" idx="12" hasCustomPrompt="1"/>
          </p:nvPr>
        </p:nvSpPr>
        <p:spPr>
          <a:xfrm>
            <a:off x="0" y="223935"/>
            <a:ext cx="970383" cy="652366"/>
          </a:xfrm>
          <a:prstGeom prst="rect">
            <a:avLst/>
          </a:prstGeom>
          <a:noFill/>
          <a:effectLst>
            <a:outerShdw blurRad="88900" sx="102000" sy="102000" algn="ctr" rotWithShape="0">
              <a:prstClr val="black">
                <a:alpha val="25000"/>
              </a:prstClr>
            </a:outerShdw>
          </a:effectLst>
        </p:spPr>
        <p:txBody>
          <a:bodyPr anchor="ctr"/>
          <a:lstStyle>
            <a:lvl1pPr marL="0" indent="0">
              <a:buNone/>
              <a:defRPr sz="4000" b="1">
                <a:solidFill>
                  <a:schemeClr val="bg2"/>
                </a:solidFill>
              </a:defRPr>
            </a:lvl1pPr>
          </a:lstStyle>
          <a:p>
            <a:pPr lvl="0"/>
            <a:r>
              <a:rPr kumimoji="1" lang="en-US" altLang="zh-CN" dirty="0" smtClean="0"/>
              <a:t>00</a:t>
            </a:r>
            <a:endParaRPr kumimoji="1" lang="zh-CN" altLang="en-US" dirty="0"/>
          </a:p>
        </p:txBody>
      </p:sp>
      <p:sp>
        <p:nvSpPr>
          <p:cNvPr id="8" name="文本占位符 5"/>
          <p:cNvSpPr>
            <a:spLocks noGrp="1"/>
          </p:cNvSpPr>
          <p:nvPr userDrawn="1">
            <p:ph type="body" sz="quarter" idx="13"/>
          </p:nvPr>
        </p:nvSpPr>
        <p:spPr>
          <a:xfrm>
            <a:off x="1110083" y="223935"/>
            <a:ext cx="6435012" cy="652366"/>
          </a:xfrm>
          <a:prstGeom prst="rect">
            <a:avLst/>
          </a:prstGeom>
          <a:noFill/>
        </p:spPr>
        <p:txBody>
          <a:bodyPr anchor="ctr"/>
          <a:lstStyle>
            <a:lvl1pPr marL="0" indent="0">
              <a:lnSpc>
                <a:spcPct val="100000"/>
              </a:lnSpc>
              <a:buNone/>
              <a:defRPr sz="2800" b="1">
                <a:solidFill>
                  <a:schemeClr val="bg2"/>
                </a:solidFill>
                <a:effectLst>
                  <a:outerShdw blurRad="88900" sx="102000" sy="102000" algn="ctr" rotWithShape="0">
                    <a:prstClr val="black">
                      <a:alpha val="25000"/>
                    </a:prstClr>
                  </a:outerShdw>
                </a:effectLst>
              </a:defRPr>
            </a:lvl1pPr>
          </a:lstStyle>
          <a:p>
            <a:pPr lvl="0"/>
            <a:endParaRPr kumimoji="1"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8" dur="500"/>
                                        <p:tgtEl>
                                          <p:spTgt spid="7">
                                            <p:txEl>
                                              <p:pRg st="0" end="0"/>
                                            </p:txEl>
                                          </p:spTgt>
                                        </p:tgtEl>
                                      </p:cBhvr>
                                    </p:animEffect>
                                  </p:childTnLst>
                                </p:cTn>
                              </p:par>
                            </p:childTnLst>
                          </p:cTn>
                        </p:par>
                        <p:par>
                          <p:cTn id="19" fill="hold">
                            <p:stCondLst>
                              <p:cond delay="1500"/>
                            </p:stCondLst>
                            <p:childTnLst>
                              <p:par>
                                <p:cTn id="20" presetID="14" presetClass="entr" presetSubtype="10" fill="hold" grpId="0" nodeType="afterEffect" nodePh="1">
                                  <p:stCondLst>
                                    <p:cond delay="0"/>
                                  </p:stCondLst>
                                  <p:endCondLst>
                                    <p:cond evt="begin" delay="0">
                                      <p:tn val="20"/>
                                    </p:cond>
                                  </p:endCondLst>
                                  <p:iterate type="lt">
                                    <p:tmPct val="10000"/>
                                  </p:iterate>
                                  <p:childTnLst>
                                    <p:set>
                                      <p:cBhvr>
                                        <p:cTn id="2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build="p">
        <p:tmplLst>
          <p:tmpl lvl="0">
            <p:tnLst>
              <p:par>
                <p:cTn presetID="14" presetClass="entr" presetSubtype="1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randombar(horizontal)">
                      <p:cBhvr>
                        <p:cTn dur="500"/>
                        <p:tgtEl>
                          <p:spTgt spid="7"/>
                        </p:tgtEl>
                      </p:cBhvr>
                    </p:animEffect>
                  </p:childTnLst>
                </p:cTn>
              </p:par>
            </p:tnLst>
          </p:tmpl>
          <p:tmpl lvl="1">
            <p:tnLst>
              <p:par>
                <p:cTn presetID="14" presetClass="entr" presetSubtype="1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randombar(horizontal)">
                      <p:cBhvr>
                        <p:cTn dur="500"/>
                        <p:tgtEl>
                          <p:spTgt spid="7"/>
                        </p:tgtEl>
                      </p:cBhvr>
                    </p:animEffect>
                  </p:childTnLst>
                </p:cTn>
              </p:par>
            </p:tnLst>
          </p:tmpl>
        </p:tmplLst>
      </p:bldP>
      <p:bldP spid="8" grpId="0" bui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页_2">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gradFill flip="none" rotWithShape="1">
            <a:gsLst>
              <a:gs pos="0">
                <a:srgbClr val="57AF2E"/>
              </a:gs>
              <a:gs pos="100000">
                <a:srgbClr val="0499BB"/>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3" name="椭圆 1"/>
          <p:cNvSpPr/>
          <p:nvPr userDrawn="1"/>
        </p:nvSpPr>
        <p:spPr>
          <a:xfrm rot="6626359">
            <a:off x="5067768" y="-247745"/>
            <a:ext cx="9526783" cy="8781257"/>
          </a:xfrm>
          <a:prstGeom prst="triangl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5" name="椭圆 1"/>
          <p:cNvSpPr/>
          <p:nvPr userDrawn="1"/>
        </p:nvSpPr>
        <p:spPr>
          <a:xfrm rot="5400000">
            <a:off x="6871040" y="-2041876"/>
            <a:ext cx="12065257" cy="12297812"/>
          </a:xfrm>
          <a:prstGeom prst="triangl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7" name="文本占位符 5"/>
          <p:cNvSpPr>
            <a:spLocks noGrp="1"/>
          </p:cNvSpPr>
          <p:nvPr>
            <p:ph type="body" sz="quarter" idx="12" hasCustomPrompt="1"/>
          </p:nvPr>
        </p:nvSpPr>
        <p:spPr>
          <a:xfrm>
            <a:off x="0" y="223935"/>
            <a:ext cx="970383" cy="652366"/>
          </a:xfrm>
          <a:prstGeom prst="rect">
            <a:avLst/>
          </a:prstGeom>
          <a:noFill/>
          <a:effectLst>
            <a:outerShdw blurRad="88900" sx="102000" sy="102000" algn="ctr" rotWithShape="0">
              <a:prstClr val="black">
                <a:alpha val="25000"/>
              </a:prstClr>
            </a:outerShdw>
          </a:effectLst>
        </p:spPr>
        <p:txBody>
          <a:bodyPr anchor="ctr"/>
          <a:lstStyle>
            <a:lvl1pPr marL="0" indent="0">
              <a:buNone/>
              <a:defRPr sz="4000" b="1">
                <a:solidFill>
                  <a:schemeClr val="bg2"/>
                </a:solidFill>
              </a:defRPr>
            </a:lvl1pPr>
          </a:lstStyle>
          <a:p>
            <a:pPr lvl="0"/>
            <a:r>
              <a:rPr kumimoji="1" lang="en-US" altLang="zh-CN" dirty="0" smtClean="0"/>
              <a:t>00</a:t>
            </a:r>
            <a:endParaRPr kumimoji="1" lang="zh-CN" altLang="en-US" dirty="0"/>
          </a:p>
        </p:txBody>
      </p:sp>
      <p:sp>
        <p:nvSpPr>
          <p:cNvPr id="8" name="文本占位符 5"/>
          <p:cNvSpPr>
            <a:spLocks noGrp="1"/>
          </p:cNvSpPr>
          <p:nvPr>
            <p:ph type="body" sz="quarter" idx="13"/>
          </p:nvPr>
        </p:nvSpPr>
        <p:spPr>
          <a:xfrm>
            <a:off x="1110083" y="223935"/>
            <a:ext cx="6435012" cy="652366"/>
          </a:xfrm>
          <a:prstGeom prst="rect">
            <a:avLst/>
          </a:prstGeom>
          <a:noFill/>
        </p:spPr>
        <p:txBody>
          <a:bodyPr anchor="ctr"/>
          <a:lstStyle>
            <a:lvl1pPr marL="0" indent="0">
              <a:lnSpc>
                <a:spcPct val="100000"/>
              </a:lnSpc>
              <a:buNone/>
              <a:defRPr sz="2800" b="1">
                <a:solidFill>
                  <a:schemeClr val="bg2"/>
                </a:solidFill>
                <a:effectLst>
                  <a:outerShdw blurRad="88900" sx="102000" sy="102000" algn="ctr" rotWithShape="0">
                    <a:prstClr val="black">
                      <a:alpha val="25000"/>
                    </a:prstClr>
                  </a:outerShdw>
                </a:effectLst>
              </a:defRPr>
            </a:lvl1pPr>
          </a:lstStyle>
          <a:p>
            <a:pPr lvl="0"/>
            <a:endParaRPr kumimoji="1"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8" dur="500"/>
                                        <p:tgtEl>
                                          <p:spTgt spid="7">
                                            <p:txEl>
                                              <p:pRg st="0" end="0"/>
                                            </p:txEl>
                                          </p:spTgt>
                                        </p:tgtEl>
                                      </p:cBhvr>
                                    </p:animEffect>
                                  </p:childTnLst>
                                </p:cTn>
                              </p:par>
                            </p:childTnLst>
                          </p:cTn>
                        </p:par>
                        <p:par>
                          <p:cTn id="19" fill="hold">
                            <p:stCondLst>
                              <p:cond delay="1500"/>
                            </p:stCondLst>
                            <p:childTnLst>
                              <p:par>
                                <p:cTn id="20" presetID="14" presetClass="entr" presetSubtype="10" fill="hold" grpId="0" nodeType="afterEffect" nodePh="1">
                                  <p:stCondLst>
                                    <p:cond delay="0"/>
                                  </p:stCondLst>
                                  <p:endCondLst>
                                    <p:cond evt="begin" delay="0">
                                      <p:tn val="20"/>
                                    </p:cond>
                                  </p:endCondLst>
                                  <p:iterate type="lt">
                                    <p:tmPct val="10000"/>
                                  </p:iterate>
                                  <p:childTnLst>
                                    <p:set>
                                      <p:cBhvr>
                                        <p:cTn id="2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build="p">
        <p:tmplLst>
          <p:tmpl lvl="0">
            <p:tnLst>
              <p:par>
                <p:cTn presetID="14" presetClass="entr" presetSubtype="1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randombar(horizontal)">
                      <p:cBhvr>
                        <p:cTn dur="500"/>
                        <p:tgtEl>
                          <p:spTgt spid="7"/>
                        </p:tgtEl>
                      </p:cBhvr>
                    </p:animEffect>
                  </p:childTnLst>
                </p:cTn>
              </p:par>
            </p:tnLst>
          </p:tmpl>
          <p:tmpl lvl="1">
            <p:tnLst>
              <p:par>
                <p:cTn presetID="14" presetClass="entr" presetSubtype="1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randombar(horizontal)">
                      <p:cBhvr>
                        <p:cTn dur="500"/>
                        <p:tgtEl>
                          <p:spTgt spid="7"/>
                        </p:tgtEl>
                      </p:cBhvr>
                    </p:animEffect>
                  </p:childTnLst>
                </p:cTn>
              </p:par>
            </p:tnLst>
          </p:tmpl>
        </p:tmplLst>
      </p:bldP>
      <p:bldP spid="8" grpId="0" bui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页_3">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gradFill flip="none" rotWithShape="1">
            <a:gsLst>
              <a:gs pos="42000">
                <a:srgbClr val="76CD2A"/>
              </a:gs>
              <a:gs pos="0">
                <a:srgbClr val="7EA016"/>
              </a:gs>
              <a:gs pos="100000">
                <a:srgbClr val="45E859"/>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3" name="椭圆 1"/>
          <p:cNvSpPr/>
          <p:nvPr userDrawn="1"/>
        </p:nvSpPr>
        <p:spPr>
          <a:xfrm rot="20680184">
            <a:off x="-8091435" y="161775"/>
            <a:ext cx="26490463" cy="9077094"/>
          </a:xfrm>
          <a:prstGeom prst="triangl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6" name="椭圆 1"/>
          <p:cNvSpPr/>
          <p:nvPr userDrawn="1"/>
        </p:nvSpPr>
        <p:spPr>
          <a:xfrm rot="9689215">
            <a:off x="-789144" y="-920498"/>
            <a:ext cx="18689444" cy="9077094"/>
          </a:xfrm>
          <a:prstGeom prst="triangl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8" name="文本占位符 5"/>
          <p:cNvSpPr>
            <a:spLocks noGrp="1"/>
          </p:cNvSpPr>
          <p:nvPr userDrawn="1">
            <p:ph type="body" sz="quarter" idx="12" hasCustomPrompt="1"/>
          </p:nvPr>
        </p:nvSpPr>
        <p:spPr>
          <a:xfrm>
            <a:off x="6705604" y="223935"/>
            <a:ext cx="970383" cy="652366"/>
          </a:xfrm>
          <a:prstGeom prst="rect">
            <a:avLst/>
          </a:prstGeom>
          <a:noFill/>
          <a:effectLst>
            <a:outerShdw blurRad="88900" sx="102000" sy="102000" algn="ctr" rotWithShape="0">
              <a:prstClr val="black">
                <a:alpha val="25000"/>
              </a:prstClr>
            </a:outerShdw>
          </a:effectLst>
        </p:spPr>
        <p:txBody>
          <a:bodyPr anchor="ctr"/>
          <a:lstStyle>
            <a:lvl1pPr marL="0" indent="0">
              <a:buNone/>
              <a:defRPr sz="4000" b="1">
                <a:solidFill>
                  <a:srgbClr val="45E859"/>
                </a:solidFill>
              </a:defRPr>
            </a:lvl1pPr>
          </a:lstStyle>
          <a:p>
            <a:pPr lvl="0"/>
            <a:r>
              <a:rPr kumimoji="1" lang="en-US" altLang="zh-CN" dirty="0" smtClean="0"/>
              <a:t>00</a:t>
            </a:r>
            <a:endParaRPr kumimoji="1" lang="zh-CN" altLang="en-US" dirty="0"/>
          </a:p>
        </p:txBody>
      </p:sp>
      <p:sp>
        <p:nvSpPr>
          <p:cNvPr id="9" name="文本占位符 5"/>
          <p:cNvSpPr>
            <a:spLocks noGrp="1"/>
          </p:cNvSpPr>
          <p:nvPr userDrawn="1">
            <p:ph type="body" sz="quarter" idx="13"/>
          </p:nvPr>
        </p:nvSpPr>
        <p:spPr>
          <a:xfrm>
            <a:off x="7815687" y="223935"/>
            <a:ext cx="6435012" cy="652366"/>
          </a:xfrm>
          <a:prstGeom prst="rect">
            <a:avLst/>
          </a:prstGeom>
          <a:noFill/>
        </p:spPr>
        <p:txBody>
          <a:bodyPr anchor="ctr"/>
          <a:lstStyle>
            <a:lvl1pPr marL="0" indent="0">
              <a:lnSpc>
                <a:spcPct val="100000"/>
              </a:lnSpc>
              <a:buNone/>
              <a:defRPr sz="2800" b="1">
                <a:solidFill>
                  <a:srgbClr val="45E859"/>
                </a:solidFill>
                <a:effectLst>
                  <a:outerShdw blurRad="88900" sx="102000" sy="102000" algn="ctr" rotWithShape="0">
                    <a:prstClr val="black">
                      <a:alpha val="25000"/>
                    </a:prstClr>
                  </a:outerShdw>
                </a:effectLst>
              </a:defRPr>
            </a:lvl1pPr>
          </a:lstStyle>
          <a:p>
            <a:pPr lvl="0"/>
            <a:endParaRPr kumimoji="1"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8" dur="500"/>
                                        <p:tgtEl>
                                          <p:spTgt spid="8">
                                            <p:txEl>
                                              <p:pRg st="0" end="0"/>
                                            </p:txEl>
                                          </p:spTgt>
                                        </p:tgtEl>
                                      </p:cBhvr>
                                    </p:animEffect>
                                  </p:childTnLst>
                                </p:cTn>
                              </p:par>
                            </p:childTnLst>
                          </p:cTn>
                        </p:par>
                        <p:par>
                          <p:cTn id="19" fill="hold">
                            <p:stCondLst>
                              <p:cond delay="1500"/>
                            </p:stCondLst>
                            <p:childTnLst>
                              <p:par>
                                <p:cTn id="20" presetID="14" presetClass="entr" presetSubtype="10" fill="hold" grpId="0" nodeType="afterEffect" nodePh="1">
                                  <p:stCondLst>
                                    <p:cond delay="0"/>
                                  </p:stCondLst>
                                  <p:endCondLst>
                                    <p:cond evt="begin" delay="0">
                                      <p:tn val="20"/>
                                    </p:cond>
                                  </p:endCondLst>
                                  <p:iterate type="lt">
                                    <p:tmPct val="10000"/>
                                  </p:iterate>
                                  <p:childTnLst>
                                    <p:set>
                                      <p:cBhvr>
                                        <p:cTn id="2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2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build="p">
        <p:tmplLst>
          <p:tmpl lvl="0">
            <p:tnLst>
              <p:par>
                <p:cTn presetID="14" presetClass="entr" presetSubtype="1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randombar(horizontal)">
                      <p:cBhvr>
                        <p:cTn dur="500"/>
                        <p:tgtEl>
                          <p:spTgt spid="8"/>
                        </p:tgtEl>
                      </p:cBhvr>
                    </p:animEffect>
                  </p:childTnLst>
                </p:cTn>
              </p:par>
            </p:tnLst>
          </p:tmpl>
          <p:tmpl lvl="1">
            <p:tnLst>
              <p:par>
                <p:cTn presetID="14" presetClass="entr" presetSubtype="1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randombar(horizontal)">
                      <p:cBhvr>
                        <p:cTn dur="500"/>
                        <p:tgtEl>
                          <p:spTgt spid="8"/>
                        </p:tgtEl>
                      </p:cBhvr>
                    </p:animEffect>
                  </p:childTnLst>
                </p:cTn>
              </p:par>
            </p:tnLst>
          </p:tmpl>
        </p:tmplLst>
      </p:bldP>
      <p:bldP spid="9" grpId="0" bui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容页_4">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0">
                <a:srgbClr val="FFE723"/>
              </a:gs>
              <a:gs pos="100000">
                <a:schemeClr val="accent4">
                  <a:lumMod val="7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10" name="椭圆 1"/>
          <p:cNvSpPr/>
          <p:nvPr userDrawn="1"/>
        </p:nvSpPr>
        <p:spPr>
          <a:xfrm rot="18900000" flipH="1">
            <a:off x="-3743732" y="-5724163"/>
            <a:ext cx="12969854" cy="14086839"/>
          </a:xfrm>
          <a:prstGeom prst="triangl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11" name="椭圆 1"/>
          <p:cNvSpPr/>
          <p:nvPr userDrawn="1"/>
        </p:nvSpPr>
        <p:spPr>
          <a:xfrm rot="21173229" flipH="1">
            <a:off x="-10879636" y="-1571625"/>
            <a:ext cx="27417665" cy="10732510"/>
          </a:xfrm>
          <a:prstGeom prst="triangl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8" name="文本占位符 5"/>
          <p:cNvSpPr>
            <a:spLocks noGrp="1"/>
          </p:cNvSpPr>
          <p:nvPr userDrawn="1">
            <p:ph type="body" sz="quarter" idx="12" hasCustomPrompt="1"/>
          </p:nvPr>
        </p:nvSpPr>
        <p:spPr>
          <a:xfrm>
            <a:off x="0" y="223935"/>
            <a:ext cx="970383" cy="652366"/>
          </a:xfrm>
          <a:prstGeom prst="rect">
            <a:avLst/>
          </a:prstGeom>
          <a:noFill/>
          <a:effectLst>
            <a:outerShdw blurRad="88900" sx="102000" sy="102000" algn="ctr" rotWithShape="0">
              <a:prstClr val="black">
                <a:alpha val="25000"/>
              </a:prstClr>
            </a:outerShdw>
          </a:effectLst>
        </p:spPr>
        <p:txBody>
          <a:bodyPr anchor="ctr"/>
          <a:lstStyle>
            <a:lvl1pPr marL="0" indent="0">
              <a:buNone/>
              <a:defRPr sz="4000" b="1">
                <a:solidFill>
                  <a:srgbClr val="FDB11D"/>
                </a:solidFill>
              </a:defRPr>
            </a:lvl1pPr>
          </a:lstStyle>
          <a:p>
            <a:pPr lvl="0"/>
            <a:r>
              <a:rPr kumimoji="1" lang="en-US" altLang="zh-CN" dirty="0" smtClean="0"/>
              <a:t>00</a:t>
            </a:r>
            <a:endParaRPr kumimoji="1" lang="zh-CN" altLang="en-US" dirty="0"/>
          </a:p>
        </p:txBody>
      </p:sp>
      <p:sp>
        <p:nvSpPr>
          <p:cNvPr id="13" name="文本占位符 5"/>
          <p:cNvSpPr>
            <a:spLocks noGrp="1"/>
          </p:cNvSpPr>
          <p:nvPr userDrawn="1">
            <p:ph type="body" sz="quarter" idx="13"/>
          </p:nvPr>
        </p:nvSpPr>
        <p:spPr>
          <a:xfrm>
            <a:off x="1110083" y="223935"/>
            <a:ext cx="6435012" cy="652366"/>
          </a:xfrm>
          <a:prstGeom prst="rect">
            <a:avLst/>
          </a:prstGeom>
          <a:noFill/>
        </p:spPr>
        <p:txBody>
          <a:bodyPr anchor="ctr"/>
          <a:lstStyle>
            <a:lvl1pPr marL="0" indent="0">
              <a:lnSpc>
                <a:spcPct val="100000"/>
              </a:lnSpc>
              <a:buNone/>
              <a:defRPr sz="2800" b="1">
                <a:solidFill>
                  <a:srgbClr val="FDB11D"/>
                </a:solidFill>
                <a:effectLst>
                  <a:outerShdw blurRad="88900" sx="102000" sy="102000" algn="ctr" rotWithShape="0">
                    <a:prstClr val="black">
                      <a:alpha val="25000"/>
                    </a:prstClr>
                  </a:outerShdw>
                </a:effectLst>
              </a:defRPr>
            </a:lvl1pPr>
          </a:lstStyle>
          <a:p>
            <a:pPr lvl="0"/>
            <a:endParaRPr kumimoji="1"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8" dur="500"/>
                                        <p:tgtEl>
                                          <p:spTgt spid="8">
                                            <p:txEl>
                                              <p:pRg st="0" end="0"/>
                                            </p:txEl>
                                          </p:spTgt>
                                        </p:tgtEl>
                                      </p:cBhvr>
                                    </p:animEffect>
                                  </p:childTnLst>
                                </p:cTn>
                              </p:par>
                            </p:childTnLst>
                          </p:cTn>
                        </p:par>
                        <p:par>
                          <p:cTn id="19" fill="hold">
                            <p:stCondLst>
                              <p:cond delay="1500"/>
                            </p:stCondLst>
                            <p:childTnLst>
                              <p:par>
                                <p:cTn id="20" presetID="14" presetClass="entr" presetSubtype="10" fill="hold" grpId="0" nodeType="afterEffect" nodePh="1">
                                  <p:stCondLst>
                                    <p:cond delay="0"/>
                                  </p:stCondLst>
                                  <p:endCondLst>
                                    <p:cond evt="begin" delay="0">
                                      <p:tn val="20"/>
                                    </p:cond>
                                  </p:endCondLst>
                                  <p:iterate type="lt">
                                    <p:tmPct val="10000"/>
                                  </p:iterate>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2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8" grpId="0" build="p">
        <p:tmplLst>
          <p:tmpl lvl="0">
            <p:tnLst>
              <p:par>
                <p:cTn presetID="14" presetClass="entr" presetSubtype="1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randombar(horizontal)">
                      <p:cBhvr>
                        <p:cTn dur="500"/>
                        <p:tgtEl>
                          <p:spTgt spid="8"/>
                        </p:tgtEl>
                      </p:cBhvr>
                    </p:animEffect>
                  </p:childTnLst>
                </p:cTn>
              </p:par>
            </p:tnLst>
          </p:tmpl>
          <p:tmpl lvl="1">
            <p:tnLst>
              <p:par>
                <p:cTn presetID="14" presetClass="entr" presetSubtype="1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randombar(horizontal)">
                      <p:cBhvr>
                        <p:cTn dur="500"/>
                        <p:tgtEl>
                          <p:spTgt spid="8"/>
                        </p:tgtEl>
                      </p:cBhvr>
                    </p:animEffect>
                  </p:childTnLst>
                </p:cTn>
              </p:par>
            </p:tnLst>
          </p:tmpl>
        </p:tmplLst>
      </p:bldP>
      <p:bldP spid="13" grpId="0" bui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内容页_5">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4653"/>
          </a:xfrm>
          <a:prstGeom prst="rect">
            <a:avLst/>
          </a:prstGeom>
        </p:spPr>
      </p:pic>
      <p:sp>
        <p:nvSpPr>
          <p:cNvPr id="3" name="矩形 2"/>
          <p:cNvSpPr/>
          <p:nvPr userDrawn="1"/>
        </p:nvSpPr>
        <p:spPr>
          <a:xfrm>
            <a:off x="0" y="0"/>
            <a:ext cx="12192000" cy="6858000"/>
          </a:xfrm>
          <a:prstGeom prst="rect">
            <a:avLst/>
          </a:prstGeom>
          <a:gradFill flip="none" rotWithShape="1">
            <a:gsLst>
              <a:gs pos="0">
                <a:srgbClr val="0A93F1">
                  <a:alpha val="61000"/>
                </a:srgbClr>
              </a:gs>
              <a:gs pos="100000">
                <a:srgbClr val="0750CC"/>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4" name="文本占位符 7"/>
          <p:cNvSpPr>
            <a:spLocks noGrp="1"/>
          </p:cNvSpPr>
          <p:nvPr>
            <p:ph type="body" sz="quarter" idx="10" hasCustomPrompt="1"/>
          </p:nvPr>
        </p:nvSpPr>
        <p:spPr>
          <a:xfrm>
            <a:off x="322289" y="258233"/>
            <a:ext cx="5302783" cy="721395"/>
          </a:xfrm>
          <a:prstGeom prst="rect">
            <a:avLst/>
          </a:prstGeom>
          <a:ln w="12700" cmpd="sng">
            <a:noFill/>
          </a:ln>
        </p:spPr>
        <p:txBody>
          <a:bodyPr vert="horz" anchor="ctr"/>
          <a:lstStyle>
            <a:lvl1pPr marL="0" indent="0" algn="l">
              <a:buNone/>
              <a:defRPr sz="2400" b="1">
                <a:solidFill>
                  <a:schemeClr val="bg1"/>
                </a:solidFill>
                <a:latin typeface="微软雅黑" panose="020B0503020204020204" charset="-122"/>
                <a:ea typeface="微软雅黑" panose="020B0503020204020204" charset="-122"/>
                <a:cs typeface="微软雅黑" panose="020B0503020204020204" charset="-122"/>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页_6">
    <p:bg>
      <p:bgPr>
        <a:solidFill>
          <a:srgbClr val="45E859"/>
        </a:solidFill>
        <a:effectLst/>
      </p:bgPr>
    </p:bg>
    <p:spTree>
      <p:nvGrpSpPr>
        <p:cNvPr id="1" name=""/>
        <p:cNvGrpSpPr/>
        <p:nvPr/>
      </p:nvGrpSpPr>
      <p:grpSpPr>
        <a:xfrm>
          <a:off x="0" y="0"/>
          <a:ext cx="0" cy="0"/>
          <a:chOff x="0" y="0"/>
          <a:chExt cx="0" cy="0"/>
        </a:xfrm>
      </p:grpSpPr>
      <p:sp>
        <p:nvSpPr>
          <p:cNvPr id="3" name="矩形 2"/>
          <p:cNvSpPr/>
          <p:nvPr userDrawn="1"/>
        </p:nvSpPr>
        <p:spPr>
          <a:xfrm>
            <a:off x="0" y="1182028"/>
            <a:ext cx="12192000" cy="5675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4" name="文本占位符 5"/>
          <p:cNvSpPr>
            <a:spLocks noGrp="1"/>
          </p:cNvSpPr>
          <p:nvPr>
            <p:ph type="body" sz="quarter" idx="12" hasCustomPrompt="1"/>
          </p:nvPr>
        </p:nvSpPr>
        <p:spPr>
          <a:xfrm>
            <a:off x="0" y="223935"/>
            <a:ext cx="970383" cy="652366"/>
          </a:xfrm>
          <a:prstGeom prst="rect">
            <a:avLst/>
          </a:prstGeom>
          <a:noFill/>
          <a:effectLst>
            <a:outerShdw blurRad="88900" sx="102000" sy="102000" algn="ctr" rotWithShape="0">
              <a:prstClr val="black">
                <a:alpha val="25000"/>
              </a:prstClr>
            </a:outerShdw>
          </a:effectLst>
        </p:spPr>
        <p:txBody>
          <a:bodyPr anchor="ctr"/>
          <a:lstStyle>
            <a:lvl1pPr marL="0" indent="0">
              <a:buNone/>
              <a:defRPr sz="4000" b="1">
                <a:solidFill>
                  <a:schemeClr val="bg2"/>
                </a:solidFill>
              </a:defRPr>
            </a:lvl1pPr>
          </a:lstStyle>
          <a:p>
            <a:pPr lvl="0"/>
            <a:r>
              <a:rPr kumimoji="1" lang="en-US" altLang="zh-CN" dirty="0" smtClean="0"/>
              <a:t>00</a:t>
            </a:r>
            <a:endParaRPr kumimoji="1" lang="zh-CN" altLang="en-US" dirty="0"/>
          </a:p>
        </p:txBody>
      </p:sp>
      <p:sp>
        <p:nvSpPr>
          <p:cNvPr id="5" name="文本占位符 5"/>
          <p:cNvSpPr>
            <a:spLocks noGrp="1"/>
          </p:cNvSpPr>
          <p:nvPr>
            <p:ph type="body" sz="quarter" idx="13"/>
          </p:nvPr>
        </p:nvSpPr>
        <p:spPr>
          <a:xfrm>
            <a:off x="1110083" y="223935"/>
            <a:ext cx="6435012" cy="652366"/>
          </a:xfrm>
          <a:prstGeom prst="rect">
            <a:avLst/>
          </a:prstGeom>
          <a:noFill/>
        </p:spPr>
        <p:txBody>
          <a:bodyPr anchor="ctr"/>
          <a:lstStyle>
            <a:lvl1pPr marL="0" indent="0">
              <a:lnSpc>
                <a:spcPct val="100000"/>
              </a:lnSpc>
              <a:buNone/>
              <a:defRPr sz="2800" b="1">
                <a:solidFill>
                  <a:schemeClr val="bg2"/>
                </a:solidFill>
                <a:effectLst>
                  <a:outerShdw blurRad="88900" sx="102000" sy="102000" algn="ctr" rotWithShape="0">
                    <a:prstClr val="black">
                      <a:alpha val="25000"/>
                    </a:prstClr>
                  </a:outerShdw>
                </a:effectLst>
              </a:defRPr>
            </a:lvl1pPr>
          </a:lstStyle>
          <a:p>
            <a:pPr lvl="0"/>
            <a:endParaRPr kumimoji="1"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par>
                          <p:cTn id="8" fill="hold">
                            <p:stCondLst>
                              <p:cond delay="500"/>
                            </p:stCondLst>
                            <p:childTnLst>
                              <p:par>
                                <p:cTn id="9" presetID="14" presetClass="entr" presetSubtype="10" fill="hold" grpId="0" nodeType="afterEffect" nodePh="1">
                                  <p:stCondLst>
                                    <p:cond delay="0"/>
                                  </p:stCondLst>
                                  <p:endCondLst>
                                    <p:cond evt="begin" delay="0">
                                      <p:tn val="9"/>
                                    </p:cond>
                                  </p:endCondLst>
                                  <p:iterate type="lt">
                                    <p:tmPct val="10000"/>
                                  </p:iterate>
                                  <p:childTnLst>
                                    <p:set>
                                      <p:cBhvr>
                                        <p:cTn id="10"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0">
            <p:tnLst>
              <p:par>
                <p:cTn presetID="14" presetClass="entr" presetSubtype="1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randombar(horizontal)">
                      <p:cBhvr>
                        <p:cTn dur="500"/>
                        <p:tgtEl>
                          <p:spTgt spid="4"/>
                        </p:tgtEl>
                      </p:cBhvr>
                    </p:animEffect>
                  </p:childTnLst>
                </p:cTn>
              </p:par>
            </p:tnLst>
          </p:tmpl>
          <p:tmpl lvl="1">
            <p:tnLst>
              <p:par>
                <p:cTn presetID="14" presetClass="entr" presetSubtype="1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randombar(horizontal)">
                      <p:cBhvr>
                        <p:cTn dur="500"/>
                        <p:tgtEl>
                          <p:spTgt spid="4"/>
                        </p:tgtEl>
                      </p:cBhvr>
                    </p:animEffect>
                  </p:childTnLst>
                </p:cTn>
              </p:par>
            </p:tnLst>
          </p:tmpl>
        </p:tmplLst>
      </p:bldP>
      <p:bldP spid="5" grpId="0" bui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内容页_7">
    <p:bg>
      <p:bgPr>
        <a:solidFill>
          <a:srgbClr val="FDB11D"/>
        </a:solidFill>
        <a:effectLst/>
      </p:bgPr>
    </p:bg>
    <p:spTree>
      <p:nvGrpSpPr>
        <p:cNvPr id="1" name=""/>
        <p:cNvGrpSpPr/>
        <p:nvPr/>
      </p:nvGrpSpPr>
      <p:grpSpPr>
        <a:xfrm>
          <a:off x="0" y="0"/>
          <a:ext cx="0" cy="0"/>
          <a:chOff x="0" y="0"/>
          <a:chExt cx="0" cy="0"/>
        </a:xfrm>
      </p:grpSpPr>
      <p:sp>
        <p:nvSpPr>
          <p:cNvPr id="3" name="矩形 2"/>
          <p:cNvSpPr/>
          <p:nvPr userDrawn="1"/>
        </p:nvSpPr>
        <p:spPr>
          <a:xfrm>
            <a:off x="0" y="1182028"/>
            <a:ext cx="12192000" cy="5675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4" name="文本占位符 5"/>
          <p:cNvSpPr>
            <a:spLocks noGrp="1"/>
          </p:cNvSpPr>
          <p:nvPr>
            <p:ph type="body" sz="quarter" idx="12" hasCustomPrompt="1"/>
          </p:nvPr>
        </p:nvSpPr>
        <p:spPr>
          <a:xfrm>
            <a:off x="0" y="223935"/>
            <a:ext cx="970383" cy="652366"/>
          </a:xfrm>
          <a:prstGeom prst="rect">
            <a:avLst/>
          </a:prstGeom>
          <a:noFill/>
          <a:effectLst>
            <a:outerShdw blurRad="88900" sx="102000" sy="102000" algn="ctr" rotWithShape="0">
              <a:prstClr val="black">
                <a:alpha val="25000"/>
              </a:prstClr>
            </a:outerShdw>
          </a:effectLst>
        </p:spPr>
        <p:txBody>
          <a:bodyPr anchor="ctr"/>
          <a:lstStyle>
            <a:lvl1pPr marL="0" indent="0">
              <a:buNone/>
              <a:defRPr sz="4000" b="1">
                <a:solidFill>
                  <a:schemeClr val="bg2"/>
                </a:solidFill>
              </a:defRPr>
            </a:lvl1pPr>
          </a:lstStyle>
          <a:p>
            <a:pPr lvl="0"/>
            <a:r>
              <a:rPr kumimoji="1" lang="en-US" altLang="zh-CN" dirty="0" smtClean="0"/>
              <a:t>00</a:t>
            </a:r>
            <a:endParaRPr kumimoji="1" lang="zh-CN" altLang="en-US" dirty="0"/>
          </a:p>
        </p:txBody>
      </p:sp>
      <p:sp>
        <p:nvSpPr>
          <p:cNvPr id="5" name="文本占位符 5"/>
          <p:cNvSpPr>
            <a:spLocks noGrp="1"/>
          </p:cNvSpPr>
          <p:nvPr>
            <p:ph type="body" sz="quarter" idx="13"/>
          </p:nvPr>
        </p:nvSpPr>
        <p:spPr>
          <a:xfrm>
            <a:off x="1110083" y="223935"/>
            <a:ext cx="6435012" cy="652366"/>
          </a:xfrm>
          <a:prstGeom prst="rect">
            <a:avLst/>
          </a:prstGeom>
          <a:noFill/>
        </p:spPr>
        <p:txBody>
          <a:bodyPr anchor="ctr"/>
          <a:lstStyle>
            <a:lvl1pPr marL="0" indent="0">
              <a:lnSpc>
                <a:spcPct val="100000"/>
              </a:lnSpc>
              <a:buNone/>
              <a:defRPr sz="2800" b="1">
                <a:solidFill>
                  <a:schemeClr val="bg2"/>
                </a:solidFill>
                <a:effectLst>
                  <a:outerShdw blurRad="88900" sx="102000" sy="102000" algn="ctr" rotWithShape="0">
                    <a:prstClr val="black">
                      <a:alpha val="25000"/>
                    </a:prstClr>
                  </a:outerShdw>
                </a:effectLst>
              </a:defRPr>
            </a:lvl1pPr>
          </a:lstStyle>
          <a:p>
            <a:pPr lvl="0"/>
            <a:endParaRPr kumimoji="1"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par>
                          <p:cTn id="8" fill="hold">
                            <p:stCondLst>
                              <p:cond delay="500"/>
                            </p:stCondLst>
                            <p:childTnLst>
                              <p:par>
                                <p:cTn id="9" presetID="14" presetClass="entr" presetSubtype="10" fill="hold" grpId="0" nodeType="afterEffect" nodePh="1">
                                  <p:stCondLst>
                                    <p:cond delay="0"/>
                                  </p:stCondLst>
                                  <p:endCondLst>
                                    <p:cond evt="begin" delay="0">
                                      <p:tn val="9"/>
                                    </p:cond>
                                  </p:endCondLst>
                                  <p:iterate type="lt">
                                    <p:tmPct val="10000"/>
                                  </p:iterate>
                                  <p:childTnLst>
                                    <p:set>
                                      <p:cBhvr>
                                        <p:cTn id="10"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0">
            <p:tnLst>
              <p:par>
                <p:cTn presetID="14" presetClass="entr" presetSubtype="1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randombar(horizontal)">
                      <p:cBhvr>
                        <p:cTn dur="500"/>
                        <p:tgtEl>
                          <p:spTgt spid="4"/>
                        </p:tgtEl>
                      </p:cBhvr>
                    </p:animEffect>
                  </p:childTnLst>
                </p:cTn>
              </p:par>
            </p:tnLst>
          </p:tmpl>
          <p:tmpl lvl="1">
            <p:tnLst>
              <p:par>
                <p:cTn presetID="14" presetClass="entr" presetSubtype="1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randombar(horizontal)">
                      <p:cBhvr>
                        <p:cTn dur="500"/>
                        <p:tgtEl>
                          <p:spTgt spid="4"/>
                        </p:tgtEl>
                      </p:cBhvr>
                    </p:animEffect>
                  </p:childTnLst>
                </p:cTn>
              </p:par>
            </p:tnLst>
          </p:tmpl>
        </p:tmplLst>
      </p:bldP>
      <p:bldP spid="5" grpId="0" bui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页_8">
    <p:bg>
      <p:bgPr>
        <a:solidFill>
          <a:srgbClr val="FE3C6A"/>
        </a:solidFill>
        <a:effectLst/>
      </p:bgPr>
    </p:bg>
    <p:spTree>
      <p:nvGrpSpPr>
        <p:cNvPr id="1" name=""/>
        <p:cNvGrpSpPr/>
        <p:nvPr/>
      </p:nvGrpSpPr>
      <p:grpSpPr>
        <a:xfrm>
          <a:off x="0" y="0"/>
          <a:ext cx="0" cy="0"/>
          <a:chOff x="0" y="0"/>
          <a:chExt cx="0" cy="0"/>
        </a:xfrm>
      </p:grpSpPr>
      <p:sp>
        <p:nvSpPr>
          <p:cNvPr id="3" name="矩形 2"/>
          <p:cNvSpPr/>
          <p:nvPr userDrawn="1"/>
        </p:nvSpPr>
        <p:spPr>
          <a:xfrm>
            <a:off x="0" y="1182028"/>
            <a:ext cx="12192000" cy="5675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4" name="文本占位符 5"/>
          <p:cNvSpPr>
            <a:spLocks noGrp="1"/>
          </p:cNvSpPr>
          <p:nvPr>
            <p:ph type="body" sz="quarter" idx="12" hasCustomPrompt="1"/>
          </p:nvPr>
        </p:nvSpPr>
        <p:spPr>
          <a:xfrm>
            <a:off x="0" y="223935"/>
            <a:ext cx="970383" cy="652366"/>
          </a:xfrm>
          <a:prstGeom prst="rect">
            <a:avLst/>
          </a:prstGeom>
          <a:noFill/>
          <a:effectLst>
            <a:outerShdw blurRad="88900" sx="102000" sy="102000" algn="ctr" rotWithShape="0">
              <a:prstClr val="black">
                <a:alpha val="25000"/>
              </a:prstClr>
            </a:outerShdw>
          </a:effectLst>
        </p:spPr>
        <p:txBody>
          <a:bodyPr anchor="ctr"/>
          <a:lstStyle>
            <a:lvl1pPr marL="0" indent="0">
              <a:buNone/>
              <a:defRPr sz="4000" b="1">
                <a:solidFill>
                  <a:schemeClr val="bg2"/>
                </a:solidFill>
              </a:defRPr>
            </a:lvl1pPr>
          </a:lstStyle>
          <a:p>
            <a:pPr lvl="0"/>
            <a:r>
              <a:rPr kumimoji="1" lang="en-US" altLang="zh-CN" dirty="0" smtClean="0"/>
              <a:t>00</a:t>
            </a:r>
            <a:endParaRPr kumimoji="1" lang="zh-CN" altLang="en-US" dirty="0"/>
          </a:p>
        </p:txBody>
      </p:sp>
      <p:sp>
        <p:nvSpPr>
          <p:cNvPr id="5" name="文本占位符 5"/>
          <p:cNvSpPr>
            <a:spLocks noGrp="1"/>
          </p:cNvSpPr>
          <p:nvPr>
            <p:ph type="body" sz="quarter" idx="13"/>
          </p:nvPr>
        </p:nvSpPr>
        <p:spPr>
          <a:xfrm>
            <a:off x="1110083" y="223935"/>
            <a:ext cx="6435012" cy="652366"/>
          </a:xfrm>
          <a:prstGeom prst="rect">
            <a:avLst/>
          </a:prstGeom>
          <a:noFill/>
        </p:spPr>
        <p:txBody>
          <a:bodyPr anchor="ctr"/>
          <a:lstStyle>
            <a:lvl1pPr marL="0" indent="0">
              <a:lnSpc>
                <a:spcPct val="100000"/>
              </a:lnSpc>
              <a:buNone/>
              <a:defRPr sz="2800" b="1">
                <a:solidFill>
                  <a:schemeClr val="bg2"/>
                </a:solidFill>
                <a:effectLst>
                  <a:outerShdw blurRad="88900" sx="102000" sy="102000" algn="ctr" rotWithShape="0">
                    <a:prstClr val="black">
                      <a:alpha val="25000"/>
                    </a:prstClr>
                  </a:outerShdw>
                </a:effectLst>
              </a:defRPr>
            </a:lvl1pPr>
          </a:lstStyle>
          <a:p>
            <a:pPr lvl="0"/>
            <a:endParaRPr kumimoji="1"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par>
                          <p:cTn id="8" fill="hold">
                            <p:stCondLst>
                              <p:cond delay="500"/>
                            </p:stCondLst>
                            <p:childTnLst>
                              <p:par>
                                <p:cTn id="9" presetID="14" presetClass="entr" presetSubtype="10" fill="hold" grpId="0" nodeType="afterEffect" nodePh="1">
                                  <p:stCondLst>
                                    <p:cond delay="0"/>
                                  </p:stCondLst>
                                  <p:endCondLst>
                                    <p:cond evt="begin" delay="0">
                                      <p:tn val="9"/>
                                    </p:cond>
                                  </p:endCondLst>
                                  <p:iterate type="lt">
                                    <p:tmPct val="10000"/>
                                  </p:iterate>
                                  <p:childTnLst>
                                    <p:set>
                                      <p:cBhvr>
                                        <p:cTn id="10"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0">
            <p:tnLst>
              <p:par>
                <p:cTn presetID="14" presetClass="entr" presetSubtype="1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randombar(horizontal)">
                      <p:cBhvr>
                        <p:cTn dur="500"/>
                        <p:tgtEl>
                          <p:spTgt spid="4"/>
                        </p:tgtEl>
                      </p:cBhvr>
                    </p:animEffect>
                  </p:childTnLst>
                </p:cTn>
              </p:par>
            </p:tnLst>
          </p:tmpl>
          <p:tmpl lvl="1">
            <p:tnLst>
              <p:par>
                <p:cTn presetID="14" presetClass="entr" presetSubtype="1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randombar(horizontal)">
                      <p:cBhvr>
                        <p:cTn dur="500"/>
                        <p:tgtEl>
                          <p:spTgt spid="4"/>
                        </p:tgtEl>
                      </p:cBhvr>
                    </p:animEffect>
                  </p:childTnLst>
                </p:cTn>
              </p:par>
            </p:tnLst>
          </p:tmpl>
        </p:tmplLst>
      </p:bldP>
      <p:bldP spid="5" grpId="0" bui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封面页">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椭圆 1"/>
          <p:cNvSpPr/>
          <p:nvPr userDrawn="1"/>
        </p:nvSpPr>
        <p:spPr>
          <a:xfrm rot="20014327">
            <a:off x="6755574" y="-1444518"/>
            <a:ext cx="3842887" cy="4208668"/>
          </a:xfrm>
          <a:prstGeom prst="triangl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12" name="椭圆 1"/>
          <p:cNvSpPr/>
          <p:nvPr userDrawn="1"/>
        </p:nvSpPr>
        <p:spPr>
          <a:xfrm rot="9976787">
            <a:off x="-12577" y="1252787"/>
            <a:ext cx="11472607" cy="7552486"/>
          </a:xfrm>
          <a:prstGeom prst="triangl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13" name="椭圆 1"/>
          <p:cNvSpPr/>
          <p:nvPr userDrawn="1"/>
        </p:nvSpPr>
        <p:spPr>
          <a:xfrm rot="17239399">
            <a:off x="8643707" y="3526378"/>
            <a:ext cx="3842887" cy="4208668"/>
          </a:xfrm>
          <a:prstGeom prst="triangl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7" name="椭圆 1"/>
          <p:cNvSpPr/>
          <p:nvPr userDrawn="1"/>
        </p:nvSpPr>
        <p:spPr>
          <a:xfrm rot="16836342">
            <a:off x="-1046229" y="-1754067"/>
            <a:ext cx="3978527" cy="3086427"/>
          </a:xfrm>
          <a:prstGeom prst="triangl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8" name="椭圆 1"/>
          <p:cNvSpPr/>
          <p:nvPr userDrawn="1"/>
        </p:nvSpPr>
        <p:spPr>
          <a:xfrm rot="4473882">
            <a:off x="414042" y="4177956"/>
            <a:ext cx="3030163" cy="3318586"/>
          </a:xfrm>
          <a:prstGeom prst="triangl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pic>
        <p:nvPicPr>
          <p:cNvPr id="15" name="Fade-Alan Walker">
            <a:hlinkClick r:id="" action="ppaction://media"/>
          </p:cNvPr>
          <p:cNvPicPr>
            <a:picLocks noChangeAspect="1"/>
          </p:cNvPicPr>
          <p:nvPr userDrawn="1">
            <a:audioFile r:link="rId3"/>
            <p:extLst>
              <p:ext uri="{DAA4B4D4-6D71-4841-9C94-3DE7FCFB9230}">
                <p14:media xmlns:p14="http://schemas.microsoft.com/office/powerpoint/2010/main" r:embed="rId4">
                  <p14:trim end="5652.700195"/>
                </p14:media>
              </p:ext>
            </p:extLst>
          </p:nvPr>
        </p:nvPicPr>
        <p:blipFill>
          <a:blip r:embed="rId5"/>
          <a:stretch>
            <a:fillRect/>
          </a:stretch>
        </p:blipFill>
        <p:spPr>
          <a:xfrm>
            <a:off x="4583899" y="-149090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5"/>
                                        </p:tgtEl>
                                      </p:cBhvr>
                                    </p:cmd>
                                  </p:childTnLst>
                                </p:cTn>
                              </p:par>
                            </p:childTnLst>
                          </p:cTn>
                        </p:par>
                        <p:par>
                          <p:cTn id="7" fill="hold">
                            <p:stCondLst>
                              <p:cond delay="0"/>
                            </p:stCondLst>
                            <p:childTnLst>
                              <p:par>
                                <p:cTn id="8" presetID="31" presetClass="entr" presetSubtype="0"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fltVal val="0"/>
                                          </p:val>
                                        </p:tav>
                                        <p:tav tm="100000">
                                          <p:val>
                                            <p:strVal val="#ppt_w"/>
                                          </p:val>
                                        </p:tav>
                                      </p:tavLst>
                                    </p:anim>
                                    <p:anim calcmode="lin" valueType="num">
                                      <p:cBhvr>
                                        <p:cTn id="11" dur="1000" fill="hold"/>
                                        <p:tgtEl>
                                          <p:spTgt spid="12"/>
                                        </p:tgtEl>
                                        <p:attrNameLst>
                                          <p:attrName>ppt_h</p:attrName>
                                        </p:attrNameLst>
                                      </p:cBhvr>
                                      <p:tavLst>
                                        <p:tav tm="0">
                                          <p:val>
                                            <p:fltVal val="0"/>
                                          </p:val>
                                        </p:tav>
                                        <p:tav tm="100000">
                                          <p:val>
                                            <p:strVal val="#ppt_h"/>
                                          </p:val>
                                        </p:tav>
                                      </p:tavLst>
                                    </p:anim>
                                    <p:anim calcmode="lin" valueType="num">
                                      <p:cBhvr>
                                        <p:cTn id="12" dur="1000" fill="hold"/>
                                        <p:tgtEl>
                                          <p:spTgt spid="12"/>
                                        </p:tgtEl>
                                        <p:attrNameLst>
                                          <p:attrName>style.rotation</p:attrName>
                                        </p:attrNameLst>
                                      </p:cBhvr>
                                      <p:tavLst>
                                        <p:tav tm="0">
                                          <p:val>
                                            <p:fltVal val="90"/>
                                          </p:val>
                                        </p:tav>
                                        <p:tav tm="100000">
                                          <p:val>
                                            <p:fltVal val="0"/>
                                          </p:val>
                                        </p:tav>
                                      </p:tavLst>
                                    </p:anim>
                                    <p:animEffect transition="in" filter="fade">
                                      <p:cBhvr>
                                        <p:cTn id="13" dur="1000"/>
                                        <p:tgtEl>
                                          <p:spTgt spid="12"/>
                                        </p:tgtEl>
                                      </p:cBhvr>
                                    </p:animEffect>
                                  </p:childTnLst>
                                </p:cTn>
                              </p:par>
                            </p:childTnLst>
                          </p:cTn>
                        </p:par>
                        <p:par>
                          <p:cTn id="14" fill="hold">
                            <p:stCondLst>
                              <p:cond delay="1000"/>
                            </p:stCondLst>
                            <p:childTnLst>
                              <p:par>
                                <p:cTn id="15" presetID="53" presetClass="entr" presetSubtype="528"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anim calcmode="lin" valueType="num">
                                      <p:cBhvr>
                                        <p:cTn id="20" dur="500" fill="hold"/>
                                        <p:tgtEl>
                                          <p:spTgt spid="13"/>
                                        </p:tgtEl>
                                        <p:attrNameLst>
                                          <p:attrName>ppt_x</p:attrName>
                                        </p:attrNameLst>
                                      </p:cBhvr>
                                      <p:tavLst>
                                        <p:tav tm="0">
                                          <p:val>
                                            <p:fltVal val="0.5"/>
                                          </p:val>
                                        </p:tav>
                                        <p:tav tm="100000">
                                          <p:val>
                                            <p:strVal val="#ppt_x"/>
                                          </p:val>
                                        </p:tav>
                                      </p:tavLst>
                                    </p:anim>
                                    <p:anim calcmode="lin" valueType="num">
                                      <p:cBhvr>
                                        <p:cTn id="21" dur="500" fill="hold"/>
                                        <p:tgtEl>
                                          <p:spTgt spid="13"/>
                                        </p:tgtEl>
                                        <p:attrNameLst>
                                          <p:attrName>ppt_y</p:attrName>
                                        </p:attrNameLst>
                                      </p:cBhvr>
                                      <p:tavLst>
                                        <p:tav tm="0">
                                          <p:val>
                                            <p:fltVal val="0.5"/>
                                          </p:val>
                                        </p:tav>
                                        <p:tav tm="100000">
                                          <p:val>
                                            <p:strVal val="#ppt_y"/>
                                          </p:val>
                                        </p:tav>
                                      </p:tavLst>
                                    </p:anim>
                                  </p:childTnLst>
                                </p:cTn>
                              </p:par>
                              <p:par>
                                <p:cTn id="22" presetID="53" presetClass="entr" presetSubtype="52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anim calcmode="lin" valueType="num">
                                      <p:cBhvr>
                                        <p:cTn id="27" dur="500" fill="hold"/>
                                        <p:tgtEl>
                                          <p:spTgt spid="8"/>
                                        </p:tgtEl>
                                        <p:attrNameLst>
                                          <p:attrName>ppt_x</p:attrName>
                                        </p:attrNameLst>
                                      </p:cBhvr>
                                      <p:tavLst>
                                        <p:tav tm="0">
                                          <p:val>
                                            <p:fltVal val="0.5"/>
                                          </p:val>
                                        </p:tav>
                                        <p:tav tm="100000">
                                          <p:val>
                                            <p:strVal val="#ppt_x"/>
                                          </p:val>
                                        </p:tav>
                                      </p:tavLst>
                                    </p:anim>
                                    <p:anim calcmode="lin" valueType="num">
                                      <p:cBhvr>
                                        <p:cTn id="28" dur="500" fill="hold"/>
                                        <p:tgtEl>
                                          <p:spTgt spid="8"/>
                                        </p:tgtEl>
                                        <p:attrNameLst>
                                          <p:attrName>ppt_y</p:attrName>
                                        </p:attrNameLst>
                                      </p:cBhvr>
                                      <p:tavLst>
                                        <p:tav tm="0">
                                          <p:val>
                                            <p:fltVal val="0.5"/>
                                          </p:val>
                                        </p:tav>
                                        <p:tav tm="100000">
                                          <p:val>
                                            <p:strVal val="#ppt_y"/>
                                          </p:val>
                                        </p:tav>
                                      </p:tavLst>
                                    </p:anim>
                                  </p:childTnLst>
                                </p:cTn>
                              </p:par>
                              <p:par>
                                <p:cTn id="29" presetID="53" presetClass="entr" presetSubtype="528"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anim calcmode="lin" valueType="num">
                                      <p:cBhvr>
                                        <p:cTn id="34" dur="500" fill="hold"/>
                                        <p:tgtEl>
                                          <p:spTgt spid="7"/>
                                        </p:tgtEl>
                                        <p:attrNameLst>
                                          <p:attrName>ppt_x</p:attrName>
                                        </p:attrNameLst>
                                      </p:cBhvr>
                                      <p:tavLst>
                                        <p:tav tm="0">
                                          <p:val>
                                            <p:fltVal val="0.5"/>
                                          </p:val>
                                        </p:tav>
                                        <p:tav tm="100000">
                                          <p:val>
                                            <p:strVal val="#ppt_x"/>
                                          </p:val>
                                        </p:tav>
                                      </p:tavLst>
                                    </p:anim>
                                    <p:anim calcmode="lin" valueType="num">
                                      <p:cBhvr>
                                        <p:cTn id="35" dur="500" fill="hold"/>
                                        <p:tgtEl>
                                          <p:spTgt spid="7"/>
                                        </p:tgtEl>
                                        <p:attrNameLst>
                                          <p:attrName>ppt_y</p:attrName>
                                        </p:attrNameLst>
                                      </p:cBhvr>
                                      <p:tavLst>
                                        <p:tav tm="0">
                                          <p:val>
                                            <p:fltVal val="0.5"/>
                                          </p:val>
                                        </p:tav>
                                        <p:tav tm="100000">
                                          <p:val>
                                            <p:strVal val="#ppt_y"/>
                                          </p:val>
                                        </p:tav>
                                      </p:tavLst>
                                    </p:anim>
                                  </p:childTnLst>
                                </p:cTn>
                              </p:par>
                              <p:par>
                                <p:cTn id="36" presetID="53" presetClass="entr" presetSubtype="528"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500" fill="hold"/>
                                        <p:tgtEl>
                                          <p:spTgt spid="16"/>
                                        </p:tgtEl>
                                        <p:attrNameLst>
                                          <p:attrName>ppt_w</p:attrName>
                                        </p:attrNameLst>
                                      </p:cBhvr>
                                      <p:tavLst>
                                        <p:tav tm="0">
                                          <p:val>
                                            <p:fltVal val="0"/>
                                          </p:val>
                                        </p:tav>
                                        <p:tav tm="100000">
                                          <p:val>
                                            <p:strVal val="#ppt_w"/>
                                          </p:val>
                                        </p:tav>
                                      </p:tavLst>
                                    </p:anim>
                                    <p:anim calcmode="lin" valueType="num">
                                      <p:cBhvr>
                                        <p:cTn id="39" dur="500" fill="hold"/>
                                        <p:tgtEl>
                                          <p:spTgt spid="16"/>
                                        </p:tgtEl>
                                        <p:attrNameLst>
                                          <p:attrName>ppt_h</p:attrName>
                                        </p:attrNameLst>
                                      </p:cBhvr>
                                      <p:tavLst>
                                        <p:tav tm="0">
                                          <p:val>
                                            <p:fltVal val="0"/>
                                          </p:val>
                                        </p:tav>
                                        <p:tav tm="100000">
                                          <p:val>
                                            <p:strVal val="#ppt_h"/>
                                          </p:val>
                                        </p:tav>
                                      </p:tavLst>
                                    </p:anim>
                                    <p:animEffect transition="in" filter="fade">
                                      <p:cBhvr>
                                        <p:cTn id="40" dur="500"/>
                                        <p:tgtEl>
                                          <p:spTgt spid="16"/>
                                        </p:tgtEl>
                                      </p:cBhvr>
                                    </p:animEffect>
                                    <p:anim calcmode="lin" valueType="num">
                                      <p:cBhvr>
                                        <p:cTn id="41" dur="500" fill="hold"/>
                                        <p:tgtEl>
                                          <p:spTgt spid="16"/>
                                        </p:tgtEl>
                                        <p:attrNameLst>
                                          <p:attrName>ppt_x</p:attrName>
                                        </p:attrNameLst>
                                      </p:cBhvr>
                                      <p:tavLst>
                                        <p:tav tm="0">
                                          <p:val>
                                            <p:fltVal val="0.5"/>
                                          </p:val>
                                        </p:tav>
                                        <p:tav tm="100000">
                                          <p:val>
                                            <p:strVal val="#ppt_x"/>
                                          </p:val>
                                        </p:tav>
                                      </p:tavLst>
                                    </p:anim>
                                    <p:anim calcmode="lin" valueType="num">
                                      <p:cBhvr>
                                        <p:cTn id="42" dur="500" fill="hold"/>
                                        <p:tgtEl>
                                          <p:spTgt spid="1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3" fill="remove" display="0">
                  <p:stCondLst>
                    <p:cond delay="indefinite"/>
                  </p:stCondLst>
                  <p:endCondLst>
                    <p:cond evt="onStopAudio" delay="0">
                      <p:tgtEl>
                        <p:sldTgt/>
                      </p:tgtEl>
                    </p:cond>
                  </p:endCondLst>
                </p:cTn>
                <p:tgtEl>
                  <p:spTgt spid="15"/>
                </p:tgtEl>
              </p:cMediaNode>
            </p:audio>
          </p:childTnLst>
        </p:cTn>
      </p:par>
    </p:tnLst>
    <p:bldLst>
      <p:bldP spid="16" grpId="0" animBg="1"/>
      <p:bldP spid="12" grpId="0" animBg="1"/>
      <p:bldP spid="13" grpId="0" animBg="1"/>
      <p:bldP spid="7" grpId="0" animBg="1"/>
      <p:bldP spid="8"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页_9">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gradFill flip="none" rotWithShape="1">
            <a:gsLst>
              <a:gs pos="0">
                <a:srgbClr val="0A93F1"/>
              </a:gs>
              <a:gs pos="100000">
                <a:srgbClr val="0750CC"/>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3" name="椭圆 1"/>
          <p:cNvSpPr/>
          <p:nvPr userDrawn="1"/>
        </p:nvSpPr>
        <p:spPr>
          <a:xfrm rot="10445735" flipV="1">
            <a:off x="-5656697" y="-4218038"/>
            <a:ext cx="18689444" cy="11629608"/>
          </a:xfrm>
          <a:prstGeom prst="rtTriangl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6" name="椭圆 1"/>
          <p:cNvSpPr/>
          <p:nvPr userDrawn="1"/>
        </p:nvSpPr>
        <p:spPr>
          <a:xfrm rot="12345314" flipV="1">
            <a:off x="-6154785" y="-4218038"/>
            <a:ext cx="18689444" cy="11629608"/>
          </a:xfrm>
          <a:prstGeom prst="rtTriangl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9" name="文本占位符 5"/>
          <p:cNvSpPr>
            <a:spLocks noGrp="1"/>
          </p:cNvSpPr>
          <p:nvPr userDrawn="1">
            <p:ph type="body" sz="quarter" idx="12" hasCustomPrompt="1"/>
          </p:nvPr>
        </p:nvSpPr>
        <p:spPr>
          <a:xfrm>
            <a:off x="6775942" y="223935"/>
            <a:ext cx="970383" cy="652366"/>
          </a:xfrm>
          <a:prstGeom prst="rect">
            <a:avLst/>
          </a:prstGeom>
          <a:noFill/>
          <a:effectLst>
            <a:outerShdw blurRad="88900" sx="102000" sy="102000" algn="ctr" rotWithShape="0">
              <a:prstClr val="black">
                <a:alpha val="25000"/>
              </a:prstClr>
            </a:outerShdw>
          </a:effectLst>
        </p:spPr>
        <p:txBody>
          <a:bodyPr anchor="ctr"/>
          <a:lstStyle>
            <a:lvl1pPr marL="0" indent="0">
              <a:buNone/>
              <a:defRPr sz="4000" b="1">
                <a:solidFill>
                  <a:srgbClr val="0750CC"/>
                </a:solidFill>
              </a:defRPr>
            </a:lvl1pPr>
          </a:lstStyle>
          <a:p>
            <a:pPr lvl="0"/>
            <a:r>
              <a:rPr kumimoji="1" lang="en-US" altLang="zh-CN" dirty="0" smtClean="0"/>
              <a:t>00</a:t>
            </a:r>
            <a:endParaRPr kumimoji="1" lang="zh-CN" altLang="en-US" dirty="0"/>
          </a:p>
        </p:txBody>
      </p:sp>
      <p:sp>
        <p:nvSpPr>
          <p:cNvPr id="10" name="文本占位符 5"/>
          <p:cNvSpPr>
            <a:spLocks noGrp="1"/>
          </p:cNvSpPr>
          <p:nvPr userDrawn="1">
            <p:ph type="body" sz="quarter" idx="13"/>
          </p:nvPr>
        </p:nvSpPr>
        <p:spPr>
          <a:xfrm>
            <a:off x="7886025" y="223935"/>
            <a:ext cx="6435012" cy="652366"/>
          </a:xfrm>
          <a:prstGeom prst="rect">
            <a:avLst/>
          </a:prstGeom>
          <a:noFill/>
        </p:spPr>
        <p:txBody>
          <a:bodyPr anchor="ctr"/>
          <a:lstStyle>
            <a:lvl1pPr marL="0" indent="0">
              <a:lnSpc>
                <a:spcPct val="100000"/>
              </a:lnSpc>
              <a:buNone/>
              <a:defRPr sz="2800" b="1">
                <a:solidFill>
                  <a:srgbClr val="0750CC"/>
                </a:solidFill>
                <a:effectLst>
                  <a:outerShdw blurRad="88900" sx="102000" sy="102000" algn="ctr" rotWithShape="0">
                    <a:prstClr val="black">
                      <a:alpha val="25000"/>
                    </a:prstClr>
                  </a:outerShdw>
                </a:effectLst>
              </a:defRPr>
            </a:lvl1pPr>
          </a:lstStyle>
          <a:p>
            <a:pPr lvl="0"/>
            <a:endParaRPr kumimoji="1"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8" dur="500"/>
                                        <p:tgtEl>
                                          <p:spTgt spid="9">
                                            <p:txEl>
                                              <p:pRg st="0" end="0"/>
                                            </p:txEl>
                                          </p:spTgt>
                                        </p:tgtEl>
                                      </p:cBhvr>
                                    </p:animEffect>
                                  </p:childTnLst>
                                </p:cTn>
                              </p:par>
                            </p:childTnLst>
                          </p:cTn>
                        </p:par>
                        <p:par>
                          <p:cTn id="19" fill="hold">
                            <p:stCondLst>
                              <p:cond delay="1500"/>
                            </p:stCondLst>
                            <p:childTnLst>
                              <p:par>
                                <p:cTn id="20" presetID="14" presetClass="entr" presetSubtype="10" fill="hold" grpId="0" nodeType="afterEffect" nodePh="1">
                                  <p:stCondLst>
                                    <p:cond delay="0"/>
                                  </p:stCondLst>
                                  <p:endCondLst>
                                    <p:cond evt="begin" delay="0">
                                      <p:tn val="20"/>
                                    </p:cond>
                                  </p:endCondLst>
                                  <p:iterate type="lt">
                                    <p:tmPct val="10000"/>
                                  </p:iterate>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2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9" grpId="0" build="p">
        <p:tmplLst>
          <p:tmpl lvl="0">
            <p:tnLst>
              <p:par>
                <p:cTn presetID="14" presetClass="entr" presetSubtype="1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randombar(horizontal)">
                      <p:cBhvr>
                        <p:cTn dur="500"/>
                        <p:tgtEl>
                          <p:spTgt spid="9"/>
                        </p:tgtEl>
                      </p:cBhvr>
                    </p:animEffect>
                  </p:childTnLst>
                </p:cTn>
              </p:par>
            </p:tnLst>
          </p:tmpl>
          <p:tmpl lvl="1">
            <p:tnLst>
              <p:par>
                <p:cTn presetID="14" presetClass="entr" presetSubtype="1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randombar(horizontal)">
                      <p:cBhvr>
                        <p:cTn dur="500"/>
                        <p:tgtEl>
                          <p:spTgt spid="9"/>
                        </p:tgtEl>
                      </p:cBhvr>
                    </p:animEffect>
                  </p:childTnLst>
                </p:cTn>
              </p:par>
            </p:tnLst>
          </p:tmpl>
        </p:tmplLst>
      </p:bldP>
      <p:bldP spid="10" grpId="0" bui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页_10">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gradFill flip="none" rotWithShape="1">
            <a:gsLst>
              <a:gs pos="42000">
                <a:srgbClr val="76CD2A"/>
              </a:gs>
              <a:gs pos="0">
                <a:srgbClr val="7EA016"/>
              </a:gs>
              <a:gs pos="100000">
                <a:srgbClr val="45E859"/>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3" name="椭圆 1"/>
          <p:cNvSpPr/>
          <p:nvPr userDrawn="1"/>
        </p:nvSpPr>
        <p:spPr>
          <a:xfrm rot="6072098">
            <a:off x="817953" y="-1123555"/>
            <a:ext cx="16807302" cy="8781257"/>
          </a:xfrm>
          <a:prstGeom prst="triangl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5" name="椭圆 1"/>
          <p:cNvSpPr/>
          <p:nvPr userDrawn="1"/>
        </p:nvSpPr>
        <p:spPr>
          <a:xfrm rot="17526771">
            <a:off x="1402875" y="-946785"/>
            <a:ext cx="16856568" cy="9383748"/>
          </a:xfrm>
          <a:prstGeom prst="triangl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7" name="文本占位符 5"/>
          <p:cNvSpPr>
            <a:spLocks noGrp="1"/>
          </p:cNvSpPr>
          <p:nvPr>
            <p:ph type="body" sz="quarter" idx="12" hasCustomPrompt="1"/>
          </p:nvPr>
        </p:nvSpPr>
        <p:spPr>
          <a:xfrm>
            <a:off x="0" y="223935"/>
            <a:ext cx="970383" cy="652366"/>
          </a:xfrm>
          <a:prstGeom prst="rect">
            <a:avLst/>
          </a:prstGeom>
          <a:noFill/>
          <a:effectLst>
            <a:outerShdw blurRad="88900" sx="102000" sy="102000" algn="ctr" rotWithShape="0">
              <a:prstClr val="black">
                <a:alpha val="25000"/>
              </a:prstClr>
            </a:outerShdw>
          </a:effectLst>
        </p:spPr>
        <p:txBody>
          <a:bodyPr anchor="ctr"/>
          <a:lstStyle>
            <a:lvl1pPr marL="0" indent="0">
              <a:buNone/>
              <a:defRPr sz="4000" b="1">
                <a:solidFill>
                  <a:schemeClr val="bg2"/>
                </a:solidFill>
              </a:defRPr>
            </a:lvl1pPr>
          </a:lstStyle>
          <a:p>
            <a:pPr lvl="0"/>
            <a:r>
              <a:rPr kumimoji="1" lang="en-US" altLang="zh-CN" dirty="0" smtClean="0"/>
              <a:t>00</a:t>
            </a:r>
            <a:endParaRPr kumimoji="1" lang="zh-CN" altLang="en-US" dirty="0"/>
          </a:p>
        </p:txBody>
      </p:sp>
      <p:sp>
        <p:nvSpPr>
          <p:cNvPr id="9" name="文本占位符 5"/>
          <p:cNvSpPr>
            <a:spLocks noGrp="1"/>
          </p:cNvSpPr>
          <p:nvPr>
            <p:ph type="body" sz="quarter" idx="13"/>
          </p:nvPr>
        </p:nvSpPr>
        <p:spPr>
          <a:xfrm>
            <a:off x="1110083" y="223935"/>
            <a:ext cx="6435012" cy="652366"/>
          </a:xfrm>
          <a:prstGeom prst="rect">
            <a:avLst/>
          </a:prstGeom>
          <a:noFill/>
        </p:spPr>
        <p:txBody>
          <a:bodyPr anchor="ctr"/>
          <a:lstStyle>
            <a:lvl1pPr marL="0" indent="0">
              <a:lnSpc>
                <a:spcPct val="100000"/>
              </a:lnSpc>
              <a:buNone/>
              <a:defRPr sz="2800" b="1">
                <a:solidFill>
                  <a:schemeClr val="bg2"/>
                </a:solidFill>
                <a:effectLst>
                  <a:outerShdw blurRad="88900" sx="102000" sy="102000" algn="ctr" rotWithShape="0">
                    <a:prstClr val="black">
                      <a:alpha val="25000"/>
                    </a:prstClr>
                  </a:outerShdw>
                </a:effectLst>
              </a:defRPr>
            </a:lvl1pPr>
          </a:lstStyle>
          <a:p>
            <a:pPr lvl="0"/>
            <a:endParaRPr kumimoji="1"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8" dur="500"/>
                                        <p:tgtEl>
                                          <p:spTgt spid="7">
                                            <p:txEl>
                                              <p:pRg st="0" end="0"/>
                                            </p:txEl>
                                          </p:spTgt>
                                        </p:tgtEl>
                                      </p:cBhvr>
                                    </p:animEffect>
                                  </p:childTnLst>
                                </p:cTn>
                              </p:par>
                            </p:childTnLst>
                          </p:cTn>
                        </p:par>
                        <p:par>
                          <p:cTn id="19" fill="hold">
                            <p:stCondLst>
                              <p:cond delay="1500"/>
                            </p:stCondLst>
                            <p:childTnLst>
                              <p:par>
                                <p:cTn id="20" presetID="14" presetClass="entr" presetSubtype="10" fill="hold" grpId="0" nodeType="afterEffect" nodePh="1">
                                  <p:stCondLst>
                                    <p:cond delay="0"/>
                                  </p:stCondLst>
                                  <p:endCondLst>
                                    <p:cond evt="begin" delay="0">
                                      <p:tn val="20"/>
                                    </p:cond>
                                  </p:endCondLst>
                                  <p:iterate type="lt">
                                    <p:tmPct val="10000"/>
                                  </p:iterate>
                                  <p:childTnLst>
                                    <p:set>
                                      <p:cBhvr>
                                        <p:cTn id="2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2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build="p">
        <p:tmplLst>
          <p:tmpl lvl="0">
            <p:tnLst>
              <p:par>
                <p:cTn presetID="14" presetClass="entr" presetSubtype="1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randombar(horizontal)">
                      <p:cBhvr>
                        <p:cTn dur="500"/>
                        <p:tgtEl>
                          <p:spTgt spid="7"/>
                        </p:tgtEl>
                      </p:cBhvr>
                    </p:animEffect>
                  </p:childTnLst>
                </p:cTn>
              </p:par>
            </p:tnLst>
          </p:tmpl>
          <p:tmpl lvl="1">
            <p:tnLst>
              <p:par>
                <p:cTn presetID="14" presetClass="entr" presetSubtype="1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randombar(horizontal)">
                      <p:cBhvr>
                        <p:cTn dur="500"/>
                        <p:tgtEl>
                          <p:spTgt spid="7"/>
                        </p:tgtEl>
                      </p:cBhvr>
                    </p:animEffect>
                  </p:childTnLst>
                </p:cTn>
              </p:par>
            </p:tnLst>
          </p:tmpl>
        </p:tmplLst>
      </p:bldP>
      <p:bldP spid="9" grpId="0" bui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页_11">
    <p:bg>
      <p:bgPr>
        <a:solidFill>
          <a:srgbClr val="0750CC"/>
        </a:solidFill>
        <a:effectLst/>
      </p:bgPr>
    </p:bg>
    <p:spTree>
      <p:nvGrpSpPr>
        <p:cNvPr id="1" name=""/>
        <p:cNvGrpSpPr/>
        <p:nvPr/>
      </p:nvGrpSpPr>
      <p:grpSpPr>
        <a:xfrm>
          <a:off x="0" y="0"/>
          <a:ext cx="0" cy="0"/>
          <a:chOff x="0" y="0"/>
          <a:chExt cx="0" cy="0"/>
        </a:xfrm>
      </p:grpSpPr>
      <p:sp>
        <p:nvSpPr>
          <p:cNvPr id="3" name="矩形 2"/>
          <p:cNvSpPr/>
          <p:nvPr userDrawn="1"/>
        </p:nvSpPr>
        <p:spPr>
          <a:xfrm>
            <a:off x="0" y="1182028"/>
            <a:ext cx="12192000" cy="5675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4" name="文本占位符 5"/>
          <p:cNvSpPr>
            <a:spLocks noGrp="1"/>
          </p:cNvSpPr>
          <p:nvPr>
            <p:ph type="body" sz="quarter" idx="12" hasCustomPrompt="1"/>
          </p:nvPr>
        </p:nvSpPr>
        <p:spPr>
          <a:xfrm>
            <a:off x="0" y="223935"/>
            <a:ext cx="970383" cy="652366"/>
          </a:xfrm>
          <a:prstGeom prst="rect">
            <a:avLst/>
          </a:prstGeom>
          <a:noFill/>
          <a:effectLst>
            <a:outerShdw blurRad="88900" sx="102000" sy="102000" algn="ctr" rotWithShape="0">
              <a:prstClr val="black">
                <a:alpha val="25000"/>
              </a:prstClr>
            </a:outerShdw>
          </a:effectLst>
        </p:spPr>
        <p:txBody>
          <a:bodyPr anchor="ctr"/>
          <a:lstStyle>
            <a:lvl1pPr marL="0" indent="0">
              <a:buNone/>
              <a:defRPr sz="4000" b="1">
                <a:solidFill>
                  <a:schemeClr val="bg2"/>
                </a:solidFill>
              </a:defRPr>
            </a:lvl1pPr>
          </a:lstStyle>
          <a:p>
            <a:pPr lvl="0"/>
            <a:r>
              <a:rPr kumimoji="1" lang="en-US" altLang="zh-CN" dirty="0" smtClean="0"/>
              <a:t>00</a:t>
            </a:r>
            <a:endParaRPr kumimoji="1" lang="zh-CN" altLang="en-US" dirty="0"/>
          </a:p>
        </p:txBody>
      </p:sp>
      <p:sp>
        <p:nvSpPr>
          <p:cNvPr id="5" name="文本占位符 5"/>
          <p:cNvSpPr>
            <a:spLocks noGrp="1"/>
          </p:cNvSpPr>
          <p:nvPr>
            <p:ph type="body" sz="quarter" idx="13"/>
          </p:nvPr>
        </p:nvSpPr>
        <p:spPr>
          <a:xfrm>
            <a:off x="1110083" y="223935"/>
            <a:ext cx="6435012" cy="652366"/>
          </a:xfrm>
          <a:prstGeom prst="rect">
            <a:avLst/>
          </a:prstGeom>
          <a:noFill/>
        </p:spPr>
        <p:txBody>
          <a:bodyPr anchor="ctr"/>
          <a:lstStyle>
            <a:lvl1pPr marL="0" indent="0">
              <a:lnSpc>
                <a:spcPct val="100000"/>
              </a:lnSpc>
              <a:buNone/>
              <a:defRPr sz="2800" b="1">
                <a:solidFill>
                  <a:schemeClr val="bg2"/>
                </a:solidFill>
                <a:effectLst>
                  <a:outerShdw blurRad="88900" sx="102000" sy="102000" algn="ctr" rotWithShape="0">
                    <a:prstClr val="black">
                      <a:alpha val="25000"/>
                    </a:prstClr>
                  </a:outerShdw>
                </a:effectLst>
              </a:defRPr>
            </a:lvl1pPr>
          </a:lstStyle>
          <a:p>
            <a:pPr lvl="0"/>
            <a:endParaRPr kumimoji="1"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par>
                          <p:cTn id="8" fill="hold">
                            <p:stCondLst>
                              <p:cond delay="500"/>
                            </p:stCondLst>
                            <p:childTnLst>
                              <p:par>
                                <p:cTn id="9" presetID="14" presetClass="entr" presetSubtype="10" fill="hold" grpId="0" nodeType="afterEffect" nodePh="1">
                                  <p:stCondLst>
                                    <p:cond delay="0"/>
                                  </p:stCondLst>
                                  <p:endCondLst>
                                    <p:cond evt="begin" delay="0">
                                      <p:tn val="9"/>
                                    </p:cond>
                                  </p:endCondLst>
                                  <p:iterate type="lt">
                                    <p:tmPct val="10000"/>
                                  </p:iterate>
                                  <p:childTnLst>
                                    <p:set>
                                      <p:cBhvr>
                                        <p:cTn id="10"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0">
            <p:tnLst>
              <p:par>
                <p:cTn presetID="14" presetClass="entr" presetSubtype="1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randombar(horizontal)">
                      <p:cBhvr>
                        <p:cTn dur="500"/>
                        <p:tgtEl>
                          <p:spTgt spid="4"/>
                        </p:tgtEl>
                      </p:cBhvr>
                    </p:animEffect>
                  </p:childTnLst>
                </p:cTn>
              </p:par>
            </p:tnLst>
          </p:tmpl>
          <p:tmpl lvl="1">
            <p:tnLst>
              <p:par>
                <p:cTn presetID="14" presetClass="entr" presetSubtype="1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randombar(horizontal)">
                      <p:cBhvr>
                        <p:cTn dur="500"/>
                        <p:tgtEl>
                          <p:spTgt spid="4"/>
                        </p:tgtEl>
                      </p:cBhvr>
                    </p:animEffect>
                  </p:childTnLst>
                </p:cTn>
              </p:par>
            </p:tnLst>
          </p:tmpl>
        </p:tmplLst>
      </p:bldP>
      <p:bldP spid="5" grpId="0" bui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目录页_三项目录">
    <p:spTree>
      <p:nvGrpSpPr>
        <p:cNvPr id="1" name=""/>
        <p:cNvGrpSpPr/>
        <p:nvPr/>
      </p:nvGrpSpPr>
      <p:grpSpPr>
        <a:xfrm>
          <a:off x="0" y="0"/>
          <a:ext cx="0" cy="0"/>
          <a:chOff x="0" y="0"/>
          <a:chExt cx="0" cy="0"/>
        </a:xfrm>
      </p:grpSpPr>
      <p:grpSp>
        <p:nvGrpSpPr>
          <p:cNvPr id="6" name="组 5"/>
          <p:cNvGrpSpPr/>
          <p:nvPr userDrawn="1"/>
        </p:nvGrpSpPr>
        <p:grpSpPr>
          <a:xfrm>
            <a:off x="-2024818" y="-1006438"/>
            <a:ext cx="8744932" cy="8460344"/>
            <a:chOff x="3447068" y="836877"/>
            <a:chExt cx="5039295" cy="4875300"/>
          </a:xfrm>
        </p:grpSpPr>
        <p:sp>
          <p:nvSpPr>
            <p:cNvPr id="2" name="椭圆 1"/>
            <p:cNvSpPr/>
            <p:nvPr userDrawn="1"/>
          </p:nvSpPr>
          <p:spPr>
            <a:xfrm>
              <a:off x="3447068" y="836877"/>
              <a:ext cx="4873584" cy="4492198"/>
            </a:xfrm>
            <a:prstGeom prst="triangle">
              <a:avLst/>
            </a:prstGeom>
            <a:gradFill flip="none" rotWithShape="1">
              <a:gsLst>
                <a:gs pos="0">
                  <a:srgbClr val="0A93F1"/>
                </a:gs>
                <a:gs pos="100000">
                  <a:srgbClr val="0750CC"/>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4" name="椭圆 1"/>
            <p:cNvSpPr/>
            <p:nvPr userDrawn="1"/>
          </p:nvSpPr>
          <p:spPr>
            <a:xfrm rot="8851590">
              <a:off x="3612779" y="1219979"/>
              <a:ext cx="4873584" cy="4492198"/>
            </a:xfrm>
            <a:prstGeom prst="triangle">
              <a:avLst/>
            </a:prstGeom>
            <a:gradFill flip="none" rotWithShape="1">
              <a:gsLst>
                <a:gs pos="42000">
                  <a:srgbClr val="76CD2A"/>
                </a:gs>
                <a:gs pos="0">
                  <a:srgbClr val="7EA016"/>
                </a:gs>
                <a:gs pos="100000">
                  <a:srgbClr val="45E859"/>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grpSp>
      <p:sp>
        <p:nvSpPr>
          <p:cNvPr id="7" name="文本占位符 6"/>
          <p:cNvSpPr>
            <a:spLocks noGrp="1"/>
          </p:cNvSpPr>
          <p:nvPr>
            <p:ph type="body" sz="quarter" idx="13" hasCustomPrompt="1"/>
          </p:nvPr>
        </p:nvSpPr>
        <p:spPr>
          <a:xfrm>
            <a:off x="1604397" y="2011116"/>
            <a:ext cx="2776216" cy="1529527"/>
          </a:xfrm>
          <a:prstGeom prst="rect">
            <a:avLst/>
          </a:prstGeom>
        </p:spPr>
        <p:txBody>
          <a:bodyPr anchor="t"/>
          <a:lstStyle>
            <a:lvl1pPr marL="0" indent="0" algn="ctr">
              <a:lnSpc>
                <a:spcPct val="100000"/>
              </a:lnSpc>
              <a:buNone/>
              <a:defRPr sz="9600" b="1">
                <a:solidFill>
                  <a:schemeClr val="bg1"/>
                </a:solidFill>
                <a:latin typeface="微软雅黑" panose="020B0503020204020204" charset="-122"/>
                <a:ea typeface="微软雅黑" panose="020B0503020204020204" charset="-122"/>
                <a:cs typeface="微软雅黑" panose="020B0503020204020204" charset="-122"/>
              </a:defRPr>
            </a:lvl1pPr>
            <a:lvl2pPr algn="ctr">
              <a:defRPr>
                <a:solidFill>
                  <a:schemeClr val="bg1"/>
                </a:solidFill>
                <a:latin typeface="微软雅黑" panose="020B0503020204020204" charset="-122"/>
                <a:ea typeface="微软雅黑" panose="020B0503020204020204" charset="-122"/>
                <a:cs typeface="微软雅黑" panose="020B0503020204020204" charset="-122"/>
              </a:defRPr>
            </a:lvl2pPr>
            <a:lvl3pPr algn="ctr">
              <a:defRPr>
                <a:solidFill>
                  <a:schemeClr val="bg1"/>
                </a:solidFill>
                <a:latin typeface="微软雅黑" panose="020B0503020204020204" charset="-122"/>
                <a:ea typeface="微软雅黑" panose="020B0503020204020204" charset="-122"/>
                <a:cs typeface="微软雅黑" panose="020B0503020204020204" charset="-122"/>
              </a:defRPr>
            </a:lvl3pPr>
            <a:lvl4pPr algn="ctr">
              <a:defRPr>
                <a:solidFill>
                  <a:schemeClr val="bg1"/>
                </a:solidFill>
                <a:latin typeface="微软雅黑" panose="020B0503020204020204" charset="-122"/>
                <a:ea typeface="微软雅黑" panose="020B0503020204020204" charset="-122"/>
                <a:cs typeface="微软雅黑" panose="020B0503020204020204" charset="-122"/>
              </a:defRPr>
            </a:lvl4pPr>
            <a:lvl5pPr algn="ctr">
              <a:defRPr>
                <a:solidFill>
                  <a:schemeClr val="bg1"/>
                </a:solidFill>
                <a:latin typeface="微软雅黑" panose="020B0503020204020204" charset="-122"/>
                <a:ea typeface="微软雅黑" panose="020B0503020204020204" charset="-122"/>
                <a:cs typeface="微软雅黑" panose="020B0503020204020204" charset="-122"/>
              </a:defRPr>
            </a:lvl5pPr>
          </a:lstStyle>
          <a:p>
            <a:pPr lvl="0"/>
            <a:r>
              <a:rPr kumimoji="1" lang="zh-CN" altLang="en-US" smtClean="0"/>
              <a:t>标题</a:t>
            </a:r>
            <a:endParaRPr kumimoji="1" lang="zh-CN" altLang="en-US" dirty="0"/>
          </a:p>
        </p:txBody>
      </p:sp>
      <p:sp>
        <p:nvSpPr>
          <p:cNvPr id="8" name="文本占位符 6"/>
          <p:cNvSpPr>
            <a:spLocks noGrp="1"/>
          </p:cNvSpPr>
          <p:nvPr>
            <p:ph type="body" sz="quarter" idx="14" hasCustomPrompt="1"/>
          </p:nvPr>
        </p:nvSpPr>
        <p:spPr>
          <a:xfrm>
            <a:off x="1604397" y="3545510"/>
            <a:ext cx="2776216" cy="590556"/>
          </a:xfrm>
          <a:prstGeom prst="rect">
            <a:avLst/>
          </a:prstGeom>
        </p:spPr>
        <p:txBody>
          <a:bodyPr anchor="t"/>
          <a:lstStyle>
            <a:lvl1pPr marL="0" indent="0" algn="ctr">
              <a:lnSpc>
                <a:spcPct val="100000"/>
              </a:lnSpc>
              <a:buNone/>
              <a:defRPr sz="3200" b="1">
                <a:solidFill>
                  <a:schemeClr val="bg1"/>
                </a:solidFill>
                <a:latin typeface="微软雅黑" panose="020B0503020204020204" charset="-122"/>
                <a:ea typeface="微软雅黑" panose="020B0503020204020204" charset="-122"/>
                <a:cs typeface="微软雅黑" panose="020B0503020204020204" charset="-122"/>
              </a:defRPr>
            </a:lvl1pPr>
            <a:lvl2pPr algn="ctr">
              <a:defRPr>
                <a:solidFill>
                  <a:schemeClr val="bg1"/>
                </a:solidFill>
                <a:latin typeface="微软雅黑" panose="020B0503020204020204" charset="-122"/>
                <a:ea typeface="微软雅黑" panose="020B0503020204020204" charset="-122"/>
                <a:cs typeface="微软雅黑" panose="020B0503020204020204" charset="-122"/>
              </a:defRPr>
            </a:lvl2pPr>
            <a:lvl3pPr algn="ctr">
              <a:defRPr>
                <a:solidFill>
                  <a:schemeClr val="bg1"/>
                </a:solidFill>
                <a:latin typeface="微软雅黑" panose="020B0503020204020204" charset="-122"/>
                <a:ea typeface="微软雅黑" panose="020B0503020204020204" charset="-122"/>
                <a:cs typeface="微软雅黑" panose="020B0503020204020204" charset="-122"/>
              </a:defRPr>
            </a:lvl3pPr>
            <a:lvl4pPr algn="ctr">
              <a:defRPr>
                <a:solidFill>
                  <a:schemeClr val="bg1"/>
                </a:solidFill>
                <a:latin typeface="微软雅黑" panose="020B0503020204020204" charset="-122"/>
                <a:ea typeface="微软雅黑" panose="020B0503020204020204" charset="-122"/>
                <a:cs typeface="微软雅黑" panose="020B0503020204020204" charset="-122"/>
              </a:defRPr>
            </a:lvl4pPr>
            <a:lvl5pPr algn="ctr">
              <a:defRPr>
                <a:solidFill>
                  <a:schemeClr val="bg1"/>
                </a:solidFill>
                <a:latin typeface="微软雅黑" panose="020B0503020204020204" charset="-122"/>
                <a:ea typeface="微软雅黑" panose="020B0503020204020204" charset="-122"/>
                <a:cs typeface="微软雅黑" panose="020B0503020204020204" charset="-122"/>
              </a:defRPr>
            </a:lvl5pPr>
          </a:lstStyle>
          <a:p>
            <a:pPr lvl="0"/>
            <a:r>
              <a:rPr kumimoji="1" lang="en-US" altLang="zh-CN" dirty="0" smtClean="0"/>
              <a:t>CONTENTS</a:t>
            </a:r>
            <a:endParaRPr kumimoji="1" lang="zh-CN" altLang="en-US" dirty="0"/>
          </a:p>
        </p:txBody>
      </p:sp>
      <p:sp>
        <p:nvSpPr>
          <p:cNvPr id="9" name="文本占位符 6"/>
          <p:cNvSpPr>
            <a:spLocks noGrp="1"/>
          </p:cNvSpPr>
          <p:nvPr>
            <p:ph type="body" sz="quarter" idx="15" hasCustomPrompt="1"/>
          </p:nvPr>
        </p:nvSpPr>
        <p:spPr>
          <a:xfrm>
            <a:off x="7082848" y="1693799"/>
            <a:ext cx="932642" cy="634634"/>
          </a:xfrm>
          <a:prstGeom prst="rect">
            <a:avLst/>
          </a:prstGeom>
        </p:spPr>
        <p:txBody>
          <a:bodyPr anchor="ctr"/>
          <a:lstStyle>
            <a:lvl1pPr marL="0" indent="0" algn="l">
              <a:lnSpc>
                <a:spcPct val="100000"/>
              </a:lnSpc>
              <a:buNone/>
              <a:defRPr sz="4400" b="1">
                <a:solidFill>
                  <a:srgbClr val="0750CC"/>
                </a:solidFill>
                <a:latin typeface="微软雅黑" panose="020B0503020204020204" charset="-122"/>
                <a:ea typeface="微软雅黑" panose="020B0503020204020204" charset="-122"/>
                <a:cs typeface="微软雅黑" panose="020B0503020204020204" charset="-122"/>
              </a:defRPr>
            </a:lvl1pPr>
            <a:lvl2pPr algn="ctr">
              <a:defRPr>
                <a:solidFill>
                  <a:schemeClr val="bg1"/>
                </a:solidFill>
                <a:latin typeface="微软雅黑" panose="020B0503020204020204" charset="-122"/>
                <a:ea typeface="微软雅黑" panose="020B0503020204020204" charset="-122"/>
                <a:cs typeface="微软雅黑" panose="020B0503020204020204" charset="-122"/>
              </a:defRPr>
            </a:lvl2pPr>
            <a:lvl3pPr algn="ctr">
              <a:defRPr>
                <a:solidFill>
                  <a:schemeClr val="bg1"/>
                </a:solidFill>
                <a:latin typeface="微软雅黑" panose="020B0503020204020204" charset="-122"/>
                <a:ea typeface="微软雅黑" panose="020B0503020204020204" charset="-122"/>
                <a:cs typeface="微软雅黑" panose="020B0503020204020204" charset="-122"/>
              </a:defRPr>
            </a:lvl3pPr>
            <a:lvl4pPr algn="ctr">
              <a:defRPr>
                <a:solidFill>
                  <a:schemeClr val="bg1"/>
                </a:solidFill>
                <a:latin typeface="微软雅黑" panose="020B0503020204020204" charset="-122"/>
                <a:ea typeface="微软雅黑" panose="020B0503020204020204" charset="-122"/>
                <a:cs typeface="微软雅黑" panose="020B0503020204020204" charset="-122"/>
              </a:defRPr>
            </a:lvl4pPr>
            <a:lvl5pPr algn="ctr">
              <a:defRPr>
                <a:solidFill>
                  <a:schemeClr val="bg1"/>
                </a:solidFill>
                <a:latin typeface="微软雅黑" panose="020B0503020204020204" charset="-122"/>
                <a:ea typeface="微软雅黑" panose="020B0503020204020204" charset="-122"/>
                <a:cs typeface="微软雅黑" panose="020B0503020204020204" charset="-122"/>
              </a:defRPr>
            </a:lvl5pPr>
          </a:lstStyle>
          <a:p>
            <a:pPr lvl="0"/>
            <a:r>
              <a:rPr kumimoji="1" lang="en-US" altLang="zh-CN" smtClean="0"/>
              <a:t>00</a:t>
            </a:r>
            <a:endParaRPr kumimoji="1" lang="zh-CN" altLang="en-US" dirty="0"/>
          </a:p>
        </p:txBody>
      </p:sp>
      <p:sp>
        <p:nvSpPr>
          <p:cNvPr id="10" name="文本占位符 6"/>
          <p:cNvSpPr>
            <a:spLocks noGrp="1"/>
          </p:cNvSpPr>
          <p:nvPr>
            <p:ph type="body" sz="quarter" idx="16"/>
          </p:nvPr>
        </p:nvSpPr>
        <p:spPr>
          <a:xfrm>
            <a:off x="8015489" y="1693799"/>
            <a:ext cx="3253563" cy="634634"/>
          </a:xfrm>
          <a:prstGeom prst="rect">
            <a:avLst/>
          </a:prstGeom>
        </p:spPr>
        <p:txBody>
          <a:bodyPr anchor="ctr"/>
          <a:lstStyle>
            <a:lvl1pPr marL="0" indent="0" algn="l">
              <a:lnSpc>
                <a:spcPct val="100000"/>
              </a:lnSpc>
              <a:buNone/>
              <a:defRPr sz="1600" b="0">
                <a:solidFill>
                  <a:srgbClr val="0750CC"/>
                </a:solidFill>
                <a:latin typeface="微软雅黑" panose="020B0503020204020204" charset="-122"/>
                <a:ea typeface="微软雅黑" panose="020B0503020204020204" charset="-122"/>
                <a:cs typeface="微软雅黑" panose="020B0503020204020204" charset="-122"/>
              </a:defRPr>
            </a:lvl1pPr>
            <a:lvl2pPr algn="ctr">
              <a:defRPr>
                <a:solidFill>
                  <a:schemeClr val="bg1"/>
                </a:solidFill>
                <a:latin typeface="微软雅黑" panose="020B0503020204020204" charset="-122"/>
                <a:ea typeface="微软雅黑" panose="020B0503020204020204" charset="-122"/>
                <a:cs typeface="微软雅黑" panose="020B0503020204020204" charset="-122"/>
              </a:defRPr>
            </a:lvl2pPr>
            <a:lvl3pPr algn="ctr">
              <a:defRPr>
                <a:solidFill>
                  <a:schemeClr val="bg1"/>
                </a:solidFill>
                <a:latin typeface="微软雅黑" panose="020B0503020204020204" charset="-122"/>
                <a:ea typeface="微软雅黑" panose="020B0503020204020204" charset="-122"/>
                <a:cs typeface="微软雅黑" panose="020B0503020204020204" charset="-122"/>
              </a:defRPr>
            </a:lvl3pPr>
            <a:lvl4pPr algn="ctr">
              <a:defRPr>
                <a:solidFill>
                  <a:schemeClr val="bg1"/>
                </a:solidFill>
                <a:latin typeface="微软雅黑" panose="020B0503020204020204" charset="-122"/>
                <a:ea typeface="微软雅黑" panose="020B0503020204020204" charset="-122"/>
                <a:cs typeface="微软雅黑" panose="020B0503020204020204" charset="-122"/>
              </a:defRPr>
            </a:lvl4pPr>
            <a:lvl5pPr algn="ctr">
              <a:defRPr>
                <a:solidFill>
                  <a:schemeClr val="bg1"/>
                </a:solidFill>
                <a:latin typeface="微软雅黑" panose="020B0503020204020204" charset="-122"/>
                <a:ea typeface="微软雅黑" panose="020B0503020204020204" charset="-122"/>
                <a:cs typeface="微软雅黑" panose="020B0503020204020204" charset="-122"/>
              </a:defRPr>
            </a:lvl5pPr>
          </a:lstStyle>
          <a:p>
            <a:pPr lvl="0"/>
            <a:endParaRPr kumimoji="1" lang="zh-CN" altLang="en-US" dirty="0"/>
          </a:p>
        </p:txBody>
      </p:sp>
      <p:sp>
        <p:nvSpPr>
          <p:cNvPr id="15" name="文本占位符 6"/>
          <p:cNvSpPr>
            <a:spLocks noGrp="1"/>
          </p:cNvSpPr>
          <p:nvPr>
            <p:ph type="body" sz="quarter" idx="17" hasCustomPrompt="1"/>
          </p:nvPr>
        </p:nvSpPr>
        <p:spPr>
          <a:xfrm>
            <a:off x="7082848" y="3093408"/>
            <a:ext cx="932642" cy="634634"/>
          </a:xfrm>
          <a:prstGeom prst="rect">
            <a:avLst/>
          </a:prstGeom>
        </p:spPr>
        <p:txBody>
          <a:bodyPr anchor="ctr"/>
          <a:lstStyle>
            <a:lvl1pPr marL="0" indent="0" algn="l">
              <a:lnSpc>
                <a:spcPct val="100000"/>
              </a:lnSpc>
              <a:buNone/>
              <a:defRPr sz="4400" b="1">
                <a:solidFill>
                  <a:srgbClr val="0750CC"/>
                </a:solidFill>
                <a:latin typeface="微软雅黑" panose="020B0503020204020204" charset="-122"/>
                <a:ea typeface="微软雅黑" panose="020B0503020204020204" charset="-122"/>
                <a:cs typeface="微软雅黑" panose="020B0503020204020204" charset="-122"/>
              </a:defRPr>
            </a:lvl1pPr>
            <a:lvl2pPr algn="ctr">
              <a:defRPr>
                <a:solidFill>
                  <a:schemeClr val="bg1"/>
                </a:solidFill>
                <a:latin typeface="微软雅黑" panose="020B0503020204020204" charset="-122"/>
                <a:ea typeface="微软雅黑" panose="020B0503020204020204" charset="-122"/>
                <a:cs typeface="微软雅黑" panose="020B0503020204020204" charset="-122"/>
              </a:defRPr>
            </a:lvl2pPr>
            <a:lvl3pPr algn="ctr">
              <a:defRPr>
                <a:solidFill>
                  <a:schemeClr val="bg1"/>
                </a:solidFill>
                <a:latin typeface="微软雅黑" panose="020B0503020204020204" charset="-122"/>
                <a:ea typeface="微软雅黑" panose="020B0503020204020204" charset="-122"/>
                <a:cs typeface="微软雅黑" panose="020B0503020204020204" charset="-122"/>
              </a:defRPr>
            </a:lvl3pPr>
            <a:lvl4pPr algn="ctr">
              <a:defRPr>
                <a:solidFill>
                  <a:schemeClr val="bg1"/>
                </a:solidFill>
                <a:latin typeface="微软雅黑" panose="020B0503020204020204" charset="-122"/>
                <a:ea typeface="微软雅黑" panose="020B0503020204020204" charset="-122"/>
                <a:cs typeface="微软雅黑" panose="020B0503020204020204" charset="-122"/>
              </a:defRPr>
            </a:lvl4pPr>
            <a:lvl5pPr algn="ctr">
              <a:defRPr>
                <a:solidFill>
                  <a:schemeClr val="bg1"/>
                </a:solidFill>
                <a:latin typeface="微软雅黑" panose="020B0503020204020204" charset="-122"/>
                <a:ea typeface="微软雅黑" panose="020B0503020204020204" charset="-122"/>
                <a:cs typeface="微软雅黑" panose="020B0503020204020204" charset="-122"/>
              </a:defRPr>
            </a:lvl5pPr>
          </a:lstStyle>
          <a:p>
            <a:pPr lvl="0"/>
            <a:r>
              <a:rPr kumimoji="1" lang="en-US" altLang="zh-CN" smtClean="0"/>
              <a:t>00</a:t>
            </a:r>
            <a:endParaRPr kumimoji="1" lang="zh-CN" altLang="en-US" dirty="0"/>
          </a:p>
        </p:txBody>
      </p:sp>
      <p:sp>
        <p:nvSpPr>
          <p:cNvPr id="16" name="文本占位符 6"/>
          <p:cNvSpPr>
            <a:spLocks noGrp="1"/>
          </p:cNvSpPr>
          <p:nvPr>
            <p:ph type="body" sz="quarter" idx="18"/>
          </p:nvPr>
        </p:nvSpPr>
        <p:spPr>
          <a:xfrm>
            <a:off x="8015489" y="3093408"/>
            <a:ext cx="3253563" cy="634634"/>
          </a:xfrm>
          <a:prstGeom prst="rect">
            <a:avLst/>
          </a:prstGeom>
        </p:spPr>
        <p:txBody>
          <a:bodyPr anchor="ctr"/>
          <a:lstStyle>
            <a:lvl1pPr marL="0" indent="0" algn="l">
              <a:lnSpc>
                <a:spcPct val="100000"/>
              </a:lnSpc>
              <a:buNone/>
              <a:defRPr sz="1600" b="0">
                <a:solidFill>
                  <a:srgbClr val="0750CC"/>
                </a:solidFill>
                <a:latin typeface="微软雅黑" panose="020B0503020204020204" charset="-122"/>
                <a:ea typeface="微软雅黑" panose="020B0503020204020204" charset="-122"/>
                <a:cs typeface="微软雅黑" panose="020B0503020204020204" charset="-122"/>
              </a:defRPr>
            </a:lvl1pPr>
            <a:lvl2pPr algn="ctr">
              <a:defRPr>
                <a:solidFill>
                  <a:schemeClr val="bg1"/>
                </a:solidFill>
                <a:latin typeface="微软雅黑" panose="020B0503020204020204" charset="-122"/>
                <a:ea typeface="微软雅黑" panose="020B0503020204020204" charset="-122"/>
                <a:cs typeface="微软雅黑" panose="020B0503020204020204" charset="-122"/>
              </a:defRPr>
            </a:lvl2pPr>
            <a:lvl3pPr algn="ctr">
              <a:defRPr>
                <a:solidFill>
                  <a:schemeClr val="bg1"/>
                </a:solidFill>
                <a:latin typeface="微软雅黑" panose="020B0503020204020204" charset="-122"/>
                <a:ea typeface="微软雅黑" panose="020B0503020204020204" charset="-122"/>
                <a:cs typeface="微软雅黑" panose="020B0503020204020204" charset="-122"/>
              </a:defRPr>
            </a:lvl3pPr>
            <a:lvl4pPr algn="ctr">
              <a:defRPr>
                <a:solidFill>
                  <a:schemeClr val="bg1"/>
                </a:solidFill>
                <a:latin typeface="微软雅黑" panose="020B0503020204020204" charset="-122"/>
                <a:ea typeface="微软雅黑" panose="020B0503020204020204" charset="-122"/>
                <a:cs typeface="微软雅黑" panose="020B0503020204020204" charset="-122"/>
              </a:defRPr>
            </a:lvl4pPr>
            <a:lvl5pPr algn="ctr">
              <a:defRPr>
                <a:solidFill>
                  <a:schemeClr val="bg1"/>
                </a:solidFill>
                <a:latin typeface="微软雅黑" panose="020B0503020204020204" charset="-122"/>
                <a:ea typeface="微软雅黑" panose="020B0503020204020204" charset="-122"/>
                <a:cs typeface="微软雅黑" panose="020B0503020204020204" charset="-122"/>
              </a:defRPr>
            </a:lvl5pPr>
          </a:lstStyle>
          <a:p>
            <a:pPr lvl="0"/>
            <a:endParaRPr kumimoji="1" lang="zh-CN" altLang="en-US" dirty="0"/>
          </a:p>
        </p:txBody>
      </p:sp>
      <p:sp>
        <p:nvSpPr>
          <p:cNvPr id="17" name="文本占位符 6"/>
          <p:cNvSpPr>
            <a:spLocks noGrp="1"/>
          </p:cNvSpPr>
          <p:nvPr>
            <p:ph type="body" sz="quarter" idx="19" hasCustomPrompt="1"/>
          </p:nvPr>
        </p:nvSpPr>
        <p:spPr>
          <a:xfrm>
            <a:off x="7086211" y="4493017"/>
            <a:ext cx="932642" cy="634634"/>
          </a:xfrm>
          <a:prstGeom prst="rect">
            <a:avLst/>
          </a:prstGeom>
        </p:spPr>
        <p:txBody>
          <a:bodyPr anchor="ctr"/>
          <a:lstStyle>
            <a:lvl1pPr marL="0" indent="0" algn="l">
              <a:lnSpc>
                <a:spcPct val="100000"/>
              </a:lnSpc>
              <a:buNone/>
              <a:defRPr sz="4400" b="1">
                <a:solidFill>
                  <a:srgbClr val="0750CC"/>
                </a:solidFill>
                <a:latin typeface="微软雅黑" panose="020B0503020204020204" charset="-122"/>
                <a:ea typeface="微软雅黑" panose="020B0503020204020204" charset="-122"/>
                <a:cs typeface="微软雅黑" panose="020B0503020204020204" charset="-122"/>
              </a:defRPr>
            </a:lvl1pPr>
            <a:lvl2pPr algn="ctr">
              <a:defRPr>
                <a:solidFill>
                  <a:schemeClr val="bg1"/>
                </a:solidFill>
                <a:latin typeface="微软雅黑" panose="020B0503020204020204" charset="-122"/>
                <a:ea typeface="微软雅黑" panose="020B0503020204020204" charset="-122"/>
                <a:cs typeface="微软雅黑" panose="020B0503020204020204" charset="-122"/>
              </a:defRPr>
            </a:lvl2pPr>
            <a:lvl3pPr algn="ctr">
              <a:defRPr>
                <a:solidFill>
                  <a:schemeClr val="bg1"/>
                </a:solidFill>
                <a:latin typeface="微软雅黑" panose="020B0503020204020204" charset="-122"/>
                <a:ea typeface="微软雅黑" panose="020B0503020204020204" charset="-122"/>
                <a:cs typeface="微软雅黑" panose="020B0503020204020204" charset="-122"/>
              </a:defRPr>
            </a:lvl3pPr>
            <a:lvl4pPr algn="ctr">
              <a:defRPr>
                <a:solidFill>
                  <a:schemeClr val="bg1"/>
                </a:solidFill>
                <a:latin typeface="微软雅黑" panose="020B0503020204020204" charset="-122"/>
                <a:ea typeface="微软雅黑" panose="020B0503020204020204" charset="-122"/>
                <a:cs typeface="微软雅黑" panose="020B0503020204020204" charset="-122"/>
              </a:defRPr>
            </a:lvl4pPr>
            <a:lvl5pPr algn="ctr">
              <a:defRPr>
                <a:solidFill>
                  <a:schemeClr val="bg1"/>
                </a:solidFill>
                <a:latin typeface="微软雅黑" panose="020B0503020204020204" charset="-122"/>
                <a:ea typeface="微软雅黑" panose="020B0503020204020204" charset="-122"/>
                <a:cs typeface="微软雅黑" panose="020B0503020204020204" charset="-122"/>
              </a:defRPr>
            </a:lvl5pPr>
          </a:lstStyle>
          <a:p>
            <a:pPr lvl="0"/>
            <a:r>
              <a:rPr kumimoji="1" lang="en-US" altLang="zh-CN" smtClean="0"/>
              <a:t>00</a:t>
            </a:r>
            <a:endParaRPr kumimoji="1" lang="zh-CN" altLang="en-US" dirty="0"/>
          </a:p>
        </p:txBody>
      </p:sp>
      <p:sp>
        <p:nvSpPr>
          <p:cNvPr id="18" name="文本占位符 6"/>
          <p:cNvSpPr>
            <a:spLocks noGrp="1"/>
          </p:cNvSpPr>
          <p:nvPr>
            <p:ph type="body" sz="quarter" idx="20"/>
          </p:nvPr>
        </p:nvSpPr>
        <p:spPr>
          <a:xfrm>
            <a:off x="8018852" y="4493017"/>
            <a:ext cx="3253563" cy="634634"/>
          </a:xfrm>
          <a:prstGeom prst="rect">
            <a:avLst/>
          </a:prstGeom>
        </p:spPr>
        <p:txBody>
          <a:bodyPr anchor="ctr"/>
          <a:lstStyle>
            <a:lvl1pPr marL="0" indent="0" algn="l">
              <a:lnSpc>
                <a:spcPct val="100000"/>
              </a:lnSpc>
              <a:buNone/>
              <a:defRPr sz="1600" b="0">
                <a:solidFill>
                  <a:srgbClr val="0750CC"/>
                </a:solidFill>
                <a:latin typeface="微软雅黑" panose="020B0503020204020204" charset="-122"/>
                <a:ea typeface="微软雅黑" panose="020B0503020204020204" charset="-122"/>
                <a:cs typeface="微软雅黑" panose="020B0503020204020204" charset="-122"/>
              </a:defRPr>
            </a:lvl1pPr>
            <a:lvl2pPr algn="ctr">
              <a:defRPr>
                <a:solidFill>
                  <a:schemeClr val="bg1"/>
                </a:solidFill>
                <a:latin typeface="微软雅黑" panose="020B0503020204020204" charset="-122"/>
                <a:ea typeface="微软雅黑" panose="020B0503020204020204" charset="-122"/>
                <a:cs typeface="微软雅黑" panose="020B0503020204020204" charset="-122"/>
              </a:defRPr>
            </a:lvl2pPr>
            <a:lvl3pPr algn="ctr">
              <a:defRPr>
                <a:solidFill>
                  <a:schemeClr val="bg1"/>
                </a:solidFill>
                <a:latin typeface="微软雅黑" panose="020B0503020204020204" charset="-122"/>
                <a:ea typeface="微软雅黑" panose="020B0503020204020204" charset="-122"/>
                <a:cs typeface="微软雅黑" panose="020B0503020204020204" charset="-122"/>
              </a:defRPr>
            </a:lvl3pPr>
            <a:lvl4pPr algn="ctr">
              <a:defRPr>
                <a:solidFill>
                  <a:schemeClr val="bg1"/>
                </a:solidFill>
                <a:latin typeface="微软雅黑" panose="020B0503020204020204" charset="-122"/>
                <a:ea typeface="微软雅黑" panose="020B0503020204020204" charset="-122"/>
                <a:cs typeface="微软雅黑" panose="020B0503020204020204" charset="-122"/>
              </a:defRPr>
            </a:lvl4pPr>
            <a:lvl5pPr algn="ctr">
              <a:defRPr>
                <a:solidFill>
                  <a:schemeClr val="bg1"/>
                </a:solidFill>
                <a:latin typeface="微软雅黑" panose="020B0503020204020204" charset="-122"/>
                <a:ea typeface="微软雅黑" panose="020B0503020204020204" charset="-122"/>
                <a:cs typeface="微软雅黑" panose="020B0503020204020204" charset="-122"/>
              </a:defRPr>
            </a:lvl5pPr>
          </a:lstStyle>
          <a:p>
            <a:pPr lvl="0"/>
            <a:endParaRPr kumimoji="1"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目录页_四项目录">
    <p:spTree>
      <p:nvGrpSpPr>
        <p:cNvPr id="1" name=""/>
        <p:cNvGrpSpPr/>
        <p:nvPr/>
      </p:nvGrpSpPr>
      <p:grpSpPr>
        <a:xfrm>
          <a:off x="0" y="0"/>
          <a:ext cx="0" cy="0"/>
          <a:chOff x="0" y="0"/>
          <a:chExt cx="0" cy="0"/>
        </a:xfrm>
      </p:grpSpPr>
      <p:grpSp>
        <p:nvGrpSpPr>
          <p:cNvPr id="6" name="组 5"/>
          <p:cNvGrpSpPr/>
          <p:nvPr userDrawn="1"/>
        </p:nvGrpSpPr>
        <p:grpSpPr>
          <a:xfrm>
            <a:off x="-2024818" y="-1006438"/>
            <a:ext cx="8744932" cy="8460344"/>
            <a:chOff x="3447068" y="836877"/>
            <a:chExt cx="5039295" cy="4875300"/>
          </a:xfrm>
        </p:grpSpPr>
        <p:sp>
          <p:nvSpPr>
            <p:cNvPr id="2" name="椭圆 1"/>
            <p:cNvSpPr/>
            <p:nvPr userDrawn="1"/>
          </p:nvSpPr>
          <p:spPr>
            <a:xfrm>
              <a:off x="3447068" y="836877"/>
              <a:ext cx="4873584" cy="4492198"/>
            </a:xfrm>
            <a:prstGeom prst="triangle">
              <a:avLst/>
            </a:prstGeom>
            <a:gradFill flip="none" rotWithShape="1">
              <a:gsLst>
                <a:gs pos="0">
                  <a:srgbClr val="0A93F1"/>
                </a:gs>
                <a:gs pos="100000">
                  <a:srgbClr val="0750CC"/>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4" name="椭圆 1"/>
            <p:cNvSpPr/>
            <p:nvPr userDrawn="1"/>
          </p:nvSpPr>
          <p:spPr>
            <a:xfrm rot="8851590">
              <a:off x="3612779" y="1219979"/>
              <a:ext cx="4873584" cy="4492198"/>
            </a:xfrm>
            <a:prstGeom prst="triangle">
              <a:avLst/>
            </a:prstGeom>
            <a:gradFill flip="none" rotWithShape="1">
              <a:gsLst>
                <a:gs pos="42000">
                  <a:srgbClr val="76CD2A"/>
                </a:gs>
                <a:gs pos="0">
                  <a:srgbClr val="7EA016"/>
                </a:gs>
                <a:gs pos="100000">
                  <a:srgbClr val="45E859"/>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grpSp>
      <p:sp>
        <p:nvSpPr>
          <p:cNvPr id="7" name="文本占位符 6"/>
          <p:cNvSpPr>
            <a:spLocks noGrp="1"/>
          </p:cNvSpPr>
          <p:nvPr>
            <p:ph type="body" sz="quarter" idx="13" hasCustomPrompt="1"/>
          </p:nvPr>
        </p:nvSpPr>
        <p:spPr>
          <a:xfrm>
            <a:off x="1604397" y="2011116"/>
            <a:ext cx="2776216" cy="1529527"/>
          </a:xfrm>
          <a:prstGeom prst="rect">
            <a:avLst/>
          </a:prstGeom>
        </p:spPr>
        <p:txBody>
          <a:bodyPr anchor="t"/>
          <a:lstStyle>
            <a:lvl1pPr marL="0" indent="0" algn="ctr">
              <a:lnSpc>
                <a:spcPct val="100000"/>
              </a:lnSpc>
              <a:buNone/>
              <a:defRPr sz="9600" b="1">
                <a:solidFill>
                  <a:schemeClr val="bg1"/>
                </a:solidFill>
                <a:latin typeface="微软雅黑" panose="020B0503020204020204" charset="-122"/>
                <a:ea typeface="微软雅黑" panose="020B0503020204020204" charset="-122"/>
                <a:cs typeface="微软雅黑" panose="020B0503020204020204" charset="-122"/>
              </a:defRPr>
            </a:lvl1pPr>
            <a:lvl2pPr algn="ctr">
              <a:defRPr>
                <a:solidFill>
                  <a:schemeClr val="bg1"/>
                </a:solidFill>
                <a:latin typeface="微软雅黑" panose="020B0503020204020204" charset="-122"/>
                <a:ea typeface="微软雅黑" panose="020B0503020204020204" charset="-122"/>
                <a:cs typeface="微软雅黑" panose="020B0503020204020204" charset="-122"/>
              </a:defRPr>
            </a:lvl2pPr>
            <a:lvl3pPr algn="ctr">
              <a:defRPr>
                <a:solidFill>
                  <a:schemeClr val="bg1"/>
                </a:solidFill>
                <a:latin typeface="微软雅黑" panose="020B0503020204020204" charset="-122"/>
                <a:ea typeface="微软雅黑" panose="020B0503020204020204" charset="-122"/>
                <a:cs typeface="微软雅黑" panose="020B0503020204020204" charset="-122"/>
              </a:defRPr>
            </a:lvl3pPr>
            <a:lvl4pPr algn="ctr">
              <a:defRPr>
                <a:solidFill>
                  <a:schemeClr val="bg1"/>
                </a:solidFill>
                <a:latin typeface="微软雅黑" panose="020B0503020204020204" charset="-122"/>
                <a:ea typeface="微软雅黑" panose="020B0503020204020204" charset="-122"/>
                <a:cs typeface="微软雅黑" panose="020B0503020204020204" charset="-122"/>
              </a:defRPr>
            </a:lvl4pPr>
            <a:lvl5pPr algn="ctr">
              <a:defRPr>
                <a:solidFill>
                  <a:schemeClr val="bg1"/>
                </a:solidFill>
                <a:latin typeface="微软雅黑" panose="020B0503020204020204" charset="-122"/>
                <a:ea typeface="微软雅黑" panose="020B0503020204020204" charset="-122"/>
                <a:cs typeface="微软雅黑" panose="020B0503020204020204" charset="-122"/>
              </a:defRPr>
            </a:lvl5pPr>
          </a:lstStyle>
          <a:p>
            <a:pPr lvl="0"/>
            <a:r>
              <a:rPr kumimoji="1" lang="zh-CN" altLang="en-US" smtClean="0"/>
              <a:t>标题</a:t>
            </a:r>
            <a:endParaRPr kumimoji="1" lang="zh-CN" altLang="en-US" dirty="0"/>
          </a:p>
        </p:txBody>
      </p:sp>
      <p:sp>
        <p:nvSpPr>
          <p:cNvPr id="8" name="文本占位符 6"/>
          <p:cNvSpPr>
            <a:spLocks noGrp="1"/>
          </p:cNvSpPr>
          <p:nvPr>
            <p:ph type="body" sz="quarter" idx="14" hasCustomPrompt="1"/>
          </p:nvPr>
        </p:nvSpPr>
        <p:spPr>
          <a:xfrm>
            <a:off x="1604397" y="3545510"/>
            <a:ext cx="2776216" cy="590556"/>
          </a:xfrm>
          <a:prstGeom prst="rect">
            <a:avLst/>
          </a:prstGeom>
        </p:spPr>
        <p:txBody>
          <a:bodyPr anchor="t"/>
          <a:lstStyle>
            <a:lvl1pPr marL="0" indent="0" algn="ctr">
              <a:lnSpc>
                <a:spcPct val="100000"/>
              </a:lnSpc>
              <a:buNone/>
              <a:defRPr sz="3200" b="1">
                <a:solidFill>
                  <a:schemeClr val="bg1"/>
                </a:solidFill>
                <a:latin typeface="微软雅黑" panose="020B0503020204020204" charset="-122"/>
                <a:ea typeface="微软雅黑" panose="020B0503020204020204" charset="-122"/>
                <a:cs typeface="微软雅黑" panose="020B0503020204020204" charset="-122"/>
              </a:defRPr>
            </a:lvl1pPr>
            <a:lvl2pPr algn="ctr">
              <a:defRPr>
                <a:solidFill>
                  <a:schemeClr val="bg1"/>
                </a:solidFill>
                <a:latin typeface="微软雅黑" panose="020B0503020204020204" charset="-122"/>
                <a:ea typeface="微软雅黑" panose="020B0503020204020204" charset="-122"/>
                <a:cs typeface="微软雅黑" panose="020B0503020204020204" charset="-122"/>
              </a:defRPr>
            </a:lvl2pPr>
            <a:lvl3pPr algn="ctr">
              <a:defRPr>
                <a:solidFill>
                  <a:schemeClr val="bg1"/>
                </a:solidFill>
                <a:latin typeface="微软雅黑" panose="020B0503020204020204" charset="-122"/>
                <a:ea typeface="微软雅黑" panose="020B0503020204020204" charset="-122"/>
                <a:cs typeface="微软雅黑" panose="020B0503020204020204" charset="-122"/>
              </a:defRPr>
            </a:lvl3pPr>
            <a:lvl4pPr algn="ctr">
              <a:defRPr>
                <a:solidFill>
                  <a:schemeClr val="bg1"/>
                </a:solidFill>
                <a:latin typeface="微软雅黑" panose="020B0503020204020204" charset="-122"/>
                <a:ea typeface="微软雅黑" panose="020B0503020204020204" charset="-122"/>
                <a:cs typeface="微软雅黑" panose="020B0503020204020204" charset="-122"/>
              </a:defRPr>
            </a:lvl4pPr>
            <a:lvl5pPr algn="ctr">
              <a:defRPr>
                <a:solidFill>
                  <a:schemeClr val="bg1"/>
                </a:solidFill>
                <a:latin typeface="微软雅黑" panose="020B0503020204020204" charset="-122"/>
                <a:ea typeface="微软雅黑" panose="020B0503020204020204" charset="-122"/>
                <a:cs typeface="微软雅黑" panose="020B0503020204020204" charset="-122"/>
              </a:defRPr>
            </a:lvl5pPr>
          </a:lstStyle>
          <a:p>
            <a:pPr lvl="0"/>
            <a:r>
              <a:rPr kumimoji="1" lang="en-US" altLang="zh-CN" dirty="0" smtClean="0"/>
              <a:t>CONTENTS</a:t>
            </a:r>
            <a:endParaRPr kumimoji="1" lang="zh-CN" altLang="en-US" dirty="0"/>
          </a:p>
        </p:txBody>
      </p:sp>
      <p:sp>
        <p:nvSpPr>
          <p:cNvPr id="9" name="文本占位符 6"/>
          <p:cNvSpPr>
            <a:spLocks noGrp="1"/>
          </p:cNvSpPr>
          <p:nvPr>
            <p:ph type="body" sz="quarter" idx="15" hasCustomPrompt="1"/>
          </p:nvPr>
        </p:nvSpPr>
        <p:spPr>
          <a:xfrm>
            <a:off x="7219023" y="1537682"/>
            <a:ext cx="932642" cy="634634"/>
          </a:xfrm>
          <a:prstGeom prst="rect">
            <a:avLst/>
          </a:prstGeom>
        </p:spPr>
        <p:txBody>
          <a:bodyPr anchor="ctr"/>
          <a:lstStyle>
            <a:lvl1pPr marL="0" indent="0" algn="l">
              <a:lnSpc>
                <a:spcPct val="100000"/>
              </a:lnSpc>
              <a:buNone/>
              <a:defRPr sz="4400" b="1">
                <a:solidFill>
                  <a:srgbClr val="0750CC"/>
                </a:solidFill>
                <a:latin typeface="微软雅黑" panose="020B0503020204020204" charset="-122"/>
                <a:ea typeface="微软雅黑" panose="020B0503020204020204" charset="-122"/>
                <a:cs typeface="微软雅黑" panose="020B0503020204020204" charset="-122"/>
              </a:defRPr>
            </a:lvl1pPr>
            <a:lvl2pPr algn="ctr">
              <a:defRPr>
                <a:solidFill>
                  <a:schemeClr val="bg1"/>
                </a:solidFill>
                <a:latin typeface="微软雅黑" panose="020B0503020204020204" charset="-122"/>
                <a:ea typeface="微软雅黑" panose="020B0503020204020204" charset="-122"/>
                <a:cs typeface="微软雅黑" panose="020B0503020204020204" charset="-122"/>
              </a:defRPr>
            </a:lvl2pPr>
            <a:lvl3pPr algn="ctr">
              <a:defRPr>
                <a:solidFill>
                  <a:schemeClr val="bg1"/>
                </a:solidFill>
                <a:latin typeface="微软雅黑" panose="020B0503020204020204" charset="-122"/>
                <a:ea typeface="微软雅黑" panose="020B0503020204020204" charset="-122"/>
                <a:cs typeface="微软雅黑" panose="020B0503020204020204" charset="-122"/>
              </a:defRPr>
            </a:lvl3pPr>
            <a:lvl4pPr algn="ctr">
              <a:defRPr>
                <a:solidFill>
                  <a:schemeClr val="bg1"/>
                </a:solidFill>
                <a:latin typeface="微软雅黑" panose="020B0503020204020204" charset="-122"/>
                <a:ea typeface="微软雅黑" panose="020B0503020204020204" charset="-122"/>
                <a:cs typeface="微软雅黑" panose="020B0503020204020204" charset="-122"/>
              </a:defRPr>
            </a:lvl4pPr>
            <a:lvl5pPr algn="ctr">
              <a:defRPr>
                <a:solidFill>
                  <a:schemeClr val="bg1"/>
                </a:solidFill>
                <a:latin typeface="微软雅黑" panose="020B0503020204020204" charset="-122"/>
                <a:ea typeface="微软雅黑" panose="020B0503020204020204" charset="-122"/>
                <a:cs typeface="微软雅黑" panose="020B0503020204020204" charset="-122"/>
              </a:defRPr>
            </a:lvl5pPr>
          </a:lstStyle>
          <a:p>
            <a:pPr lvl="0"/>
            <a:r>
              <a:rPr kumimoji="1" lang="en-US" altLang="zh-CN" smtClean="0"/>
              <a:t>00</a:t>
            </a:r>
            <a:endParaRPr kumimoji="1" lang="zh-CN" altLang="en-US" dirty="0"/>
          </a:p>
        </p:txBody>
      </p:sp>
      <p:sp>
        <p:nvSpPr>
          <p:cNvPr id="10" name="文本占位符 6"/>
          <p:cNvSpPr>
            <a:spLocks noGrp="1"/>
          </p:cNvSpPr>
          <p:nvPr>
            <p:ph type="body" sz="quarter" idx="16"/>
          </p:nvPr>
        </p:nvSpPr>
        <p:spPr>
          <a:xfrm>
            <a:off x="8151664" y="1537682"/>
            <a:ext cx="3253563" cy="634634"/>
          </a:xfrm>
          <a:prstGeom prst="rect">
            <a:avLst/>
          </a:prstGeom>
        </p:spPr>
        <p:txBody>
          <a:bodyPr anchor="ctr"/>
          <a:lstStyle>
            <a:lvl1pPr marL="0" indent="0" algn="l">
              <a:lnSpc>
                <a:spcPct val="100000"/>
              </a:lnSpc>
              <a:buNone/>
              <a:defRPr sz="1600" b="0">
                <a:solidFill>
                  <a:srgbClr val="0750CC"/>
                </a:solidFill>
                <a:latin typeface="微软雅黑" panose="020B0503020204020204" charset="-122"/>
                <a:ea typeface="微软雅黑" panose="020B0503020204020204" charset="-122"/>
                <a:cs typeface="微软雅黑" panose="020B0503020204020204" charset="-122"/>
              </a:defRPr>
            </a:lvl1pPr>
            <a:lvl2pPr algn="ctr">
              <a:defRPr>
                <a:solidFill>
                  <a:schemeClr val="bg1"/>
                </a:solidFill>
                <a:latin typeface="微软雅黑" panose="020B0503020204020204" charset="-122"/>
                <a:ea typeface="微软雅黑" panose="020B0503020204020204" charset="-122"/>
                <a:cs typeface="微软雅黑" panose="020B0503020204020204" charset="-122"/>
              </a:defRPr>
            </a:lvl2pPr>
            <a:lvl3pPr algn="ctr">
              <a:defRPr>
                <a:solidFill>
                  <a:schemeClr val="bg1"/>
                </a:solidFill>
                <a:latin typeface="微软雅黑" panose="020B0503020204020204" charset="-122"/>
                <a:ea typeface="微软雅黑" panose="020B0503020204020204" charset="-122"/>
                <a:cs typeface="微软雅黑" panose="020B0503020204020204" charset="-122"/>
              </a:defRPr>
            </a:lvl3pPr>
            <a:lvl4pPr algn="ctr">
              <a:defRPr>
                <a:solidFill>
                  <a:schemeClr val="bg1"/>
                </a:solidFill>
                <a:latin typeface="微软雅黑" panose="020B0503020204020204" charset="-122"/>
                <a:ea typeface="微软雅黑" panose="020B0503020204020204" charset="-122"/>
                <a:cs typeface="微软雅黑" panose="020B0503020204020204" charset="-122"/>
              </a:defRPr>
            </a:lvl4pPr>
            <a:lvl5pPr algn="ctr">
              <a:defRPr>
                <a:solidFill>
                  <a:schemeClr val="bg1"/>
                </a:solidFill>
                <a:latin typeface="微软雅黑" panose="020B0503020204020204" charset="-122"/>
                <a:ea typeface="微软雅黑" panose="020B0503020204020204" charset="-122"/>
                <a:cs typeface="微软雅黑" panose="020B0503020204020204" charset="-122"/>
              </a:defRPr>
            </a:lvl5pPr>
          </a:lstStyle>
          <a:p>
            <a:pPr lvl="0"/>
            <a:endParaRPr kumimoji="1" lang="zh-CN" altLang="en-US" dirty="0"/>
          </a:p>
        </p:txBody>
      </p:sp>
      <p:sp>
        <p:nvSpPr>
          <p:cNvPr id="15" name="文本占位符 6"/>
          <p:cNvSpPr>
            <a:spLocks noGrp="1"/>
          </p:cNvSpPr>
          <p:nvPr>
            <p:ph type="body" sz="quarter" idx="17" hasCustomPrompt="1"/>
          </p:nvPr>
        </p:nvSpPr>
        <p:spPr>
          <a:xfrm>
            <a:off x="7219023" y="2580452"/>
            <a:ext cx="932642" cy="634634"/>
          </a:xfrm>
          <a:prstGeom prst="rect">
            <a:avLst/>
          </a:prstGeom>
        </p:spPr>
        <p:txBody>
          <a:bodyPr anchor="ctr"/>
          <a:lstStyle>
            <a:lvl1pPr marL="0" indent="0" algn="l">
              <a:lnSpc>
                <a:spcPct val="100000"/>
              </a:lnSpc>
              <a:buNone/>
              <a:defRPr sz="4400" b="1">
                <a:solidFill>
                  <a:srgbClr val="0750CC"/>
                </a:solidFill>
                <a:latin typeface="微软雅黑" panose="020B0503020204020204" charset="-122"/>
                <a:ea typeface="微软雅黑" panose="020B0503020204020204" charset="-122"/>
                <a:cs typeface="微软雅黑" panose="020B0503020204020204" charset="-122"/>
              </a:defRPr>
            </a:lvl1pPr>
            <a:lvl2pPr algn="ctr">
              <a:defRPr>
                <a:solidFill>
                  <a:schemeClr val="bg1"/>
                </a:solidFill>
                <a:latin typeface="微软雅黑" panose="020B0503020204020204" charset="-122"/>
                <a:ea typeface="微软雅黑" panose="020B0503020204020204" charset="-122"/>
                <a:cs typeface="微软雅黑" panose="020B0503020204020204" charset="-122"/>
              </a:defRPr>
            </a:lvl2pPr>
            <a:lvl3pPr algn="ctr">
              <a:defRPr>
                <a:solidFill>
                  <a:schemeClr val="bg1"/>
                </a:solidFill>
                <a:latin typeface="微软雅黑" panose="020B0503020204020204" charset="-122"/>
                <a:ea typeface="微软雅黑" panose="020B0503020204020204" charset="-122"/>
                <a:cs typeface="微软雅黑" panose="020B0503020204020204" charset="-122"/>
              </a:defRPr>
            </a:lvl3pPr>
            <a:lvl4pPr algn="ctr">
              <a:defRPr>
                <a:solidFill>
                  <a:schemeClr val="bg1"/>
                </a:solidFill>
                <a:latin typeface="微软雅黑" panose="020B0503020204020204" charset="-122"/>
                <a:ea typeface="微软雅黑" panose="020B0503020204020204" charset="-122"/>
                <a:cs typeface="微软雅黑" panose="020B0503020204020204" charset="-122"/>
              </a:defRPr>
            </a:lvl4pPr>
            <a:lvl5pPr algn="ctr">
              <a:defRPr>
                <a:solidFill>
                  <a:schemeClr val="bg1"/>
                </a:solidFill>
                <a:latin typeface="微软雅黑" panose="020B0503020204020204" charset="-122"/>
                <a:ea typeface="微软雅黑" panose="020B0503020204020204" charset="-122"/>
                <a:cs typeface="微软雅黑" panose="020B0503020204020204" charset="-122"/>
              </a:defRPr>
            </a:lvl5pPr>
          </a:lstStyle>
          <a:p>
            <a:pPr lvl="0"/>
            <a:r>
              <a:rPr kumimoji="1" lang="en-US" altLang="zh-CN" smtClean="0"/>
              <a:t>00</a:t>
            </a:r>
            <a:endParaRPr kumimoji="1" lang="zh-CN" altLang="en-US" dirty="0"/>
          </a:p>
        </p:txBody>
      </p:sp>
      <p:sp>
        <p:nvSpPr>
          <p:cNvPr id="16" name="文本占位符 6"/>
          <p:cNvSpPr>
            <a:spLocks noGrp="1"/>
          </p:cNvSpPr>
          <p:nvPr>
            <p:ph type="body" sz="quarter" idx="18"/>
          </p:nvPr>
        </p:nvSpPr>
        <p:spPr>
          <a:xfrm>
            <a:off x="8151664" y="2580452"/>
            <a:ext cx="3253563" cy="634634"/>
          </a:xfrm>
          <a:prstGeom prst="rect">
            <a:avLst/>
          </a:prstGeom>
        </p:spPr>
        <p:txBody>
          <a:bodyPr anchor="ctr"/>
          <a:lstStyle>
            <a:lvl1pPr marL="0" indent="0" algn="l">
              <a:lnSpc>
                <a:spcPct val="100000"/>
              </a:lnSpc>
              <a:buNone/>
              <a:defRPr sz="1600" b="0">
                <a:solidFill>
                  <a:srgbClr val="0750CC"/>
                </a:solidFill>
                <a:latin typeface="微软雅黑" panose="020B0503020204020204" charset="-122"/>
                <a:ea typeface="微软雅黑" panose="020B0503020204020204" charset="-122"/>
                <a:cs typeface="微软雅黑" panose="020B0503020204020204" charset="-122"/>
              </a:defRPr>
            </a:lvl1pPr>
            <a:lvl2pPr algn="ctr">
              <a:defRPr>
                <a:solidFill>
                  <a:schemeClr val="bg1"/>
                </a:solidFill>
                <a:latin typeface="微软雅黑" panose="020B0503020204020204" charset="-122"/>
                <a:ea typeface="微软雅黑" panose="020B0503020204020204" charset="-122"/>
                <a:cs typeface="微软雅黑" panose="020B0503020204020204" charset="-122"/>
              </a:defRPr>
            </a:lvl2pPr>
            <a:lvl3pPr algn="ctr">
              <a:defRPr>
                <a:solidFill>
                  <a:schemeClr val="bg1"/>
                </a:solidFill>
                <a:latin typeface="微软雅黑" panose="020B0503020204020204" charset="-122"/>
                <a:ea typeface="微软雅黑" panose="020B0503020204020204" charset="-122"/>
                <a:cs typeface="微软雅黑" panose="020B0503020204020204" charset="-122"/>
              </a:defRPr>
            </a:lvl3pPr>
            <a:lvl4pPr algn="ctr">
              <a:defRPr>
                <a:solidFill>
                  <a:schemeClr val="bg1"/>
                </a:solidFill>
                <a:latin typeface="微软雅黑" panose="020B0503020204020204" charset="-122"/>
                <a:ea typeface="微软雅黑" panose="020B0503020204020204" charset="-122"/>
                <a:cs typeface="微软雅黑" panose="020B0503020204020204" charset="-122"/>
              </a:defRPr>
            </a:lvl4pPr>
            <a:lvl5pPr algn="ctr">
              <a:defRPr>
                <a:solidFill>
                  <a:schemeClr val="bg1"/>
                </a:solidFill>
                <a:latin typeface="微软雅黑" panose="020B0503020204020204" charset="-122"/>
                <a:ea typeface="微软雅黑" panose="020B0503020204020204" charset="-122"/>
                <a:cs typeface="微软雅黑" panose="020B0503020204020204" charset="-122"/>
              </a:defRPr>
            </a:lvl5pPr>
          </a:lstStyle>
          <a:p>
            <a:pPr lvl="0"/>
            <a:endParaRPr kumimoji="1" lang="zh-CN" altLang="en-US" dirty="0"/>
          </a:p>
        </p:txBody>
      </p:sp>
      <p:sp>
        <p:nvSpPr>
          <p:cNvPr id="13" name="文本占位符 6"/>
          <p:cNvSpPr>
            <a:spLocks noGrp="1"/>
          </p:cNvSpPr>
          <p:nvPr>
            <p:ph type="body" sz="quarter" idx="19" hasCustomPrompt="1"/>
          </p:nvPr>
        </p:nvSpPr>
        <p:spPr>
          <a:xfrm>
            <a:off x="7213362" y="3623222"/>
            <a:ext cx="932642" cy="634634"/>
          </a:xfrm>
          <a:prstGeom prst="rect">
            <a:avLst/>
          </a:prstGeom>
        </p:spPr>
        <p:txBody>
          <a:bodyPr anchor="ctr"/>
          <a:lstStyle>
            <a:lvl1pPr marL="0" indent="0" algn="l">
              <a:lnSpc>
                <a:spcPct val="100000"/>
              </a:lnSpc>
              <a:buNone/>
              <a:defRPr sz="4400" b="1">
                <a:solidFill>
                  <a:srgbClr val="0750CC"/>
                </a:solidFill>
                <a:latin typeface="微软雅黑" panose="020B0503020204020204" charset="-122"/>
                <a:ea typeface="微软雅黑" panose="020B0503020204020204" charset="-122"/>
                <a:cs typeface="微软雅黑" panose="020B0503020204020204" charset="-122"/>
              </a:defRPr>
            </a:lvl1pPr>
            <a:lvl2pPr algn="ctr">
              <a:defRPr>
                <a:solidFill>
                  <a:schemeClr val="bg1"/>
                </a:solidFill>
                <a:latin typeface="微软雅黑" panose="020B0503020204020204" charset="-122"/>
                <a:ea typeface="微软雅黑" panose="020B0503020204020204" charset="-122"/>
                <a:cs typeface="微软雅黑" panose="020B0503020204020204" charset="-122"/>
              </a:defRPr>
            </a:lvl2pPr>
            <a:lvl3pPr algn="ctr">
              <a:defRPr>
                <a:solidFill>
                  <a:schemeClr val="bg1"/>
                </a:solidFill>
                <a:latin typeface="微软雅黑" panose="020B0503020204020204" charset="-122"/>
                <a:ea typeface="微软雅黑" panose="020B0503020204020204" charset="-122"/>
                <a:cs typeface="微软雅黑" panose="020B0503020204020204" charset="-122"/>
              </a:defRPr>
            </a:lvl3pPr>
            <a:lvl4pPr algn="ctr">
              <a:defRPr>
                <a:solidFill>
                  <a:schemeClr val="bg1"/>
                </a:solidFill>
                <a:latin typeface="微软雅黑" panose="020B0503020204020204" charset="-122"/>
                <a:ea typeface="微软雅黑" panose="020B0503020204020204" charset="-122"/>
                <a:cs typeface="微软雅黑" panose="020B0503020204020204" charset="-122"/>
              </a:defRPr>
            </a:lvl4pPr>
            <a:lvl5pPr algn="ctr">
              <a:defRPr>
                <a:solidFill>
                  <a:schemeClr val="bg1"/>
                </a:solidFill>
                <a:latin typeface="微软雅黑" panose="020B0503020204020204" charset="-122"/>
                <a:ea typeface="微软雅黑" panose="020B0503020204020204" charset="-122"/>
                <a:cs typeface="微软雅黑" panose="020B0503020204020204" charset="-122"/>
              </a:defRPr>
            </a:lvl5pPr>
          </a:lstStyle>
          <a:p>
            <a:pPr lvl="0"/>
            <a:r>
              <a:rPr kumimoji="1" lang="en-US" altLang="zh-CN" smtClean="0"/>
              <a:t>00</a:t>
            </a:r>
            <a:endParaRPr kumimoji="1" lang="zh-CN" altLang="en-US" dirty="0"/>
          </a:p>
        </p:txBody>
      </p:sp>
      <p:sp>
        <p:nvSpPr>
          <p:cNvPr id="14" name="文本占位符 6"/>
          <p:cNvSpPr>
            <a:spLocks noGrp="1"/>
          </p:cNvSpPr>
          <p:nvPr>
            <p:ph type="body" sz="quarter" idx="20"/>
          </p:nvPr>
        </p:nvSpPr>
        <p:spPr>
          <a:xfrm>
            <a:off x="8146003" y="3623222"/>
            <a:ext cx="3253563" cy="634634"/>
          </a:xfrm>
          <a:prstGeom prst="rect">
            <a:avLst/>
          </a:prstGeom>
        </p:spPr>
        <p:txBody>
          <a:bodyPr anchor="ctr"/>
          <a:lstStyle>
            <a:lvl1pPr marL="0" indent="0" algn="l">
              <a:lnSpc>
                <a:spcPct val="100000"/>
              </a:lnSpc>
              <a:buNone/>
              <a:defRPr sz="1600" b="0">
                <a:solidFill>
                  <a:srgbClr val="0750CC"/>
                </a:solidFill>
                <a:latin typeface="微软雅黑" panose="020B0503020204020204" charset="-122"/>
                <a:ea typeface="微软雅黑" panose="020B0503020204020204" charset="-122"/>
                <a:cs typeface="微软雅黑" panose="020B0503020204020204" charset="-122"/>
              </a:defRPr>
            </a:lvl1pPr>
            <a:lvl2pPr algn="ctr">
              <a:defRPr>
                <a:solidFill>
                  <a:schemeClr val="bg1"/>
                </a:solidFill>
                <a:latin typeface="微软雅黑" panose="020B0503020204020204" charset="-122"/>
                <a:ea typeface="微软雅黑" panose="020B0503020204020204" charset="-122"/>
                <a:cs typeface="微软雅黑" panose="020B0503020204020204" charset="-122"/>
              </a:defRPr>
            </a:lvl2pPr>
            <a:lvl3pPr algn="ctr">
              <a:defRPr>
                <a:solidFill>
                  <a:schemeClr val="bg1"/>
                </a:solidFill>
                <a:latin typeface="微软雅黑" panose="020B0503020204020204" charset="-122"/>
                <a:ea typeface="微软雅黑" panose="020B0503020204020204" charset="-122"/>
                <a:cs typeface="微软雅黑" panose="020B0503020204020204" charset="-122"/>
              </a:defRPr>
            </a:lvl3pPr>
            <a:lvl4pPr algn="ctr">
              <a:defRPr>
                <a:solidFill>
                  <a:schemeClr val="bg1"/>
                </a:solidFill>
                <a:latin typeface="微软雅黑" panose="020B0503020204020204" charset="-122"/>
                <a:ea typeface="微软雅黑" panose="020B0503020204020204" charset="-122"/>
                <a:cs typeface="微软雅黑" panose="020B0503020204020204" charset="-122"/>
              </a:defRPr>
            </a:lvl4pPr>
            <a:lvl5pPr algn="ctr">
              <a:defRPr>
                <a:solidFill>
                  <a:schemeClr val="bg1"/>
                </a:solidFill>
                <a:latin typeface="微软雅黑" panose="020B0503020204020204" charset="-122"/>
                <a:ea typeface="微软雅黑" panose="020B0503020204020204" charset="-122"/>
                <a:cs typeface="微软雅黑" panose="020B0503020204020204" charset="-122"/>
              </a:defRPr>
            </a:lvl5pPr>
          </a:lstStyle>
          <a:p>
            <a:pPr lvl="0"/>
            <a:endParaRPr kumimoji="1" lang="zh-CN" altLang="en-US" dirty="0"/>
          </a:p>
        </p:txBody>
      </p:sp>
      <p:sp>
        <p:nvSpPr>
          <p:cNvPr id="19" name="文本占位符 6"/>
          <p:cNvSpPr>
            <a:spLocks noGrp="1"/>
          </p:cNvSpPr>
          <p:nvPr>
            <p:ph type="body" sz="quarter" idx="21" hasCustomPrompt="1"/>
          </p:nvPr>
        </p:nvSpPr>
        <p:spPr>
          <a:xfrm>
            <a:off x="7213362" y="4665992"/>
            <a:ext cx="932642" cy="634634"/>
          </a:xfrm>
          <a:prstGeom prst="rect">
            <a:avLst/>
          </a:prstGeom>
        </p:spPr>
        <p:txBody>
          <a:bodyPr anchor="ctr"/>
          <a:lstStyle>
            <a:lvl1pPr marL="0" indent="0" algn="l">
              <a:lnSpc>
                <a:spcPct val="100000"/>
              </a:lnSpc>
              <a:buNone/>
              <a:defRPr sz="4400" b="1">
                <a:solidFill>
                  <a:srgbClr val="0750CC"/>
                </a:solidFill>
                <a:latin typeface="微软雅黑" panose="020B0503020204020204" charset="-122"/>
                <a:ea typeface="微软雅黑" panose="020B0503020204020204" charset="-122"/>
                <a:cs typeface="微软雅黑" panose="020B0503020204020204" charset="-122"/>
              </a:defRPr>
            </a:lvl1pPr>
            <a:lvl2pPr algn="ctr">
              <a:defRPr>
                <a:solidFill>
                  <a:schemeClr val="bg1"/>
                </a:solidFill>
                <a:latin typeface="微软雅黑" panose="020B0503020204020204" charset="-122"/>
                <a:ea typeface="微软雅黑" panose="020B0503020204020204" charset="-122"/>
                <a:cs typeface="微软雅黑" panose="020B0503020204020204" charset="-122"/>
              </a:defRPr>
            </a:lvl2pPr>
            <a:lvl3pPr algn="ctr">
              <a:defRPr>
                <a:solidFill>
                  <a:schemeClr val="bg1"/>
                </a:solidFill>
                <a:latin typeface="微软雅黑" panose="020B0503020204020204" charset="-122"/>
                <a:ea typeface="微软雅黑" panose="020B0503020204020204" charset="-122"/>
                <a:cs typeface="微软雅黑" panose="020B0503020204020204" charset="-122"/>
              </a:defRPr>
            </a:lvl3pPr>
            <a:lvl4pPr algn="ctr">
              <a:defRPr>
                <a:solidFill>
                  <a:schemeClr val="bg1"/>
                </a:solidFill>
                <a:latin typeface="微软雅黑" panose="020B0503020204020204" charset="-122"/>
                <a:ea typeface="微软雅黑" panose="020B0503020204020204" charset="-122"/>
                <a:cs typeface="微软雅黑" panose="020B0503020204020204" charset="-122"/>
              </a:defRPr>
            </a:lvl4pPr>
            <a:lvl5pPr algn="ctr">
              <a:defRPr>
                <a:solidFill>
                  <a:schemeClr val="bg1"/>
                </a:solidFill>
                <a:latin typeface="微软雅黑" panose="020B0503020204020204" charset="-122"/>
                <a:ea typeface="微软雅黑" panose="020B0503020204020204" charset="-122"/>
                <a:cs typeface="微软雅黑" panose="020B0503020204020204" charset="-122"/>
              </a:defRPr>
            </a:lvl5pPr>
          </a:lstStyle>
          <a:p>
            <a:pPr lvl="0"/>
            <a:r>
              <a:rPr kumimoji="1" lang="en-US" altLang="zh-CN" smtClean="0"/>
              <a:t>00</a:t>
            </a:r>
            <a:endParaRPr kumimoji="1" lang="zh-CN" altLang="en-US" dirty="0"/>
          </a:p>
        </p:txBody>
      </p:sp>
      <p:sp>
        <p:nvSpPr>
          <p:cNvPr id="20" name="文本占位符 6"/>
          <p:cNvSpPr>
            <a:spLocks noGrp="1"/>
          </p:cNvSpPr>
          <p:nvPr>
            <p:ph type="body" sz="quarter" idx="22"/>
          </p:nvPr>
        </p:nvSpPr>
        <p:spPr>
          <a:xfrm>
            <a:off x="8146003" y="4665992"/>
            <a:ext cx="3253563" cy="634634"/>
          </a:xfrm>
          <a:prstGeom prst="rect">
            <a:avLst/>
          </a:prstGeom>
        </p:spPr>
        <p:txBody>
          <a:bodyPr anchor="ctr"/>
          <a:lstStyle>
            <a:lvl1pPr marL="0" indent="0" algn="l">
              <a:lnSpc>
                <a:spcPct val="100000"/>
              </a:lnSpc>
              <a:buNone/>
              <a:defRPr sz="1600" b="0">
                <a:solidFill>
                  <a:srgbClr val="0750CC"/>
                </a:solidFill>
                <a:latin typeface="微软雅黑" panose="020B0503020204020204" charset="-122"/>
                <a:ea typeface="微软雅黑" panose="020B0503020204020204" charset="-122"/>
                <a:cs typeface="微软雅黑" panose="020B0503020204020204" charset="-122"/>
              </a:defRPr>
            </a:lvl1pPr>
            <a:lvl2pPr algn="ctr">
              <a:defRPr>
                <a:solidFill>
                  <a:schemeClr val="bg1"/>
                </a:solidFill>
                <a:latin typeface="微软雅黑" panose="020B0503020204020204" charset="-122"/>
                <a:ea typeface="微软雅黑" panose="020B0503020204020204" charset="-122"/>
                <a:cs typeface="微软雅黑" panose="020B0503020204020204" charset="-122"/>
              </a:defRPr>
            </a:lvl2pPr>
            <a:lvl3pPr algn="ctr">
              <a:defRPr>
                <a:solidFill>
                  <a:schemeClr val="bg1"/>
                </a:solidFill>
                <a:latin typeface="微软雅黑" panose="020B0503020204020204" charset="-122"/>
                <a:ea typeface="微软雅黑" panose="020B0503020204020204" charset="-122"/>
                <a:cs typeface="微软雅黑" panose="020B0503020204020204" charset="-122"/>
              </a:defRPr>
            </a:lvl3pPr>
            <a:lvl4pPr algn="ctr">
              <a:defRPr>
                <a:solidFill>
                  <a:schemeClr val="bg1"/>
                </a:solidFill>
                <a:latin typeface="微软雅黑" panose="020B0503020204020204" charset="-122"/>
                <a:ea typeface="微软雅黑" panose="020B0503020204020204" charset="-122"/>
                <a:cs typeface="微软雅黑" panose="020B0503020204020204" charset="-122"/>
              </a:defRPr>
            </a:lvl4pPr>
            <a:lvl5pPr algn="ctr">
              <a:defRPr>
                <a:solidFill>
                  <a:schemeClr val="bg1"/>
                </a:solidFill>
                <a:latin typeface="微软雅黑" panose="020B0503020204020204" charset="-122"/>
                <a:ea typeface="微软雅黑" panose="020B0503020204020204" charset="-122"/>
                <a:cs typeface="微软雅黑" panose="020B0503020204020204" charset="-122"/>
              </a:defRPr>
            </a:lvl5pPr>
          </a:lstStyle>
          <a:p>
            <a:pPr lvl="0"/>
            <a:endParaRPr kumimoji="1"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目录页_五项目录">
    <p:spTree>
      <p:nvGrpSpPr>
        <p:cNvPr id="1" name=""/>
        <p:cNvGrpSpPr/>
        <p:nvPr/>
      </p:nvGrpSpPr>
      <p:grpSpPr>
        <a:xfrm>
          <a:off x="0" y="0"/>
          <a:ext cx="0" cy="0"/>
          <a:chOff x="0" y="0"/>
          <a:chExt cx="0" cy="0"/>
        </a:xfrm>
      </p:grpSpPr>
      <p:grpSp>
        <p:nvGrpSpPr>
          <p:cNvPr id="6" name="组 5"/>
          <p:cNvGrpSpPr/>
          <p:nvPr userDrawn="1"/>
        </p:nvGrpSpPr>
        <p:grpSpPr>
          <a:xfrm>
            <a:off x="-2024818" y="-1006438"/>
            <a:ext cx="8744932" cy="8460344"/>
            <a:chOff x="3447068" y="836877"/>
            <a:chExt cx="5039295" cy="4875300"/>
          </a:xfrm>
        </p:grpSpPr>
        <p:sp>
          <p:nvSpPr>
            <p:cNvPr id="2" name="椭圆 1"/>
            <p:cNvSpPr/>
            <p:nvPr userDrawn="1"/>
          </p:nvSpPr>
          <p:spPr>
            <a:xfrm>
              <a:off x="3447068" y="836877"/>
              <a:ext cx="4873584" cy="4492198"/>
            </a:xfrm>
            <a:prstGeom prst="triangle">
              <a:avLst/>
            </a:prstGeom>
            <a:gradFill flip="none" rotWithShape="1">
              <a:gsLst>
                <a:gs pos="0">
                  <a:srgbClr val="0A93F1"/>
                </a:gs>
                <a:gs pos="100000">
                  <a:srgbClr val="0750CC"/>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4" name="椭圆 1"/>
            <p:cNvSpPr/>
            <p:nvPr userDrawn="1"/>
          </p:nvSpPr>
          <p:spPr>
            <a:xfrm rot="8851590">
              <a:off x="3612779" y="1219979"/>
              <a:ext cx="4873584" cy="4492198"/>
            </a:xfrm>
            <a:prstGeom prst="triangle">
              <a:avLst/>
            </a:prstGeom>
            <a:gradFill flip="none" rotWithShape="1">
              <a:gsLst>
                <a:gs pos="42000">
                  <a:srgbClr val="76CD2A"/>
                </a:gs>
                <a:gs pos="0">
                  <a:srgbClr val="7EA016"/>
                </a:gs>
                <a:gs pos="100000">
                  <a:srgbClr val="45E859"/>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grpSp>
      <p:sp>
        <p:nvSpPr>
          <p:cNvPr id="7" name="文本占位符 6"/>
          <p:cNvSpPr>
            <a:spLocks noGrp="1"/>
          </p:cNvSpPr>
          <p:nvPr>
            <p:ph type="body" sz="quarter" idx="13" hasCustomPrompt="1"/>
          </p:nvPr>
        </p:nvSpPr>
        <p:spPr>
          <a:xfrm>
            <a:off x="1604397" y="2011116"/>
            <a:ext cx="2776216" cy="1529527"/>
          </a:xfrm>
          <a:prstGeom prst="rect">
            <a:avLst/>
          </a:prstGeom>
        </p:spPr>
        <p:txBody>
          <a:bodyPr anchor="t"/>
          <a:lstStyle>
            <a:lvl1pPr marL="0" indent="0" algn="ctr">
              <a:lnSpc>
                <a:spcPct val="100000"/>
              </a:lnSpc>
              <a:buNone/>
              <a:defRPr sz="9600" b="1">
                <a:solidFill>
                  <a:schemeClr val="bg1"/>
                </a:solidFill>
                <a:latin typeface="微软雅黑" panose="020B0503020204020204" charset="-122"/>
                <a:ea typeface="微软雅黑" panose="020B0503020204020204" charset="-122"/>
                <a:cs typeface="微软雅黑" panose="020B0503020204020204" charset="-122"/>
              </a:defRPr>
            </a:lvl1pPr>
            <a:lvl2pPr algn="ctr">
              <a:defRPr>
                <a:solidFill>
                  <a:schemeClr val="bg1"/>
                </a:solidFill>
                <a:latin typeface="微软雅黑" panose="020B0503020204020204" charset="-122"/>
                <a:ea typeface="微软雅黑" panose="020B0503020204020204" charset="-122"/>
                <a:cs typeface="微软雅黑" panose="020B0503020204020204" charset="-122"/>
              </a:defRPr>
            </a:lvl2pPr>
            <a:lvl3pPr algn="ctr">
              <a:defRPr>
                <a:solidFill>
                  <a:schemeClr val="bg1"/>
                </a:solidFill>
                <a:latin typeface="微软雅黑" panose="020B0503020204020204" charset="-122"/>
                <a:ea typeface="微软雅黑" panose="020B0503020204020204" charset="-122"/>
                <a:cs typeface="微软雅黑" panose="020B0503020204020204" charset="-122"/>
              </a:defRPr>
            </a:lvl3pPr>
            <a:lvl4pPr algn="ctr">
              <a:defRPr>
                <a:solidFill>
                  <a:schemeClr val="bg1"/>
                </a:solidFill>
                <a:latin typeface="微软雅黑" panose="020B0503020204020204" charset="-122"/>
                <a:ea typeface="微软雅黑" panose="020B0503020204020204" charset="-122"/>
                <a:cs typeface="微软雅黑" panose="020B0503020204020204" charset="-122"/>
              </a:defRPr>
            </a:lvl4pPr>
            <a:lvl5pPr algn="ctr">
              <a:defRPr>
                <a:solidFill>
                  <a:schemeClr val="bg1"/>
                </a:solidFill>
                <a:latin typeface="微软雅黑" panose="020B0503020204020204" charset="-122"/>
                <a:ea typeface="微软雅黑" panose="020B0503020204020204" charset="-122"/>
                <a:cs typeface="微软雅黑" panose="020B0503020204020204" charset="-122"/>
              </a:defRPr>
            </a:lvl5pPr>
          </a:lstStyle>
          <a:p>
            <a:pPr lvl="0"/>
            <a:r>
              <a:rPr kumimoji="1" lang="zh-CN" altLang="en-US" smtClean="0"/>
              <a:t>标题</a:t>
            </a:r>
            <a:endParaRPr kumimoji="1" lang="zh-CN" altLang="en-US" dirty="0"/>
          </a:p>
        </p:txBody>
      </p:sp>
      <p:sp>
        <p:nvSpPr>
          <p:cNvPr id="8" name="文本占位符 6"/>
          <p:cNvSpPr>
            <a:spLocks noGrp="1"/>
          </p:cNvSpPr>
          <p:nvPr>
            <p:ph type="body" sz="quarter" idx="14" hasCustomPrompt="1"/>
          </p:nvPr>
        </p:nvSpPr>
        <p:spPr>
          <a:xfrm>
            <a:off x="1604397" y="3545510"/>
            <a:ext cx="2776216" cy="590556"/>
          </a:xfrm>
          <a:prstGeom prst="rect">
            <a:avLst/>
          </a:prstGeom>
        </p:spPr>
        <p:txBody>
          <a:bodyPr anchor="t"/>
          <a:lstStyle>
            <a:lvl1pPr marL="0" indent="0" algn="ctr">
              <a:lnSpc>
                <a:spcPct val="100000"/>
              </a:lnSpc>
              <a:buNone/>
              <a:defRPr sz="3200" b="1">
                <a:solidFill>
                  <a:schemeClr val="bg1"/>
                </a:solidFill>
                <a:latin typeface="微软雅黑" panose="020B0503020204020204" charset="-122"/>
                <a:ea typeface="微软雅黑" panose="020B0503020204020204" charset="-122"/>
                <a:cs typeface="微软雅黑" panose="020B0503020204020204" charset="-122"/>
              </a:defRPr>
            </a:lvl1pPr>
            <a:lvl2pPr algn="ctr">
              <a:defRPr>
                <a:solidFill>
                  <a:schemeClr val="bg1"/>
                </a:solidFill>
                <a:latin typeface="微软雅黑" panose="020B0503020204020204" charset="-122"/>
                <a:ea typeface="微软雅黑" panose="020B0503020204020204" charset="-122"/>
                <a:cs typeface="微软雅黑" panose="020B0503020204020204" charset="-122"/>
              </a:defRPr>
            </a:lvl2pPr>
            <a:lvl3pPr algn="ctr">
              <a:defRPr>
                <a:solidFill>
                  <a:schemeClr val="bg1"/>
                </a:solidFill>
                <a:latin typeface="微软雅黑" panose="020B0503020204020204" charset="-122"/>
                <a:ea typeface="微软雅黑" panose="020B0503020204020204" charset="-122"/>
                <a:cs typeface="微软雅黑" panose="020B0503020204020204" charset="-122"/>
              </a:defRPr>
            </a:lvl3pPr>
            <a:lvl4pPr algn="ctr">
              <a:defRPr>
                <a:solidFill>
                  <a:schemeClr val="bg1"/>
                </a:solidFill>
                <a:latin typeface="微软雅黑" panose="020B0503020204020204" charset="-122"/>
                <a:ea typeface="微软雅黑" panose="020B0503020204020204" charset="-122"/>
                <a:cs typeface="微软雅黑" panose="020B0503020204020204" charset="-122"/>
              </a:defRPr>
            </a:lvl4pPr>
            <a:lvl5pPr algn="ctr">
              <a:defRPr>
                <a:solidFill>
                  <a:schemeClr val="bg1"/>
                </a:solidFill>
                <a:latin typeface="微软雅黑" panose="020B0503020204020204" charset="-122"/>
                <a:ea typeface="微软雅黑" panose="020B0503020204020204" charset="-122"/>
                <a:cs typeface="微软雅黑" panose="020B0503020204020204" charset="-122"/>
              </a:defRPr>
            </a:lvl5pPr>
          </a:lstStyle>
          <a:p>
            <a:pPr lvl="0"/>
            <a:r>
              <a:rPr kumimoji="1" lang="en-US" altLang="zh-CN" dirty="0" smtClean="0"/>
              <a:t>CONTENTS</a:t>
            </a:r>
            <a:endParaRPr kumimoji="1" lang="zh-CN" altLang="en-US" dirty="0"/>
          </a:p>
        </p:txBody>
      </p:sp>
      <p:sp>
        <p:nvSpPr>
          <p:cNvPr id="9" name="文本占位符 6"/>
          <p:cNvSpPr>
            <a:spLocks noGrp="1"/>
          </p:cNvSpPr>
          <p:nvPr>
            <p:ph type="body" sz="quarter" idx="15" hasCustomPrompt="1"/>
          </p:nvPr>
        </p:nvSpPr>
        <p:spPr>
          <a:xfrm>
            <a:off x="7219023" y="1203145"/>
            <a:ext cx="932642" cy="634634"/>
          </a:xfrm>
          <a:prstGeom prst="rect">
            <a:avLst/>
          </a:prstGeom>
        </p:spPr>
        <p:txBody>
          <a:bodyPr anchor="ctr"/>
          <a:lstStyle>
            <a:lvl1pPr marL="0" indent="0" algn="l">
              <a:lnSpc>
                <a:spcPct val="100000"/>
              </a:lnSpc>
              <a:buNone/>
              <a:defRPr sz="4400" b="1">
                <a:solidFill>
                  <a:srgbClr val="0750CC"/>
                </a:solidFill>
                <a:latin typeface="微软雅黑" panose="020B0503020204020204" charset="-122"/>
                <a:ea typeface="微软雅黑" panose="020B0503020204020204" charset="-122"/>
                <a:cs typeface="微软雅黑" panose="020B0503020204020204" charset="-122"/>
              </a:defRPr>
            </a:lvl1pPr>
            <a:lvl2pPr algn="ctr">
              <a:defRPr>
                <a:solidFill>
                  <a:schemeClr val="bg1"/>
                </a:solidFill>
                <a:latin typeface="微软雅黑" panose="020B0503020204020204" charset="-122"/>
                <a:ea typeface="微软雅黑" panose="020B0503020204020204" charset="-122"/>
                <a:cs typeface="微软雅黑" panose="020B0503020204020204" charset="-122"/>
              </a:defRPr>
            </a:lvl2pPr>
            <a:lvl3pPr algn="ctr">
              <a:defRPr>
                <a:solidFill>
                  <a:schemeClr val="bg1"/>
                </a:solidFill>
                <a:latin typeface="微软雅黑" panose="020B0503020204020204" charset="-122"/>
                <a:ea typeface="微软雅黑" panose="020B0503020204020204" charset="-122"/>
                <a:cs typeface="微软雅黑" panose="020B0503020204020204" charset="-122"/>
              </a:defRPr>
            </a:lvl3pPr>
            <a:lvl4pPr algn="ctr">
              <a:defRPr>
                <a:solidFill>
                  <a:schemeClr val="bg1"/>
                </a:solidFill>
                <a:latin typeface="微软雅黑" panose="020B0503020204020204" charset="-122"/>
                <a:ea typeface="微软雅黑" panose="020B0503020204020204" charset="-122"/>
                <a:cs typeface="微软雅黑" panose="020B0503020204020204" charset="-122"/>
              </a:defRPr>
            </a:lvl4pPr>
            <a:lvl5pPr algn="ctr">
              <a:defRPr>
                <a:solidFill>
                  <a:schemeClr val="bg1"/>
                </a:solidFill>
                <a:latin typeface="微软雅黑" panose="020B0503020204020204" charset="-122"/>
                <a:ea typeface="微软雅黑" panose="020B0503020204020204" charset="-122"/>
                <a:cs typeface="微软雅黑" panose="020B0503020204020204" charset="-122"/>
              </a:defRPr>
            </a:lvl5pPr>
          </a:lstStyle>
          <a:p>
            <a:pPr lvl="0"/>
            <a:r>
              <a:rPr kumimoji="1" lang="en-US" altLang="zh-CN" smtClean="0"/>
              <a:t>00</a:t>
            </a:r>
            <a:endParaRPr kumimoji="1" lang="zh-CN" altLang="en-US" dirty="0"/>
          </a:p>
        </p:txBody>
      </p:sp>
      <p:sp>
        <p:nvSpPr>
          <p:cNvPr id="10" name="文本占位符 6"/>
          <p:cNvSpPr>
            <a:spLocks noGrp="1"/>
          </p:cNvSpPr>
          <p:nvPr>
            <p:ph type="body" sz="quarter" idx="16"/>
          </p:nvPr>
        </p:nvSpPr>
        <p:spPr>
          <a:xfrm>
            <a:off x="8151664" y="1203145"/>
            <a:ext cx="3253563" cy="634634"/>
          </a:xfrm>
          <a:prstGeom prst="rect">
            <a:avLst/>
          </a:prstGeom>
        </p:spPr>
        <p:txBody>
          <a:bodyPr anchor="ctr"/>
          <a:lstStyle>
            <a:lvl1pPr marL="0" indent="0" algn="l">
              <a:lnSpc>
                <a:spcPct val="100000"/>
              </a:lnSpc>
              <a:buNone/>
              <a:defRPr sz="1600" b="0">
                <a:solidFill>
                  <a:srgbClr val="0750CC"/>
                </a:solidFill>
                <a:latin typeface="微软雅黑" panose="020B0503020204020204" charset="-122"/>
                <a:ea typeface="微软雅黑" panose="020B0503020204020204" charset="-122"/>
                <a:cs typeface="微软雅黑" panose="020B0503020204020204" charset="-122"/>
              </a:defRPr>
            </a:lvl1pPr>
            <a:lvl2pPr algn="ctr">
              <a:defRPr>
                <a:solidFill>
                  <a:schemeClr val="bg1"/>
                </a:solidFill>
                <a:latin typeface="微软雅黑" panose="020B0503020204020204" charset="-122"/>
                <a:ea typeface="微软雅黑" panose="020B0503020204020204" charset="-122"/>
                <a:cs typeface="微软雅黑" panose="020B0503020204020204" charset="-122"/>
              </a:defRPr>
            </a:lvl2pPr>
            <a:lvl3pPr algn="ctr">
              <a:defRPr>
                <a:solidFill>
                  <a:schemeClr val="bg1"/>
                </a:solidFill>
                <a:latin typeface="微软雅黑" panose="020B0503020204020204" charset="-122"/>
                <a:ea typeface="微软雅黑" panose="020B0503020204020204" charset="-122"/>
                <a:cs typeface="微软雅黑" panose="020B0503020204020204" charset="-122"/>
              </a:defRPr>
            </a:lvl3pPr>
            <a:lvl4pPr algn="ctr">
              <a:defRPr>
                <a:solidFill>
                  <a:schemeClr val="bg1"/>
                </a:solidFill>
                <a:latin typeface="微软雅黑" panose="020B0503020204020204" charset="-122"/>
                <a:ea typeface="微软雅黑" panose="020B0503020204020204" charset="-122"/>
                <a:cs typeface="微软雅黑" panose="020B0503020204020204" charset="-122"/>
              </a:defRPr>
            </a:lvl4pPr>
            <a:lvl5pPr algn="ctr">
              <a:defRPr>
                <a:solidFill>
                  <a:schemeClr val="bg1"/>
                </a:solidFill>
                <a:latin typeface="微软雅黑" panose="020B0503020204020204" charset="-122"/>
                <a:ea typeface="微软雅黑" panose="020B0503020204020204" charset="-122"/>
                <a:cs typeface="微软雅黑" panose="020B0503020204020204" charset="-122"/>
              </a:defRPr>
            </a:lvl5pPr>
          </a:lstStyle>
          <a:p>
            <a:pPr lvl="0"/>
            <a:endParaRPr kumimoji="1" lang="zh-CN" altLang="en-US" dirty="0"/>
          </a:p>
        </p:txBody>
      </p:sp>
      <p:sp>
        <p:nvSpPr>
          <p:cNvPr id="15" name="文本占位符 6"/>
          <p:cNvSpPr>
            <a:spLocks noGrp="1"/>
          </p:cNvSpPr>
          <p:nvPr>
            <p:ph type="body" sz="quarter" idx="17" hasCustomPrompt="1"/>
          </p:nvPr>
        </p:nvSpPr>
        <p:spPr>
          <a:xfrm>
            <a:off x="7219023" y="2112101"/>
            <a:ext cx="932642" cy="634634"/>
          </a:xfrm>
          <a:prstGeom prst="rect">
            <a:avLst/>
          </a:prstGeom>
        </p:spPr>
        <p:txBody>
          <a:bodyPr anchor="ctr"/>
          <a:lstStyle>
            <a:lvl1pPr marL="0" indent="0" algn="l">
              <a:lnSpc>
                <a:spcPct val="100000"/>
              </a:lnSpc>
              <a:buNone/>
              <a:defRPr sz="4400" b="1">
                <a:solidFill>
                  <a:srgbClr val="0750CC"/>
                </a:solidFill>
                <a:latin typeface="微软雅黑" panose="020B0503020204020204" charset="-122"/>
                <a:ea typeface="微软雅黑" panose="020B0503020204020204" charset="-122"/>
                <a:cs typeface="微软雅黑" panose="020B0503020204020204" charset="-122"/>
              </a:defRPr>
            </a:lvl1pPr>
            <a:lvl2pPr algn="ctr">
              <a:defRPr>
                <a:solidFill>
                  <a:schemeClr val="bg1"/>
                </a:solidFill>
                <a:latin typeface="微软雅黑" panose="020B0503020204020204" charset="-122"/>
                <a:ea typeface="微软雅黑" panose="020B0503020204020204" charset="-122"/>
                <a:cs typeface="微软雅黑" panose="020B0503020204020204" charset="-122"/>
              </a:defRPr>
            </a:lvl2pPr>
            <a:lvl3pPr algn="ctr">
              <a:defRPr>
                <a:solidFill>
                  <a:schemeClr val="bg1"/>
                </a:solidFill>
                <a:latin typeface="微软雅黑" panose="020B0503020204020204" charset="-122"/>
                <a:ea typeface="微软雅黑" panose="020B0503020204020204" charset="-122"/>
                <a:cs typeface="微软雅黑" panose="020B0503020204020204" charset="-122"/>
              </a:defRPr>
            </a:lvl3pPr>
            <a:lvl4pPr algn="ctr">
              <a:defRPr>
                <a:solidFill>
                  <a:schemeClr val="bg1"/>
                </a:solidFill>
                <a:latin typeface="微软雅黑" panose="020B0503020204020204" charset="-122"/>
                <a:ea typeface="微软雅黑" panose="020B0503020204020204" charset="-122"/>
                <a:cs typeface="微软雅黑" panose="020B0503020204020204" charset="-122"/>
              </a:defRPr>
            </a:lvl4pPr>
            <a:lvl5pPr algn="ctr">
              <a:defRPr>
                <a:solidFill>
                  <a:schemeClr val="bg1"/>
                </a:solidFill>
                <a:latin typeface="微软雅黑" panose="020B0503020204020204" charset="-122"/>
                <a:ea typeface="微软雅黑" panose="020B0503020204020204" charset="-122"/>
                <a:cs typeface="微软雅黑" panose="020B0503020204020204" charset="-122"/>
              </a:defRPr>
            </a:lvl5pPr>
          </a:lstStyle>
          <a:p>
            <a:pPr lvl="0"/>
            <a:r>
              <a:rPr kumimoji="1" lang="en-US" altLang="zh-CN" smtClean="0"/>
              <a:t>00</a:t>
            </a:r>
            <a:endParaRPr kumimoji="1" lang="zh-CN" altLang="en-US" dirty="0"/>
          </a:p>
        </p:txBody>
      </p:sp>
      <p:sp>
        <p:nvSpPr>
          <p:cNvPr id="16" name="文本占位符 6"/>
          <p:cNvSpPr>
            <a:spLocks noGrp="1"/>
          </p:cNvSpPr>
          <p:nvPr>
            <p:ph type="body" sz="quarter" idx="18"/>
          </p:nvPr>
        </p:nvSpPr>
        <p:spPr>
          <a:xfrm>
            <a:off x="8151664" y="2112101"/>
            <a:ext cx="3253563" cy="634634"/>
          </a:xfrm>
          <a:prstGeom prst="rect">
            <a:avLst/>
          </a:prstGeom>
        </p:spPr>
        <p:txBody>
          <a:bodyPr anchor="ctr"/>
          <a:lstStyle>
            <a:lvl1pPr marL="0" indent="0" algn="l">
              <a:lnSpc>
                <a:spcPct val="100000"/>
              </a:lnSpc>
              <a:buNone/>
              <a:defRPr sz="1600" b="0">
                <a:solidFill>
                  <a:srgbClr val="0750CC"/>
                </a:solidFill>
                <a:latin typeface="微软雅黑" panose="020B0503020204020204" charset="-122"/>
                <a:ea typeface="微软雅黑" panose="020B0503020204020204" charset="-122"/>
                <a:cs typeface="微软雅黑" panose="020B0503020204020204" charset="-122"/>
              </a:defRPr>
            </a:lvl1pPr>
            <a:lvl2pPr algn="ctr">
              <a:defRPr>
                <a:solidFill>
                  <a:schemeClr val="bg1"/>
                </a:solidFill>
                <a:latin typeface="微软雅黑" panose="020B0503020204020204" charset="-122"/>
                <a:ea typeface="微软雅黑" panose="020B0503020204020204" charset="-122"/>
                <a:cs typeface="微软雅黑" panose="020B0503020204020204" charset="-122"/>
              </a:defRPr>
            </a:lvl2pPr>
            <a:lvl3pPr algn="ctr">
              <a:defRPr>
                <a:solidFill>
                  <a:schemeClr val="bg1"/>
                </a:solidFill>
                <a:latin typeface="微软雅黑" panose="020B0503020204020204" charset="-122"/>
                <a:ea typeface="微软雅黑" panose="020B0503020204020204" charset="-122"/>
                <a:cs typeface="微软雅黑" panose="020B0503020204020204" charset="-122"/>
              </a:defRPr>
            </a:lvl3pPr>
            <a:lvl4pPr algn="ctr">
              <a:defRPr>
                <a:solidFill>
                  <a:schemeClr val="bg1"/>
                </a:solidFill>
                <a:latin typeface="微软雅黑" panose="020B0503020204020204" charset="-122"/>
                <a:ea typeface="微软雅黑" panose="020B0503020204020204" charset="-122"/>
                <a:cs typeface="微软雅黑" panose="020B0503020204020204" charset="-122"/>
              </a:defRPr>
            </a:lvl4pPr>
            <a:lvl5pPr algn="ctr">
              <a:defRPr>
                <a:solidFill>
                  <a:schemeClr val="bg1"/>
                </a:solidFill>
                <a:latin typeface="微软雅黑" panose="020B0503020204020204" charset="-122"/>
                <a:ea typeface="微软雅黑" panose="020B0503020204020204" charset="-122"/>
                <a:cs typeface="微软雅黑" panose="020B0503020204020204" charset="-122"/>
              </a:defRPr>
            </a:lvl5pPr>
          </a:lstStyle>
          <a:p>
            <a:pPr lvl="0"/>
            <a:endParaRPr kumimoji="1" lang="zh-CN" altLang="en-US" dirty="0"/>
          </a:p>
        </p:txBody>
      </p:sp>
      <p:sp>
        <p:nvSpPr>
          <p:cNvPr id="17" name="文本占位符 6"/>
          <p:cNvSpPr>
            <a:spLocks noGrp="1"/>
          </p:cNvSpPr>
          <p:nvPr>
            <p:ph type="body" sz="quarter" idx="19" hasCustomPrompt="1"/>
          </p:nvPr>
        </p:nvSpPr>
        <p:spPr>
          <a:xfrm>
            <a:off x="7219023" y="3021057"/>
            <a:ext cx="932642" cy="634634"/>
          </a:xfrm>
          <a:prstGeom prst="rect">
            <a:avLst/>
          </a:prstGeom>
        </p:spPr>
        <p:txBody>
          <a:bodyPr anchor="ctr"/>
          <a:lstStyle>
            <a:lvl1pPr marL="0" indent="0" algn="l">
              <a:lnSpc>
                <a:spcPct val="100000"/>
              </a:lnSpc>
              <a:buNone/>
              <a:defRPr sz="4400" b="1">
                <a:solidFill>
                  <a:srgbClr val="0750CC"/>
                </a:solidFill>
                <a:latin typeface="微软雅黑" panose="020B0503020204020204" charset="-122"/>
                <a:ea typeface="微软雅黑" panose="020B0503020204020204" charset="-122"/>
                <a:cs typeface="微软雅黑" panose="020B0503020204020204" charset="-122"/>
              </a:defRPr>
            </a:lvl1pPr>
            <a:lvl2pPr algn="ctr">
              <a:defRPr>
                <a:solidFill>
                  <a:schemeClr val="bg1"/>
                </a:solidFill>
                <a:latin typeface="微软雅黑" panose="020B0503020204020204" charset="-122"/>
                <a:ea typeface="微软雅黑" panose="020B0503020204020204" charset="-122"/>
                <a:cs typeface="微软雅黑" panose="020B0503020204020204" charset="-122"/>
              </a:defRPr>
            </a:lvl2pPr>
            <a:lvl3pPr algn="ctr">
              <a:defRPr>
                <a:solidFill>
                  <a:schemeClr val="bg1"/>
                </a:solidFill>
                <a:latin typeface="微软雅黑" panose="020B0503020204020204" charset="-122"/>
                <a:ea typeface="微软雅黑" panose="020B0503020204020204" charset="-122"/>
                <a:cs typeface="微软雅黑" panose="020B0503020204020204" charset="-122"/>
              </a:defRPr>
            </a:lvl3pPr>
            <a:lvl4pPr algn="ctr">
              <a:defRPr>
                <a:solidFill>
                  <a:schemeClr val="bg1"/>
                </a:solidFill>
                <a:latin typeface="微软雅黑" panose="020B0503020204020204" charset="-122"/>
                <a:ea typeface="微软雅黑" panose="020B0503020204020204" charset="-122"/>
                <a:cs typeface="微软雅黑" panose="020B0503020204020204" charset="-122"/>
              </a:defRPr>
            </a:lvl4pPr>
            <a:lvl5pPr algn="ctr">
              <a:defRPr>
                <a:solidFill>
                  <a:schemeClr val="bg1"/>
                </a:solidFill>
                <a:latin typeface="微软雅黑" panose="020B0503020204020204" charset="-122"/>
                <a:ea typeface="微软雅黑" panose="020B0503020204020204" charset="-122"/>
                <a:cs typeface="微软雅黑" panose="020B0503020204020204" charset="-122"/>
              </a:defRPr>
            </a:lvl5pPr>
          </a:lstStyle>
          <a:p>
            <a:pPr lvl="0"/>
            <a:r>
              <a:rPr kumimoji="1" lang="en-US" altLang="zh-CN" smtClean="0"/>
              <a:t>00</a:t>
            </a:r>
            <a:endParaRPr kumimoji="1" lang="zh-CN" altLang="en-US" dirty="0"/>
          </a:p>
        </p:txBody>
      </p:sp>
      <p:sp>
        <p:nvSpPr>
          <p:cNvPr id="18" name="文本占位符 6"/>
          <p:cNvSpPr>
            <a:spLocks noGrp="1"/>
          </p:cNvSpPr>
          <p:nvPr>
            <p:ph type="body" sz="quarter" idx="20"/>
          </p:nvPr>
        </p:nvSpPr>
        <p:spPr>
          <a:xfrm>
            <a:off x="8151664" y="3021057"/>
            <a:ext cx="3253563" cy="634634"/>
          </a:xfrm>
          <a:prstGeom prst="rect">
            <a:avLst/>
          </a:prstGeom>
        </p:spPr>
        <p:txBody>
          <a:bodyPr anchor="ctr"/>
          <a:lstStyle>
            <a:lvl1pPr marL="0" indent="0" algn="l">
              <a:lnSpc>
                <a:spcPct val="100000"/>
              </a:lnSpc>
              <a:buNone/>
              <a:defRPr sz="1600" b="0">
                <a:solidFill>
                  <a:srgbClr val="0750CC"/>
                </a:solidFill>
                <a:latin typeface="微软雅黑" panose="020B0503020204020204" charset="-122"/>
                <a:ea typeface="微软雅黑" panose="020B0503020204020204" charset="-122"/>
                <a:cs typeface="微软雅黑" panose="020B0503020204020204" charset="-122"/>
              </a:defRPr>
            </a:lvl1pPr>
            <a:lvl2pPr algn="ctr">
              <a:defRPr>
                <a:solidFill>
                  <a:schemeClr val="bg1"/>
                </a:solidFill>
                <a:latin typeface="微软雅黑" panose="020B0503020204020204" charset="-122"/>
                <a:ea typeface="微软雅黑" panose="020B0503020204020204" charset="-122"/>
                <a:cs typeface="微软雅黑" panose="020B0503020204020204" charset="-122"/>
              </a:defRPr>
            </a:lvl2pPr>
            <a:lvl3pPr algn="ctr">
              <a:defRPr>
                <a:solidFill>
                  <a:schemeClr val="bg1"/>
                </a:solidFill>
                <a:latin typeface="微软雅黑" panose="020B0503020204020204" charset="-122"/>
                <a:ea typeface="微软雅黑" panose="020B0503020204020204" charset="-122"/>
                <a:cs typeface="微软雅黑" panose="020B0503020204020204" charset="-122"/>
              </a:defRPr>
            </a:lvl3pPr>
            <a:lvl4pPr algn="ctr">
              <a:defRPr>
                <a:solidFill>
                  <a:schemeClr val="bg1"/>
                </a:solidFill>
                <a:latin typeface="微软雅黑" panose="020B0503020204020204" charset="-122"/>
                <a:ea typeface="微软雅黑" panose="020B0503020204020204" charset="-122"/>
                <a:cs typeface="微软雅黑" panose="020B0503020204020204" charset="-122"/>
              </a:defRPr>
            </a:lvl4pPr>
            <a:lvl5pPr algn="ctr">
              <a:defRPr>
                <a:solidFill>
                  <a:schemeClr val="bg1"/>
                </a:solidFill>
                <a:latin typeface="微软雅黑" panose="020B0503020204020204" charset="-122"/>
                <a:ea typeface="微软雅黑" panose="020B0503020204020204" charset="-122"/>
                <a:cs typeface="微软雅黑" panose="020B0503020204020204" charset="-122"/>
              </a:defRPr>
            </a:lvl5pPr>
          </a:lstStyle>
          <a:p>
            <a:pPr lvl="0"/>
            <a:endParaRPr kumimoji="1" lang="zh-CN" altLang="en-US" dirty="0"/>
          </a:p>
        </p:txBody>
      </p:sp>
      <p:sp>
        <p:nvSpPr>
          <p:cNvPr id="21" name="文本占位符 6"/>
          <p:cNvSpPr>
            <a:spLocks noGrp="1"/>
          </p:cNvSpPr>
          <p:nvPr>
            <p:ph type="body" sz="quarter" idx="21" hasCustomPrompt="1"/>
          </p:nvPr>
        </p:nvSpPr>
        <p:spPr>
          <a:xfrm>
            <a:off x="7219023" y="3930013"/>
            <a:ext cx="932642" cy="634634"/>
          </a:xfrm>
          <a:prstGeom prst="rect">
            <a:avLst/>
          </a:prstGeom>
        </p:spPr>
        <p:txBody>
          <a:bodyPr anchor="ctr"/>
          <a:lstStyle>
            <a:lvl1pPr marL="0" indent="0" algn="l">
              <a:lnSpc>
                <a:spcPct val="100000"/>
              </a:lnSpc>
              <a:buNone/>
              <a:defRPr sz="4400" b="1">
                <a:solidFill>
                  <a:srgbClr val="0750CC"/>
                </a:solidFill>
                <a:latin typeface="微软雅黑" panose="020B0503020204020204" charset="-122"/>
                <a:ea typeface="微软雅黑" panose="020B0503020204020204" charset="-122"/>
                <a:cs typeface="微软雅黑" panose="020B0503020204020204" charset="-122"/>
              </a:defRPr>
            </a:lvl1pPr>
            <a:lvl2pPr algn="ctr">
              <a:defRPr>
                <a:solidFill>
                  <a:schemeClr val="bg1"/>
                </a:solidFill>
                <a:latin typeface="微软雅黑" panose="020B0503020204020204" charset="-122"/>
                <a:ea typeface="微软雅黑" panose="020B0503020204020204" charset="-122"/>
                <a:cs typeface="微软雅黑" panose="020B0503020204020204" charset="-122"/>
              </a:defRPr>
            </a:lvl2pPr>
            <a:lvl3pPr algn="ctr">
              <a:defRPr>
                <a:solidFill>
                  <a:schemeClr val="bg1"/>
                </a:solidFill>
                <a:latin typeface="微软雅黑" panose="020B0503020204020204" charset="-122"/>
                <a:ea typeface="微软雅黑" panose="020B0503020204020204" charset="-122"/>
                <a:cs typeface="微软雅黑" panose="020B0503020204020204" charset="-122"/>
              </a:defRPr>
            </a:lvl3pPr>
            <a:lvl4pPr algn="ctr">
              <a:defRPr>
                <a:solidFill>
                  <a:schemeClr val="bg1"/>
                </a:solidFill>
                <a:latin typeface="微软雅黑" panose="020B0503020204020204" charset="-122"/>
                <a:ea typeface="微软雅黑" panose="020B0503020204020204" charset="-122"/>
                <a:cs typeface="微软雅黑" panose="020B0503020204020204" charset="-122"/>
              </a:defRPr>
            </a:lvl4pPr>
            <a:lvl5pPr algn="ctr">
              <a:defRPr>
                <a:solidFill>
                  <a:schemeClr val="bg1"/>
                </a:solidFill>
                <a:latin typeface="微软雅黑" panose="020B0503020204020204" charset="-122"/>
                <a:ea typeface="微软雅黑" panose="020B0503020204020204" charset="-122"/>
                <a:cs typeface="微软雅黑" panose="020B0503020204020204" charset="-122"/>
              </a:defRPr>
            </a:lvl5pPr>
          </a:lstStyle>
          <a:p>
            <a:pPr lvl="0"/>
            <a:r>
              <a:rPr kumimoji="1" lang="en-US" altLang="zh-CN" smtClean="0"/>
              <a:t>00</a:t>
            </a:r>
            <a:endParaRPr kumimoji="1" lang="zh-CN" altLang="en-US" dirty="0"/>
          </a:p>
        </p:txBody>
      </p:sp>
      <p:sp>
        <p:nvSpPr>
          <p:cNvPr id="22" name="文本占位符 6"/>
          <p:cNvSpPr>
            <a:spLocks noGrp="1"/>
          </p:cNvSpPr>
          <p:nvPr>
            <p:ph type="body" sz="quarter" idx="22"/>
          </p:nvPr>
        </p:nvSpPr>
        <p:spPr>
          <a:xfrm>
            <a:off x="8151664" y="3930013"/>
            <a:ext cx="3253563" cy="634634"/>
          </a:xfrm>
          <a:prstGeom prst="rect">
            <a:avLst/>
          </a:prstGeom>
        </p:spPr>
        <p:txBody>
          <a:bodyPr anchor="ctr"/>
          <a:lstStyle>
            <a:lvl1pPr marL="0" indent="0" algn="l">
              <a:lnSpc>
                <a:spcPct val="100000"/>
              </a:lnSpc>
              <a:buNone/>
              <a:defRPr sz="1600" b="0">
                <a:solidFill>
                  <a:srgbClr val="0750CC"/>
                </a:solidFill>
                <a:latin typeface="微软雅黑" panose="020B0503020204020204" charset="-122"/>
                <a:ea typeface="微软雅黑" panose="020B0503020204020204" charset="-122"/>
                <a:cs typeface="微软雅黑" panose="020B0503020204020204" charset="-122"/>
              </a:defRPr>
            </a:lvl1pPr>
            <a:lvl2pPr algn="ctr">
              <a:defRPr>
                <a:solidFill>
                  <a:schemeClr val="bg1"/>
                </a:solidFill>
                <a:latin typeface="微软雅黑" panose="020B0503020204020204" charset="-122"/>
                <a:ea typeface="微软雅黑" panose="020B0503020204020204" charset="-122"/>
                <a:cs typeface="微软雅黑" panose="020B0503020204020204" charset="-122"/>
              </a:defRPr>
            </a:lvl2pPr>
            <a:lvl3pPr algn="ctr">
              <a:defRPr>
                <a:solidFill>
                  <a:schemeClr val="bg1"/>
                </a:solidFill>
                <a:latin typeface="微软雅黑" panose="020B0503020204020204" charset="-122"/>
                <a:ea typeface="微软雅黑" panose="020B0503020204020204" charset="-122"/>
                <a:cs typeface="微软雅黑" panose="020B0503020204020204" charset="-122"/>
              </a:defRPr>
            </a:lvl3pPr>
            <a:lvl4pPr algn="ctr">
              <a:defRPr>
                <a:solidFill>
                  <a:schemeClr val="bg1"/>
                </a:solidFill>
                <a:latin typeface="微软雅黑" panose="020B0503020204020204" charset="-122"/>
                <a:ea typeface="微软雅黑" panose="020B0503020204020204" charset="-122"/>
                <a:cs typeface="微软雅黑" panose="020B0503020204020204" charset="-122"/>
              </a:defRPr>
            </a:lvl4pPr>
            <a:lvl5pPr algn="ctr">
              <a:defRPr>
                <a:solidFill>
                  <a:schemeClr val="bg1"/>
                </a:solidFill>
                <a:latin typeface="微软雅黑" panose="020B0503020204020204" charset="-122"/>
                <a:ea typeface="微软雅黑" panose="020B0503020204020204" charset="-122"/>
                <a:cs typeface="微软雅黑" panose="020B0503020204020204" charset="-122"/>
              </a:defRPr>
            </a:lvl5pPr>
          </a:lstStyle>
          <a:p>
            <a:pPr lvl="0"/>
            <a:endParaRPr kumimoji="1" lang="zh-CN" altLang="en-US" dirty="0"/>
          </a:p>
        </p:txBody>
      </p:sp>
      <p:sp>
        <p:nvSpPr>
          <p:cNvPr id="23" name="文本占位符 6"/>
          <p:cNvSpPr>
            <a:spLocks noGrp="1"/>
          </p:cNvSpPr>
          <p:nvPr>
            <p:ph type="body" sz="quarter" idx="23" hasCustomPrompt="1"/>
          </p:nvPr>
        </p:nvSpPr>
        <p:spPr>
          <a:xfrm>
            <a:off x="7219023" y="4838969"/>
            <a:ext cx="932642" cy="634634"/>
          </a:xfrm>
          <a:prstGeom prst="rect">
            <a:avLst/>
          </a:prstGeom>
        </p:spPr>
        <p:txBody>
          <a:bodyPr anchor="ctr"/>
          <a:lstStyle>
            <a:lvl1pPr marL="0" indent="0" algn="l">
              <a:lnSpc>
                <a:spcPct val="100000"/>
              </a:lnSpc>
              <a:buNone/>
              <a:defRPr sz="4400" b="1">
                <a:solidFill>
                  <a:srgbClr val="0750CC"/>
                </a:solidFill>
                <a:latin typeface="微软雅黑" panose="020B0503020204020204" charset="-122"/>
                <a:ea typeface="微软雅黑" panose="020B0503020204020204" charset="-122"/>
                <a:cs typeface="微软雅黑" panose="020B0503020204020204" charset="-122"/>
              </a:defRPr>
            </a:lvl1pPr>
            <a:lvl2pPr algn="ctr">
              <a:defRPr>
                <a:solidFill>
                  <a:schemeClr val="bg1"/>
                </a:solidFill>
                <a:latin typeface="微软雅黑" panose="020B0503020204020204" charset="-122"/>
                <a:ea typeface="微软雅黑" panose="020B0503020204020204" charset="-122"/>
                <a:cs typeface="微软雅黑" panose="020B0503020204020204" charset="-122"/>
              </a:defRPr>
            </a:lvl2pPr>
            <a:lvl3pPr algn="ctr">
              <a:defRPr>
                <a:solidFill>
                  <a:schemeClr val="bg1"/>
                </a:solidFill>
                <a:latin typeface="微软雅黑" panose="020B0503020204020204" charset="-122"/>
                <a:ea typeface="微软雅黑" panose="020B0503020204020204" charset="-122"/>
                <a:cs typeface="微软雅黑" panose="020B0503020204020204" charset="-122"/>
              </a:defRPr>
            </a:lvl3pPr>
            <a:lvl4pPr algn="ctr">
              <a:defRPr>
                <a:solidFill>
                  <a:schemeClr val="bg1"/>
                </a:solidFill>
                <a:latin typeface="微软雅黑" panose="020B0503020204020204" charset="-122"/>
                <a:ea typeface="微软雅黑" panose="020B0503020204020204" charset="-122"/>
                <a:cs typeface="微软雅黑" panose="020B0503020204020204" charset="-122"/>
              </a:defRPr>
            </a:lvl4pPr>
            <a:lvl5pPr algn="ctr">
              <a:defRPr>
                <a:solidFill>
                  <a:schemeClr val="bg1"/>
                </a:solidFill>
                <a:latin typeface="微软雅黑" panose="020B0503020204020204" charset="-122"/>
                <a:ea typeface="微软雅黑" panose="020B0503020204020204" charset="-122"/>
                <a:cs typeface="微软雅黑" panose="020B0503020204020204" charset="-122"/>
              </a:defRPr>
            </a:lvl5pPr>
          </a:lstStyle>
          <a:p>
            <a:pPr lvl="0"/>
            <a:r>
              <a:rPr kumimoji="1" lang="en-US" altLang="zh-CN" smtClean="0"/>
              <a:t>00</a:t>
            </a:r>
            <a:endParaRPr kumimoji="1" lang="zh-CN" altLang="en-US" dirty="0"/>
          </a:p>
        </p:txBody>
      </p:sp>
      <p:sp>
        <p:nvSpPr>
          <p:cNvPr id="24" name="文本占位符 6"/>
          <p:cNvSpPr>
            <a:spLocks noGrp="1"/>
          </p:cNvSpPr>
          <p:nvPr>
            <p:ph type="body" sz="quarter" idx="24"/>
          </p:nvPr>
        </p:nvSpPr>
        <p:spPr>
          <a:xfrm>
            <a:off x="8151664" y="4838969"/>
            <a:ext cx="3253563" cy="634634"/>
          </a:xfrm>
          <a:prstGeom prst="rect">
            <a:avLst/>
          </a:prstGeom>
        </p:spPr>
        <p:txBody>
          <a:bodyPr anchor="ctr"/>
          <a:lstStyle>
            <a:lvl1pPr marL="0" indent="0" algn="l">
              <a:lnSpc>
                <a:spcPct val="100000"/>
              </a:lnSpc>
              <a:buNone/>
              <a:defRPr sz="1600" b="0">
                <a:solidFill>
                  <a:srgbClr val="0750CC"/>
                </a:solidFill>
                <a:latin typeface="微软雅黑" panose="020B0503020204020204" charset="-122"/>
                <a:ea typeface="微软雅黑" panose="020B0503020204020204" charset="-122"/>
                <a:cs typeface="微软雅黑" panose="020B0503020204020204" charset="-122"/>
              </a:defRPr>
            </a:lvl1pPr>
            <a:lvl2pPr algn="ctr">
              <a:defRPr>
                <a:solidFill>
                  <a:schemeClr val="bg1"/>
                </a:solidFill>
                <a:latin typeface="微软雅黑" panose="020B0503020204020204" charset="-122"/>
                <a:ea typeface="微软雅黑" panose="020B0503020204020204" charset="-122"/>
                <a:cs typeface="微软雅黑" panose="020B0503020204020204" charset="-122"/>
              </a:defRPr>
            </a:lvl2pPr>
            <a:lvl3pPr algn="ctr">
              <a:defRPr>
                <a:solidFill>
                  <a:schemeClr val="bg1"/>
                </a:solidFill>
                <a:latin typeface="微软雅黑" panose="020B0503020204020204" charset="-122"/>
                <a:ea typeface="微软雅黑" panose="020B0503020204020204" charset="-122"/>
                <a:cs typeface="微软雅黑" panose="020B0503020204020204" charset="-122"/>
              </a:defRPr>
            </a:lvl3pPr>
            <a:lvl4pPr algn="ctr">
              <a:defRPr>
                <a:solidFill>
                  <a:schemeClr val="bg1"/>
                </a:solidFill>
                <a:latin typeface="微软雅黑" panose="020B0503020204020204" charset="-122"/>
                <a:ea typeface="微软雅黑" panose="020B0503020204020204" charset="-122"/>
                <a:cs typeface="微软雅黑" panose="020B0503020204020204" charset="-122"/>
              </a:defRPr>
            </a:lvl4pPr>
            <a:lvl5pPr algn="ctr">
              <a:defRPr>
                <a:solidFill>
                  <a:schemeClr val="bg1"/>
                </a:solidFill>
                <a:latin typeface="微软雅黑" panose="020B0503020204020204" charset="-122"/>
                <a:ea typeface="微软雅黑" panose="020B0503020204020204" charset="-122"/>
                <a:cs typeface="微软雅黑" panose="020B0503020204020204" charset="-122"/>
              </a:defRPr>
            </a:lvl5pPr>
          </a:lstStyle>
          <a:p>
            <a:pPr lvl="0"/>
            <a:endParaRPr kumimoji="1"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目录页_六项目录">
    <p:spTree>
      <p:nvGrpSpPr>
        <p:cNvPr id="1" name=""/>
        <p:cNvGrpSpPr/>
        <p:nvPr/>
      </p:nvGrpSpPr>
      <p:grpSpPr>
        <a:xfrm>
          <a:off x="0" y="0"/>
          <a:ext cx="0" cy="0"/>
          <a:chOff x="0" y="0"/>
          <a:chExt cx="0" cy="0"/>
        </a:xfrm>
      </p:grpSpPr>
      <p:sp>
        <p:nvSpPr>
          <p:cNvPr id="2" name="椭圆 1"/>
          <p:cNvSpPr/>
          <p:nvPr userDrawn="1"/>
        </p:nvSpPr>
        <p:spPr>
          <a:xfrm>
            <a:off x="-2024818" y="-1006438"/>
            <a:ext cx="8457366" cy="7795529"/>
          </a:xfrm>
          <a:prstGeom prst="triangle">
            <a:avLst/>
          </a:prstGeom>
          <a:gradFill flip="none" rotWithShape="1">
            <a:gsLst>
              <a:gs pos="0">
                <a:srgbClr val="0A93F1"/>
              </a:gs>
              <a:gs pos="100000">
                <a:srgbClr val="0750CC"/>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4" name="椭圆 1"/>
          <p:cNvSpPr/>
          <p:nvPr userDrawn="1"/>
        </p:nvSpPr>
        <p:spPr>
          <a:xfrm rot="8851590">
            <a:off x="-1737252" y="-341623"/>
            <a:ext cx="8457366" cy="7795529"/>
          </a:xfrm>
          <a:prstGeom prst="triangle">
            <a:avLst/>
          </a:prstGeom>
          <a:gradFill flip="none" rotWithShape="1">
            <a:gsLst>
              <a:gs pos="42000">
                <a:srgbClr val="76CD2A"/>
              </a:gs>
              <a:gs pos="0">
                <a:srgbClr val="7EA016"/>
              </a:gs>
              <a:gs pos="100000">
                <a:srgbClr val="45E859"/>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23" name="文本占位符 5"/>
          <p:cNvSpPr txBox="1"/>
          <p:nvPr userDrawn="1"/>
        </p:nvSpPr>
        <p:spPr>
          <a:xfrm>
            <a:off x="909955" y="2016760"/>
            <a:ext cx="3223896" cy="168021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11800" b="1"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1" lang="zh-CN" altLang="en-US" sz="11800" b="1" i="0" u="none" strike="noStrike" kern="1200" cap="none" spc="0" normalizeH="0" baseline="0" noProof="0" dirty="0">
              <a:ln>
                <a:noFill/>
              </a:ln>
              <a:solidFill>
                <a:schemeClr val="accent2">
                  <a:lumMod val="75000"/>
                </a:schemeClr>
              </a:solidFill>
              <a:effectLst>
                <a:outerShdw blurRad="279400" dist="165100" dir="5400000" algn="t" rotWithShape="0">
                  <a:prstClr val="black">
                    <a:alpha val="40000"/>
                  </a:prstClr>
                </a:outerShdw>
              </a:effectLst>
              <a:uLnTx/>
              <a:uFillTx/>
              <a:latin typeface="Century Gothic" panose="020B0502020202020204"/>
              <a:ea typeface="微软雅黑" panose="020B0503020204020204" charset="-122"/>
            </a:endParaRPr>
          </a:p>
        </p:txBody>
      </p:sp>
      <p:sp>
        <p:nvSpPr>
          <p:cNvPr id="24" name="文本占位符 5"/>
          <p:cNvSpPr txBox="1"/>
          <p:nvPr userDrawn="1"/>
        </p:nvSpPr>
        <p:spPr>
          <a:xfrm>
            <a:off x="-120559" y="3610776"/>
            <a:ext cx="3223896" cy="58293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4400" b="1"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1" lang="en-US" altLang="zh-CN" sz="4400" b="1" i="0" u="none" strike="noStrike" kern="1200" cap="none" spc="0" normalizeH="0" baseline="0" noProof="0" dirty="0" smtClean="0">
                <a:ln>
                  <a:noFill/>
                </a:ln>
                <a:solidFill>
                  <a:schemeClr val="bg2"/>
                </a:solidFill>
                <a:effectLst>
                  <a:outerShdw blurRad="279400" dist="165100" dir="5400000" algn="t" rotWithShape="0">
                    <a:prstClr val="black">
                      <a:alpha val="40000"/>
                    </a:prstClr>
                  </a:outerShdw>
                </a:effectLst>
                <a:uLnTx/>
                <a:uFillTx/>
                <a:latin typeface="Century Gothic" panose="020B0502020202020204"/>
                <a:ea typeface="微软雅黑" panose="020B0503020204020204" charset="-122"/>
              </a:rPr>
              <a:t>CONTENTS</a:t>
            </a:r>
            <a:endParaRPr kumimoji="1" lang="zh-CN" altLang="en-US" sz="4400" b="1" i="0" u="none" strike="noStrike" kern="1200" cap="none" spc="0" normalizeH="0" baseline="0" noProof="0" dirty="0">
              <a:ln>
                <a:noFill/>
              </a:ln>
              <a:solidFill>
                <a:schemeClr val="bg2"/>
              </a:solidFill>
              <a:effectLst>
                <a:outerShdw blurRad="279400" dist="165100" dir="5400000" algn="t" rotWithShape="0">
                  <a:prstClr val="black">
                    <a:alpha val="40000"/>
                  </a:prstClr>
                </a:outerShdw>
              </a:effectLst>
              <a:uLnTx/>
              <a:uFillTx/>
              <a:latin typeface="Century Gothic" panose="020B0502020202020204"/>
              <a:ea typeface="微软雅黑" panose="020B0503020204020204" charset="-122"/>
            </a:endParaRPr>
          </a:p>
        </p:txBody>
      </p:sp>
      <p:sp>
        <p:nvSpPr>
          <p:cNvPr id="27" name="文本占位符 5"/>
          <p:cNvSpPr>
            <a:spLocks noGrp="1"/>
          </p:cNvSpPr>
          <p:nvPr userDrawn="1">
            <p:ph type="body" sz="quarter" idx="12" hasCustomPrompt="1"/>
          </p:nvPr>
        </p:nvSpPr>
        <p:spPr>
          <a:xfrm>
            <a:off x="7077075" y="1151421"/>
            <a:ext cx="835026" cy="651828"/>
          </a:xfrm>
          <a:prstGeom prst="rect">
            <a:avLst/>
          </a:prstGeom>
        </p:spPr>
        <p:txBody>
          <a:bodyPr anchor="ctr"/>
          <a:lstStyle>
            <a:lvl1pPr marL="0" indent="0">
              <a:buNone/>
              <a:defRPr sz="4000" b="0">
                <a:gradFill>
                  <a:gsLst>
                    <a:gs pos="0">
                      <a:srgbClr val="0A93F1"/>
                    </a:gs>
                    <a:gs pos="100000">
                      <a:srgbClr val="0750CC"/>
                    </a:gs>
                  </a:gsLst>
                  <a:path path="circle">
                    <a:fillToRect r="100000" b="100000"/>
                  </a:path>
                </a:gradFill>
              </a:defRPr>
            </a:lvl1pPr>
          </a:lstStyle>
          <a:p>
            <a:pPr lvl="0"/>
            <a:r>
              <a:rPr kumimoji="1" lang="en-US" altLang="zh-CN" dirty="0" smtClean="0"/>
              <a:t>00</a:t>
            </a:r>
            <a:endParaRPr kumimoji="1" lang="zh-CN" altLang="en-US" dirty="0"/>
          </a:p>
        </p:txBody>
      </p:sp>
      <p:sp>
        <p:nvSpPr>
          <p:cNvPr id="28" name="文本占位符 5"/>
          <p:cNvSpPr>
            <a:spLocks noGrp="1"/>
          </p:cNvSpPr>
          <p:nvPr userDrawn="1">
            <p:ph type="body" sz="quarter" idx="13"/>
          </p:nvPr>
        </p:nvSpPr>
        <p:spPr>
          <a:xfrm>
            <a:off x="7912100" y="1254760"/>
            <a:ext cx="3234689" cy="445150"/>
          </a:xfrm>
          <a:prstGeom prst="rect">
            <a:avLst/>
          </a:prstGeom>
        </p:spPr>
        <p:txBody>
          <a:bodyPr anchor="ctr"/>
          <a:lstStyle>
            <a:lvl1pPr marL="0" indent="0">
              <a:buNone/>
              <a:defRPr sz="1800" b="1">
                <a:gradFill>
                  <a:gsLst>
                    <a:gs pos="0">
                      <a:srgbClr val="0A93F1"/>
                    </a:gs>
                    <a:gs pos="100000">
                      <a:srgbClr val="0750CC"/>
                    </a:gs>
                  </a:gsLst>
                  <a:path path="circle">
                    <a:fillToRect r="100000" b="100000"/>
                  </a:path>
                </a:gradFill>
              </a:defRPr>
            </a:lvl1pPr>
          </a:lstStyle>
          <a:p>
            <a:pPr lvl="0"/>
            <a:endParaRPr kumimoji="1" lang="zh-CN" altLang="en-US" dirty="0"/>
          </a:p>
        </p:txBody>
      </p:sp>
      <p:sp>
        <p:nvSpPr>
          <p:cNvPr id="29" name="文本占位符 5"/>
          <p:cNvSpPr>
            <a:spLocks noGrp="1"/>
          </p:cNvSpPr>
          <p:nvPr userDrawn="1">
            <p:ph type="body" sz="quarter" idx="14" hasCustomPrompt="1"/>
          </p:nvPr>
        </p:nvSpPr>
        <p:spPr>
          <a:xfrm>
            <a:off x="7077075" y="1985497"/>
            <a:ext cx="835026" cy="651828"/>
          </a:xfrm>
          <a:prstGeom prst="rect">
            <a:avLst/>
          </a:prstGeom>
        </p:spPr>
        <p:txBody>
          <a:bodyPr anchor="ctr"/>
          <a:lstStyle>
            <a:lvl1pPr marL="0" indent="0">
              <a:buNone/>
              <a:defRPr sz="4000" b="0">
                <a:gradFill>
                  <a:gsLst>
                    <a:gs pos="0">
                      <a:srgbClr val="0A93F1"/>
                    </a:gs>
                    <a:gs pos="100000">
                      <a:srgbClr val="0750CC"/>
                    </a:gs>
                  </a:gsLst>
                  <a:path path="circle">
                    <a:fillToRect r="100000" b="100000"/>
                  </a:path>
                </a:gradFill>
              </a:defRPr>
            </a:lvl1pPr>
          </a:lstStyle>
          <a:p>
            <a:pPr lvl="0"/>
            <a:r>
              <a:rPr kumimoji="1" lang="en-US" altLang="zh-CN" dirty="0" smtClean="0"/>
              <a:t>00</a:t>
            </a:r>
            <a:endParaRPr kumimoji="1" lang="zh-CN" altLang="en-US" dirty="0"/>
          </a:p>
        </p:txBody>
      </p:sp>
      <p:sp>
        <p:nvSpPr>
          <p:cNvPr id="30" name="文本占位符 5"/>
          <p:cNvSpPr>
            <a:spLocks noGrp="1"/>
          </p:cNvSpPr>
          <p:nvPr userDrawn="1">
            <p:ph type="body" sz="quarter" idx="15"/>
          </p:nvPr>
        </p:nvSpPr>
        <p:spPr>
          <a:xfrm>
            <a:off x="7912100" y="2088837"/>
            <a:ext cx="3234689" cy="445150"/>
          </a:xfrm>
          <a:prstGeom prst="rect">
            <a:avLst/>
          </a:prstGeom>
        </p:spPr>
        <p:txBody>
          <a:bodyPr anchor="ctr"/>
          <a:lstStyle>
            <a:lvl1pPr marL="0" indent="0">
              <a:buNone/>
              <a:defRPr sz="1800" b="1">
                <a:gradFill>
                  <a:gsLst>
                    <a:gs pos="0">
                      <a:srgbClr val="0A93F1"/>
                    </a:gs>
                    <a:gs pos="100000">
                      <a:srgbClr val="0750CC"/>
                    </a:gs>
                  </a:gsLst>
                  <a:path path="circle">
                    <a:fillToRect r="100000" b="100000"/>
                  </a:path>
                </a:gradFill>
              </a:defRPr>
            </a:lvl1pPr>
          </a:lstStyle>
          <a:p>
            <a:pPr lvl="0"/>
            <a:endParaRPr kumimoji="1" lang="zh-CN" altLang="en-US" dirty="0"/>
          </a:p>
        </p:txBody>
      </p:sp>
      <p:sp>
        <p:nvSpPr>
          <p:cNvPr id="31" name="文本占位符 5"/>
          <p:cNvSpPr>
            <a:spLocks noGrp="1"/>
          </p:cNvSpPr>
          <p:nvPr userDrawn="1">
            <p:ph type="body" sz="quarter" idx="16" hasCustomPrompt="1"/>
          </p:nvPr>
        </p:nvSpPr>
        <p:spPr>
          <a:xfrm>
            <a:off x="7077075" y="2742251"/>
            <a:ext cx="835026" cy="651828"/>
          </a:xfrm>
          <a:prstGeom prst="rect">
            <a:avLst/>
          </a:prstGeom>
        </p:spPr>
        <p:txBody>
          <a:bodyPr anchor="ctr"/>
          <a:lstStyle>
            <a:lvl1pPr marL="0" indent="0">
              <a:buNone/>
              <a:defRPr sz="4000" b="0">
                <a:gradFill>
                  <a:gsLst>
                    <a:gs pos="0">
                      <a:srgbClr val="0A93F1"/>
                    </a:gs>
                    <a:gs pos="100000">
                      <a:srgbClr val="0750CC"/>
                    </a:gs>
                  </a:gsLst>
                  <a:path path="circle">
                    <a:fillToRect r="100000" b="100000"/>
                  </a:path>
                </a:gradFill>
              </a:defRPr>
            </a:lvl1pPr>
          </a:lstStyle>
          <a:p>
            <a:pPr lvl="0"/>
            <a:r>
              <a:rPr kumimoji="1" lang="en-US" altLang="zh-CN" dirty="0" smtClean="0"/>
              <a:t>00</a:t>
            </a:r>
            <a:endParaRPr kumimoji="1" lang="zh-CN" altLang="en-US" dirty="0"/>
          </a:p>
        </p:txBody>
      </p:sp>
      <p:sp>
        <p:nvSpPr>
          <p:cNvPr id="32" name="文本占位符 5"/>
          <p:cNvSpPr>
            <a:spLocks noGrp="1"/>
          </p:cNvSpPr>
          <p:nvPr userDrawn="1">
            <p:ph type="body" sz="quarter" idx="17"/>
          </p:nvPr>
        </p:nvSpPr>
        <p:spPr>
          <a:xfrm>
            <a:off x="7912100" y="2845590"/>
            <a:ext cx="3234689" cy="445150"/>
          </a:xfrm>
          <a:prstGeom prst="rect">
            <a:avLst/>
          </a:prstGeom>
        </p:spPr>
        <p:txBody>
          <a:bodyPr anchor="ctr"/>
          <a:lstStyle>
            <a:lvl1pPr marL="0" indent="0">
              <a:buNone/>
              <a:defRPr sz="1800" b="1">
                <a:gradFill>
                  <a:gsLst>
                    <a:gs pos="0">
                      <a:srgbClr val="0A93F1"/>
                    </a:gs>
                    <a:gs pos="100000">
                      <a:srgbClr val="0750CC"/>
                    </a:gs>
                  </a:gsLst>
                  <a:path path="circle">
                    <a:fillToRect r="100000" b="100000"/>
                  </a:path>
                </a:gradFill>
              </a:defRPr>
            </a:lvl1pPr>
          </a:lstStyle>
          <a:p>
            <a:pPr lvl="0"/>
            <a:endParaRPr kumimoji="1" lang="zh-CN" altLang="en-US" dirty="0"/>
          </a:p>
        </p:txBody>
      </p:sp>
      <p:sp>
        <p:nvSpPr>
          <p:cNvPr id="33" name="文本占位符 5"/>
          <p:cNvSpPr>
            <a:spLocks noGrp="1"/>
          </p:cNvSpPr>
          <p:nvPr userDrawn="1">
            <p:ph type="body" sz="quarter" idx="18" hasCustomPrompt="1"/>
          </p:nvPr>
        </p:nvSpPr>
        <p:spPr>
          <a:xfrm>
            <a:off x="7077075" y="3576327"/>
            <a:ext cx="835026" cy="651828"/>
          </a:xfrm>
          <a:prstGeom prst="rect">
            <a:avLst/>
          </a:prstGeom>
        </p:spPr>
        <p:txBody>
          <a:bodyPr anchor="ctr"/>
          <a:lstStyle>
            <a:lvl1pPr marL="0" indent="0">
              <a:buNone/>
              <a:defRPr sz="4000" b="0">
                <a:gradFill>
                  <a:gsLst>
                    <a:gs pos="0">
                      <a:srgbClr val="0A93F1"/>
                    </a:gs>
                    <a:gs pos="100000">
                      <a:srgbClr val="0750CC"/>
                    </a:gs>
                  </a:gsLst>
                  <a:path path="circle">
                    <a:fillToRect r="100000" b="100000"/>
                  </a:path>
                </a:gradFill>
              </a:defRPr>
            </a:lvl1pPr>
          </a:lstStyle>
          <a:p>
            <a:pPr lvl="0"/>
            <a:r>
              <a:rPr kumimoji="1" lang="en-US" altLang="zh-CN" dirty="0" smtClean="0"/>
              <a:t>00</a:t>
            </a:r>
            <a:endParaRPr kumimoji="1" lang="zh-CN" altLang="en-US" dirty="0"/>
          </a:p>
        </p:txBody>
      </p:sp>
      <p:sp>
        <p:nvSpPr>
          <p:cNvPr id="34" name="文本占位符 5"/>
          <p:cNvSpPr>
            <a:spLocks noGrp="1"/>
          </p:cNvSpPr>
          <p:nvPr userDrawn="1">
            <p:ph type="body" sz="quarter" idx="19"/>
          </p:nvPr>
        </p:nvSpPr>
        <p:spPr>
          <a:xfrm>
            <a:off x="7912100" y="3679667"/>
            <a:ext cx="3234689" cy="445150"/>
          </a:xfrm>
          <a:prstGeom prst="rect">
            <a:avLst/>
          </a:prstGeom>
        </p:spPr>
        <p:txBody>
          <a:bodyPr anchor="ctr"/>
          <a:lstStyle>
            <a:lvl1pPr marL="0" indent="0">
              <a:buNone/>
              <a:defRPr sz="1800" b="1">
                <a:gradFill>
                  <a:gsLst>
                    <a:gs pos="0">
                      <a:srgbClr val="0A93F1"/>
                    </a:gs>
                    <a:gs pos="100000">
                      <a:srgbClr val="0750CC"/>
                    </a:gs>
                  </a:gsLst>
                  <a:path path="circle">
                    <a:fillToRect r="100000" b="100000"/>
                  </a:path>
                </a:gradFill>
              </a:defRPr>
            </a:lvl1pPr>
          </a:lstStyle>
          <a:p>
            <a:pPr lvl="0"/>
            <a:endParaRPr kumimoji="1" lang="zh-CN" altLang="en-US" dirty="0"/>
          </a:p>
        </p:txBody>
      </p:sp>
      <p:sp>
        <p:nvSpPr>
          <p:cNvPr id="35" name="文本占位符 5"/>
          <p:cNvSpPr>
            <a:spLocks noGrp="1"/>
          </p:cNvSpPr>
          <p:nvPr userDrawn="1">
            <p:ph type="body" sz="quarter" idx="20" hasCustomPrompt="1"/>
          </p:nvPr>
        </p:nvSpPr>
        <p:spPr>
          <a:xfrm>
            <a:off x="7077075" y="4410403"/>
            <a:ext cx="835026" cy="651828"/>
          </a:xfrm>
          <a:prstGeom prst="rect">
            <a:avLst/>
          </a:prstGeom>
        </p:spPr>
        <p:txBody>
          <a:bodyPr anchor="ctr"/>
          <a:lstStyle>
            <a:lvl1pPr marL="0" indent="0">
              <a:buNone/>
              <a:defRPr sz="4000" b="0">
                <a:gradFill>
                  <a:gsLst>
                    <a:gs pos="0">
                      <a:srgbClr val="0A93F1"/>
                    </a:gs>
                    <a:gs pos="100000">
                      <a:srgbClr val="0750CC"/>
                    </a:gs>
                  </a:gsLst>
                  <a:path path="circle">
                    <a:fillToRect r="100000" b="100000"/>
                  </a:path>
                </a:gradFill>
              </a:defRPr>
            </a:lvl1pPr>
          </a:lstStyle>
          <a:p>
            <a:pPr lvl="0"/>
            <a:r>
              <a:rPr kumimoji="1" lang="en-US" altLang="zh-CN" dirty="0" smtClean="0"/>
              <a:t>00</a:t>
            </a:r>
            <a:endParaRPr kumimoji="1" lang="zh-CN" altLang="en-US" dirty="0"/>
          </a:p>
        </p:txBody>
      </p:sp>
      <p:sp>
        <p:nvSpPr>
          <p:cNvPr id="36" name="文本占位符 5"/>
          <p:cNvSpPr>
            <a:spLocks noGrp="1"/>
          </p:cNvSpPr>
          <p:nvPr userDrawn="1">
            <p:ph type="body" sz="quarter" idx="21"/>
          </p:nvPr>
        </p:nvSpPr>
        <p:spPr>
          <a:xfrm>
            <a:off x="7912100" y="4513743"/>
            <a:ext cx="3234689" cy="445150"/>
          </a:xfrm>
          <a:prstGeom prst="rect">
            <a:avLst/>
          </a:prstGeom>
        </p:spPr>
        <p:txBody>
          <a:bodyPr anchor="ctr"/>
          <a:lstStyle>
            <a:lvl1pPr marL="0" indent="0">
              <a:buNone/>
              <a:defRPr sz="1800" b="1">
                <a:gradFill>
                  <a:gsLst>
                    <a:gs pos="0">
                      <a:srgbClr val="0A93F1"/>
                    </a:gs>
                    <a:gs pos="100000">
                      <a:srgbClr val="0750CC"/>
                    </a:gs>
                  </a:gsLst>
                  <a:path path="circle">
                    <a:fillToRect r="100000" b="100000"/>
                  </a:path>
                </a:gradFill>
              </a:defRPr>
            </a:lvl1pPr>
          </a:lstStyle>
          <a:p>
            <a:pPr lvl="0"/>
            <a:endParaRPr kumimoji="1" lang="zh-CN" altLang="en-US" dirty="0"/>
          </a:p>
        </p:txBody>
      </p:sp>
      <p:sp>
        <p:nvSpPr>
          <p:cNvPr id="37" name="文本占位符 5"/>
          <p:cNvSpPr>
            <a:spLocks noGrp="1"/>
          </p:cNvSpPr>
          <p:nvPr userDrawn="1">
            <p:ph type="body" sz="quarter" idx="22" hasCustomPrompt="1"/>
          </p:nvPr>
        </p:nvSpPr>
        <p:spPr>
          <a:xfrm>
            <a:off x="7077075" y="5244479"/>
            <a:ext cx="835026" cy="651828"/>
          </a:xfrm>
          <a:prstGeom prst="rect">
            <a:avLst/>
          </a:prstGeom>
        </p:spPr>
        <p:txBody>
          <a:bodyPr anchor="ctr"/>
          <a:lstStyle>
            <a:lvl1pPr marL="0" indent="0">
              <a:buNone/>
              <a:defRPr sz="4000" b="0">
                <a:gradFill>
                  <a:gsLst>
                    <a:gs pos="0">
                      <a:srgbClr val="0A93F1"/>
                    </a:gs>
                    <a:gs pos="100000">
                      <a:srgbClr val="0750CC"/>
                    </a:gs>
                  </a:gsLst>
                  <a:path path="circle">
                    <a:fillToRect r="100000" b="100000"/>
                  </a:path>
                </a:gradFill>
              </a:defRPr>
            </a:lvl1pPr>
          </a:lstStyle>
          <a:p>
            <a:pPr lvl="0"/>
            <a:r>
              <a:rPr kumimoji="1" lang="en-US" altLang="zh-CN" dirty="0" smtClean="0"/>
              <a:t>00</a:t>
            </a:r>
            <a:endParaRPr kumimoji="1" lang="zh-CN" altLang="en-US" dirty="0"/>
          </a:p>
        </p:txBody>
      </p:sp>
      <p:sp>
        <p:nvSpPr>
          <p:cNvPr id="38" name="文本占位符 5"/>
          <p:cNvSpPr>
            <a:spLocks noGrp="1"/>
          </p:cNvSpPr>
          <p:nvPr userDrawn="1">
            <p:ph type="body" sz="quarter" idx="23"/>
          </p:nvPr>
        </p:nvSpPr>
        <p:spPr>
          <a:xfrm>
            <a:off x="7912100" y="5347819"/>
            <a:ext cx="3234689" cy="445150"/>
          </a:xfrm>
          <a:prstGeom prst="rect">
            <a:avLst/>
          </a:prstGeom>
        </p:spPr>
        <p:txBody>
          <a:bodyPr anchor="ctr"/>
          <a:lstStyle>
            <a:lvl1pPr marL="0" indent="0">
              <a:buNone/>
              <a:defRPr sz="1800" b="1">
                <a:gradFill>
                  <a:gsLst>
                    <a:gs pos="0">
                      <a:srgbClr val="0A93F1"/>
                    </a:gs>
                    <a:gs pos="100000">
                      <a:srgbClr val="0750CC"/>
                    </a:gs>
                  </a:gsLst>
                  <a:path path="circle">
                    <a:fillToRect r="100000" b="100000"/>
                  </a:path>
                </a:gradFill>
              </a:defRPr>
            </a:lvl1pPr>
          </a:lstStyle>
          <a:p>
            <a:pPr lvl="0"/>
            <a:endParaRPr kumimoji="1" lang="zh-CN" altLang="en-US" dirty="0"/>
          </a:p>
        </p:txBody>
      </p:sp>
      <p:sp>
        <p:nvSpPr>
          <p:cNvPr id="39" name="文本占位符 5"/>
          <p:cNvSpPr txBox="1"/>
          <p:nvPr userDrawn="1"/>
        </p:nvSpPr>
        <p:spPr>
          <a:xfrm>
            <a:off x="-535740" y="2088837"/>
            <a:ext cx="4489686" cy="694115"/>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4400" b="1"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1" lang="zh-CN" altLang="en-US" sz="16600" b="1" i="0" u="none" strike="noStrike" kern="1200" cap="none" spc="0" normalizeH="0" baseline="0" noProof="0" dirty="0" smtClean="0">
                <a:ln>
                  <a:noFill/>
                </a:ln>
                <a:solidFill>
                  <a:schemeClr val="bg2"/>
                </a:solidFill>
                <a:effectLst>
                  <a:outerShdw blurRad="279400" dist="165100" dir="5400000" algn="t" rotWithShape="0">
                    <a:prstClr val="black">
                      <a:alpha val="40000"/>
                    </a:prstClr>
                  </a:outerShdw>
                </a:effectLst>
                <a:uLnTx/>
                <a:uFillTx/>
                <a:latin typeface="Century Gothic" panose="020B0502020202020204"/>
                <a:ea typeface="微软雅黑" panose="020B0503020204020204" charset="-122"/>
              </a:rPr>
              <a:t>目录</a:t>
            </a:r>
            <a:endParaRPr kumimoji="1" lang="zh-CN" altLang="en-US" sz="16600" b="1" i="0" u="none" strike="noStrike" kern="1200" cap="none" spc="0" normalizeH="0" baseline="0" noProof="0" dirty="0">
              <a:ln>
                <a:noFill/>
              </a:ln>
              <a:solidFill>
                <a:schemeClr val="bg2"/>
              </a:solidFill>
              <a:effectLst>
                <a:outerShdw blurRad="279400" dist="165100" dir="5400000" algn="t" rotWithShape="0">
                  <a:prstClr val="black">
                    <a:alpha val="40000"/>
                  </a:prstClr>
                </a:outerShdw>
              </a:effectLst>
              <a:uLnTx/>
              <a:uFillTx/>
              <a:latin typeface="Century Gothic" panose="020B0502020202020204"/>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6" presetClass="entr" presetSubtype="0" fill="hold" grpId="0" nodeType="afterEffect" nodePh="1">
                                  <p:stCondLst>
                                    <p:cond delay="0"/>
                                  </p:stCondLst>
                                  <p:endCondLst>
                                    <p:cond evt="begin" delay="0">
                                      <p:tn val="16"/>
                                    </p:cond>
                                  </p:endCondLst>
                                  <p:iterate type="lt">
                                    <p:tmPct val="10000"/>
                                  </p:iterate>
                                  <p:childTnLst>
                                    <p:set>
                                      <p:cBhvr>
                                        <p:cTn id="17" dur="1" fill="hold">
                                          <p:stCondLst>
                                            <p:cond delay="0"/>
                                          </p:stCondLst>
                                        </p:cTn>
                                        <p:tgtEl>
                                          <p:spTgt spid="23"/>
                                        </p:tgtEl>
                                        <p:attrNameLst>
                                          <p:attrName>style.visibility</p:attrName>
                                        </p:attrNameLst>
                                      </p:cBhvr>
                                      <p:to>
                                        <p:strVal val="visible"/>
                                      </p:to>
                                    </p:set>
                                    <p:anim by="(-#ppt_w*2)" calcmode="lin" valueType="num">
                                      <p:cBhvr rctx="PPT">
                                        <p:cTn id="18" dur="500" autoRev="1" fill="hold">
                                          <p:stCondLst>
                                            <p:cond delay="0"/>
                                          </p:stCondLst>
                                        </p:cTn>
                                        <p:tgtEl>
                                          <p:spTgt spid="23"/>
                                        </p:tgtEl>
                                        <p:attrNameLst>
                                          <p:attrName>ppt_w</p:attrName>
                                        </p:attrNameLst>
                                      </p:cBhvr>
                                    </p:anim>
                                    <p:anim by="(#ppt_w*0.50)" calcmode="lin" valueType="num">
                                      <p:cBhvr>
                                        <p:cTn id="19" dur="500" decel="50000" autoRev="1" fill="hold">
                                          <p:stCondLst>
                                            <p:cond delay="0"/>
                                          </p:stCondLst>
                                        </p:cTn>
                                        <p:tgtEl>
                                          <p:spTgt spid="23"/>
                                        </p:tgtEl>
                                        <p:attrNameLst>
                                          <p:attrName>ppt_x</p:attrName>
                                        </p:attrNameLst>
                                      </p:cBhvr>
                                    </p:anim>
                                    <p:anim from="(-#ppt_h/2)" to="(#ppt_y)" calcmode="lin" valueType="num">
                                      <p:cBhvr>
                                        <p:cTn id="20" dur="1000" fill="hold">
                                          <p:stCondLst>
                                            <p:cond delay="0"/>
                                          </p:stCondLst>
                                        </p:cTn>
                                        <p:tgtEl>
                                          <p:spTgt spid="23"/>
                                        </p:tgtEl>
                                        <p:attrNameLst>
                                          <p:attrName>ppt_y</p:attrName>
                                        </p:attrNameLst>
                                      </p:cBhvr>
                                    </p:anim>
                                    <p:animRot by="21600000">
                                      <p:cBhvr>
                                        <p:cTn id="21" dur="1000" fill="hold">
                                          <p:stCondLst>
                                            <p:cond delay="0"/>
                                          </p:stCondLst>
                                        </p:cTn>
                                        <p:tgtEl>
                                          <p:spTgt spid="23"/>
                                        </p:tgtEl>
                                        <p:attrNameLst>
                                          <p:attrName>r</p:attrName>
                                        </p:attrNameLst>
                                      </p:cBhvr>
                                    </p:animRot>
                                  </p:childTnLst>
                                </p:cTn>
                              </p:par>
                              <p:par>
                                <p:cTn id="22" presetID="56" presetClass="entr" presetSubtype="0" fill="hold" grpId="0" nodeType="withEffect">
                                  <p:stCondLst>
                                    <p:cond delay="0"/>
                                  </p:stCondLst>
                                  <p:iterate type="lt">
                                    <p:tmPct val="10000"/>
                                  </p:iterate>
                                  <p:childTnLst>
                                    <p:set>
                                      <p:cBhvr>
                                        <p:cTn id="23" dur="1" fill="hold">
                                          <p:stCondLst>
                                            <p:cond delay="0"/>
                                          </p:stCondLst>
                                        </p:cTn>
                                        <p:tgtEl>
                                          <p:spTgt spid="39"/>
                                        </p:tgtEl>
                                        <p:attrNameLst>
                                          <p:attrName>style.visibility</p:attrName>
                                        </p:attrNameLst>
                                      </p:cBhvr>
                                      <p:to>
                                        <p:strVal val="visible"/>
                                      </p:to>
                                    </p:set>
                                    <p:anim by="(-#ppt_w*2)" calcmode="lin" valueType="num">
                                      <p:cBhvr rctx="PPT">
                                        <p:cTn id="24" dur="500" autoRev="1" fill="hold">
                                          <p:stCondLst>
                                            <p:cond delay="0"/>
                                          </p:stCondLst>
                                        </p:cTn>
                                        <p:tgtEl>
                                          <p:spTgt spid="39"/>
                                        </p:tgtEl>
                                        <p:attrNameLst>
                                          <p:attrName>ppt_w</p:attrName>
                                        </p:attrNameLst>
                                      </p:cBhvr>
                                    </p:anim>
                                    <p:anim by="(#ppt_w*0.50)" calcmode="lin" valueType="num">
                                      <p:cBhvr>
                                        <p:cTn id="25" dur="500" decel="50000" autoRev="1" fill="hold">
                                          <p:stCondLst>
                                            <p:cond delay="0"/>
                                          </p:stCondLst>
                                        </p:cTn>
                                        <p:tgtEl>
                                          <p:spTgt spid="39"/>
                                        </p:tgtEl>
                                        <p:attrNameLst>
                                          <p:attrName>ppt_x</p:attrName>
                                        </p:attrNameLst>
                                      </p:cBhvr>
                                    </p:anim>
                                    <p:anim from="(-#ppt_h/2)" to="(#ppt_y)" calcmode="lin" valueType="num">
                                      <p:cBhvr>
                                        <p:cTn id="26" dur="1000" fill="hold">
                                          <p:stCondLst>
                                            <p:cond delay="0"/>
                                          </p:stCondLst>
                                        </p:cTn>
                                        <p:tgtEl>
                                          <p:spTgt spid="39"/>
                                        </p:tgtEl>
                                        <p:attrNameLst>
                                          <p:attrName>ppt_y</p:attrName>
                                        </p:attrNameLst>
                                      </p:cBhvr>
                                    </p:anim>
                                    <p:animRot by="21600000">
                                      <p:cBhvr>
                                        <p:cTn id="27" dur="1000" fill="hold">
                                          <p:stCondLst>
                                            <p:cond delay="0"/>
                                          </p:stCondLst>
                                        </p:cTn>
                                        <p:tgtEl>
                                          <p:spTgt spid="39"/>
                                        </p:tgtEl>
                                        <p:attrNameLst>
                                          <p:attrName>r</p:attrName>
                                        </p:attrNameLst>
                                      </p:cBhvr>
                                    </p:animRot>
                                  </p:childTnLst>
                                </p:cTn>
                              </p:par>
                              <p:par>
                                <p:cTn id="28" presetID="56" presetClass="entr" presetSubtype="0" fill="hold" grpId="0" nodeType="withEffect">
                                  <p:stCondLst>
                                    <p:cond delay="0"/>
                                  </p:stCondLst>
                                  <p:iterate type="lt">
                                    <p:tmPct val="10000"/>
                                  </p:iterate>
                                  <p:childTnLst>
                                    <p:set>
                                      <p:cBhvr>
                                        <p:cTn id="29" dur="1" fill="hold">
                                          <p:stCondLst>
                                            <p:cond delay="0"/>
                                          </p:stCondLst>
                                        </p:cTn>
                                        <p:tgtEl>
                                          <p:spTgt spid="24"/>
                                        </p:tgtEl>
                                        <p:attrNameLst>
                                          <p:attrName>style.visibility</p:attrName>
                                        </p:attrNameLst>
                                      </p:cBhvr>
                                      <p:to>
                                        <p:strVal val="visible"/>
                                      </p:to>
                                    </p:set>
                                    <p:anim by="(-#ppt_w*2)" calcmode="lin" valueType="num">
                                      <p:cBhvr rctx="PPT">
                                        <p:cTn id="30" dur="500" autoRev="1" fill="hold">
                                          <p:stCondLst>
                                            <p:cond delay="0"/>
                                          </p:stCondLst>
                                        </p:cTn>
                                        <p:tgtEl>
                                          <p:spTgt spid="24"/>
                                        </p:tgtEl>
                                        <p:attrNameLst>
                                          <p:attrName>ppt_w</p:attrName>
                                        </p:attrNameLst>
                                      </p:cBhvr>
                                    </p:anim>
                                    <p:anim by="(#ppt_w*0.50)" calcmode="lin" valueType="num">
                                      <p:cBhvr>
                                        <p:cTn id="31" dur="500" decel="50000" autoRev="1" fill="hold">
                                          <p:stCondLst>
                                            <p:cond delay="0"/>
                                          </p:stCondLst>
                                        </p:cTn>
                                        <p:tgtEl>
                                          <p:spTgt spid="24"/>
                                        </p:tgtEl>
                                        <p:attrNameLst>
                                          <p:attrName>ppt_x</p:attrName>
                                        </p:attrNameLst>
                                      </p:cBhvr>
                                    </p:anim>
                                    <p:anim from="(-#ppt_h/2)" to="(#ppt_y)" calcmode="lin" valueType="num">
                                      <p:cBhvr>
                                        <p:cTn id="32" dur="1000" fill="hold">
                                          <p:stCondLst>
                                            <p:cond delay="0"/>
                                          </p:stCondLst>
                                        </p:cTn>
                                        <p:tgtEl>
                                          <p:spTgt spid="24"/>
                                        </p:tgtEl>
                                        <p:attrNameLst>
                                          <p:attrName>ppt_y</p:attrName>
                                        </p:attrNameLst>
                                      </p:cBhvr>
                                    </p:anim>
                                    <p:animRot by="21600000">
                                      <p:cBhvr>
                                        <p:cTn id="33" dur="1000" fill="hold">
                                          <p:stCondLst>
                                            <p:cond delay="0"/>
                                          </p:stCondLst>
                                        </p:cTn>
                                        <p:tgtEl>
                                          <p:spTgt spid="24"/>
                                        </p:tgtEl>
                                        <p:attrNameLst>
                                          <p:attrName>r</p:attrName>
                                        </p:attrNameLst>
                                      </p:cBhvr>
                                    </p:animRot>
                                  </p:childTnLst>
                                </p:cTn>
                              </p:par>
                            </p:childTnLst>
                          </p:cTn>
                        </p:par>
                        <p:par>
                          <p:cTn id="34" fill="hold">
                            <p:stCondLst>
                              <p:cond delay="2700"/>
                            </p:stCondLst>
                            <p:childTnLst>
                              <p:par>
                                <p:cTn id="35" presetID="2" presetClass="entr" presetSubtype="4" fill="hold" grpId="0" nodeType="afterEffect">
                                  <p:stCondLst>
                                    <p:cond delay="0"/>
                                  </p:stCondLst>
                                  <p:childTnLst>
                                    <p:set>
                                      <p:cBhvr>
                                        <p:cTn id="36" dur="1" fill="hold">
                                          <p:stCondLst>
                                            <p:cond delay="0"/>
                                          </p:stCondLst>
                                        </p:cTn>
                                        <p:tgtEl>
                                          <p:spTgt spid="27">
                                            <p:txEl>
                                              <p:pRg st="0" end="0"/>
                                            </p:txEl>
                                          </p:spTgt>
                                        </p:tgtEl>
                                        <p:attrNameLst>
                                          <p:attrName>style.visibility</p:attrName>
                                        </p:attrNameLst>
                                      </p:cBhvr>
                                      <p:to>
                                        <p:strVal val="visible"/>
                                      </p:to>
                                    </p:set>
                                    <p:anim calcmode="lin" valueType="num">
                                      <p:cBhvr additive="base">
                                        <p:cTn id="37"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7">
                                            <p:txEl>
                                              <p:pRg st="0" end="0"/>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9">
                                            <p:txEl>
                                              <p:pRg st="0" end="0"/>
                                            </p:txEl>
                                          </p:spTgt>
                                        </p:tgtEl>
                                        <p:attrNameLst>
                                          <p:attrName>style.visibility</p:attrName>
                                        </p:attrNameLst>
                                      </p:cBhvr>
                                      <p:to>
                                        <p:strVal val="visible"/>
                                      </p:to>
                                    </p:set>
                                    <p:anim calcmode="lin" valueType="num">
                                      <p:cBhvr additive="base">
                                        <p:cTn id="41"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9">
                                            <p:txEl>
                                              <p:pRg st="0" end="0"/>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1">
                                            <p:txEl>
                                              <p:pRg st="0" end="0"/>
                                            </p:txEl>
                                          </p:spTgt>
                                        </p:tgtEl>
                                        <p:attrNameLst>
                                          <p:attrName>style.visibility</p:attrName>
                                        </p:attrNameLst>
                                      </p:cBhvr>
                                      <p:to>
                                        <p:strVal val="visible"/>
                                      </p:to>
                                    </p:set>
                                    <p:anim calcmode="lin" valueType="num">
                                      <p:cBhvr additive="base">
                                        <p:cTn id="45"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1">
                                            <p:txEl>
                                              <p:pRg st="0" end="0"/>
                                            </p:tx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33">
                                            <p:txEl>
                                              <p:pRg st="0" end="0"/>
                                            </p:txEl>
                                          </p:spTgt>
                                        </p:tgtEl>
                                        <p:attrNameLst>
                                          <p:attrName>style.visibility</p:attrName>
                                        </p:attrNameLst>
                                      </p:cBhvr>
                                      <p:to>
                                        <p:strVal val="visible"/>
                                      </p:to>
                                    </p:set>
                                    <p:anim calcmode="lin" valueType="num">
                                      <p:cBhvr additive="base">
                                        <p:cTn id="49"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3">
                                            <p:txEl>
                                              <p:pRg st="0" end="0"/>
                                            </p:tx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35">
                                            <p:txEl>
                                              <p:pRg st="0" end="0"/>
                                            </p:txEl>
                                          </p:spTgt>
                                        </p:tgtEl>
                                        <p:attrNameLst>
                                          <p:attrName>style.visibility</p:attrName>
                                        </p:attrNameLst>
                                      </p:cBhvr>
                                      <p:to>
                                        <p:strVal val="visible"/>
                                      </p:to>
                                    </p:set>
                                    <p:anim calcmode="lin" valueType="num">
                                      <p:cBhvr additive="base">
                                        <p:cTn id="53"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5">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7">
                                            <p:txEl>
                                              <p:pRg st="0" end="0"/>
                                            </p:txEl>
                                          </p:spTgt>
                                        </p:tgtEl>
                                        <p:attrNameLst>
                                          <p:attrName>style.visibility</p:attrName>
                                        </p:attrNameLst>
                                      </p:cBhvr>
                                      <p:to>
                                        <p:strVal val="visible"/>
                                      </p:to>
                                    </p:set>
                                    <p:anim calcmode="lin" valueType="num">
                                      <p:cBhvr additive="base">
                                        <p:cTn id="57" dur="500" fill="hold"/>
                                        <p:tgtEl>
                                          <p:spTgt spid="3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7">
                                            <p:txEl>
                                              <p:pRg st="0" end="0"/>
                                            </p:txEl>
                                          </p:spTgt>
                                        </p:tgtEl>
                                        <p:attrNameLst>
                                          <p:attrName>ppt_y</p:attrName>
                                        </p:attrNameLst>
                                      </p:cBhvr>
                                      <p:tavLst>
                                        <p:tav tm="0">
                                          <p:val>
                                            <p:strVal val="1+#ppt_h/2"/>
                                          </p:val>
                                        </p:tav>
                                        <p:tav tm="100000">
                                          <p:val>
                                            <p:strVal val="#ppt_y"/>
                                          </p:val>
                                        </p:tav>
                                      </p:tavLst>
                                    </p:anim>
                                  </p:childTnLst>
                                </p:cTn>
                              </p:par>
                            </p:childTnLst>
                          </p:cTn>
                        </p:par>
                        <p:par>
                          <p:cTn id="59" fill="hold">
                            <p:stCondLst>
                              <p:cond delay="3200"/>
                            </p:stCondLst>
                            <p:childTnLst>
                              <p:par>
                                <p:cTn id="60" presetID="14" presetClass="entr" presetSubtype="10" fill="hold" grpId="0" nodeType="afterEffect" nodePh="1">
                                  <p:stCondLst>
                                    <p:cond delay="0"/>
                                  </p:stCondLst>
                                  <p:endCondLst>
                                    <p:cond evt="begin" delay="0">
                                      <p:tn val="60"/>
                                    </p:cond>
                                  </p:endCondLst>
                                  <p:iterate type="lt">
                                    <p:tmPct val="10000"/>
                                  </p:iterate>
                                  <p:childTnLst>
                                    <p:set>
                                      <p:cBhvr>
                                        <p:cTn id="61" dur="1" fill="hold">
                                          <p:stCondLst>
                                            <p:cond delay="0"/>
                                          </p:stCondLst>
                                        </p:cTn>
                                        <p:tgtEl>
                                          <p:spTgt spid="28">
                                            <p:txEl>
                                              <p:pRg st="0" end="0"/>
                                            </p:txEl>
                                          </p:spTgt>
                                        </p:tgtEl>
                                        <p:attrNameLst>
                                          <p:attrName>style.visibility</p:attrName>
                                        </p:attrNameLst>
                                      </p:cBhvr>
                                      <p:to>
                                        <p:strVal val="visible"/>
                                      </p:to>
                                    </p:set>
                                    <p:animEffect transition="in" filter="randombar(horizontal)">
                                      <p:cBhvr>
                                        <p:cTn id="62" dur="1000"/>
                                        <p:tgtEl>
                                          <p:spTgt spid="28">
                                            <p:txEl>
                                              <p:pRg st="0" end="0"/>
                                            </p:txEl>
                                          </p:spTgt>
                                        </p:tgtEl>
                                      </p:cBhvr>
                                    </p:animEffect>
                                  </p:childTnLst>
                                </p:cTn>
                              </p:par>
                              <p:par>
                                <p:cTn id="63" presetID="14" presetClass="entr" presetSubtype="10" fill="hold" grpId="0" nodeType="withEffect" nodePh="1">
                                  <p:stCondLst>
                                    <p:cond delay="0"/>
                                  </p:stCondLst>
                                  <p:endCondLst>
                                    <p:cond evt="begin" delay="0">
                                      <p:tn val="63"/>
                                    </p:cond>
                                  </p:endCondLst>
                                  <p:iterate type="lt">
                                    <p:tmPct val="10000"/>
                                  </p:iterate>
                                  <p:childTnLst>
                                    <p:set>
                                      <p:cBhvr>
                                        <p:cTn id="64" dur="1" fill="hold">
                                          <p:stCondLst>
                                            <p:cond delay="0"/>
                                          </p:stCondLst>
                                        </p:cTn>
                                        <p:tgtEl>
                                          <p:spTgt spid="30">
                                            <p:txEl>
                                              <p:pRg st="0" end="0"/>
                                            </p:txEl>
                                          </p:spTgt>
                                        </p:tgtEl>
                                        <p:attrNameLst>
                                          <p:attrName>style.visibility</p:attrName>
                                        </p:attrNameLst>
                                      </p:cBhvr>
                                      <p:to>
                                        <p:strVal val="visible"/>
                                      </p:to>
                                    </p:set>
                                    <p:animEffect transition="in" filter="randombar(horizontal)">
                                      <p:cBhvr>
                                        <p:cTn id="65" dur="1000"/>
                                        <p:tgtEl>
                                          <p:spTgt spid="30">
                                            <p:txEl>
                                              <p:pRg st="0" end="0"/>
                                            </p:txEl>
                                          </p:spTgt>
                                        </p:tgtEl>
                                      </p:cBhvr>
                                    </p:animEffect>
                                  </p:childTnLst>
                                </p:cTn>
                              </p:par>
                              <p:par>
                                <p:cTn id="66" presetID="14" presetClass="entr" presetSubtype="10" fill="hold" grpId="0" nodeType="withEffect" nodePh="1">
                                  <p:stCondLst>
                                    <p:cond delay="0"/>
                                  </p:stCondLst>
                                  <p:endCondLst>
                                    <p:cond evt="begin" delay="0">
                                      <p:tn val="66"/>
                                    </p:cond>
                                  </p:endCondLst>
                                  <p:iterate type="lt">
                                    <p:tmPct val="10000"/>
                                  </p:iterate>
                                  <p:childTnLst>
                                    <p:set>
                                      <p:cBhvr>
                                        <p:cTn id="6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68" dur="1000"/>
                                        <p:tgtEl>
                                          <p:spTgt spid="32">
                                            <p:txEl>
                                              <p:pRg st="0" end="0"/>
                                            </p:txEl>
                                          </p:spTgt>
                                        </p:tgtEl>
                                      </p:cBhvr>
                                    </p:animEffect>
                                  </p:childTnLst>
                                </p:cTn>
                              </p:par>
                              <p:par>
                                <p:cTn id="69" presetID="14" presetClass="entr" presetSubtype="10" fill="hold" grpId="0" nodeType="withEffect" nodePh="1">
                                  <p:stCondLst>
                                    <p:cond delay="0"/>
                                  </p:stCondLst>
                                  <p:endCondLst>
                                    <p:cond evt="begin" delay="0">
                                      <p:tn val="69"/>
                                    </p:cond>
                                  </p:endCondLst>
                                  <p:iterate type="lt">
                                    <p:tmPct val="10000"/>
                                  </p:iterate>
                                  <p:childTnLst>
                                    <p:set>
                                      <p:cBhvr>
                                        <p:cTn id="70" dur="1" fill="hold">
                                          <p:stCondLst>
                                            <p:cond delay="0"/>
                                          </p:stCondLst>
                                        </p:cTn>
                                        <p:tgtEl>
                                          <p:spTgt spid="34">
                                            <p:txEl>
                                              <p:pRg st="0" end="0"/>
                                            </p:txEl>
                                          </p:spTgt>
                                        </p:tgtEl>
                                        <p:attrNameLst>
                                          <p:attrName>style.visibility</p:attrName>
                                        </p:attrNameLst>
                                      </p:cBhvr>
                                      <p:to>
                                        <p:strVal val="visible"/>
                                      </p:to>
                                    </p:set>
                                    <p:animEffect transition="in" filter="randombar(horizontal)">
                                      <p:cBhvr>
                                        <p:cTn id="71" dur="1000"/>
                                        <p:tgtEl>
                                          <p:spTgt spid="34">
                                            <p:txEl>
                                              <p:pRg st="0" end="0"/>
                                            </p:txEl>
                                          </p:spTgt>
                                        </p:tgtEl>
                                      </p:cBhvr>
                                    </p:animEffect>
                                  </p:childTnLst>
                                </p:cTn>
                              </p:par>
                              <p:par>
                                <p:cTn id="72" presetID="14" presetClass="entr" presetSubtype="10" fill="hold" grpId="0" nodeType="withEffect" nodePh="1">
                                  <p:stCondLst>
                                    <p:cond delay="0"/>
                                  </p:stCondLst>
                                  <p:endCondLst>
                                    <p:cond evt="begin" delay="0">
                                      <p:tn val="72"/>
                                    </p:cond>
                                  </p:endCondLst>
                                  <p:iterate type="lt">
                                    <p:tmPct val="10000"/>
                                  </p:iterate>
                                  <p:childTnLst>
                                    <p:set>
                                      <p:cBhvr>
                                        <p:cTn id="73" dur="1" fill="hold">
                                          <p:stCondLst>
                                            <p:cond delay="0"/>
                                          </p:stCondLst>
                                        </p:cTn>
                                        <p:tgtEl>
                                          <p:spTgt spid="36">
                                            <p:txEl>
                                              <p:pRg st="0" end="0"/>
                                            </p:txEl>
                                          </p:spTgt>
                                        </p:tgtEl>
                                        <p:attrNameLst>
                                          <p:attrName>style.visibility</p:attrName>
                                        </p:attrNameLst>
                                      </p:cBhvr>
                                      <p:to>
                                        <p:strVal val="visible"/>
                                      </p:to>
                                    </p:set>
                                    <p:animEffect transition="in" filter="randombar(horizontal)">
                                      <p:cBhvr>
                                        <p:cTn id="74" dur="1000"/>
                                        <p:tgtEl>
                                          <p:spTgt spid="36">
                                            <p:txEl>
                                              <p:pRg st="0" end="0"/>
                                            </p:txEl>
                                          </p:spTgt>
                                        </p:tgtEl>
                                      </p:cBhvr>
                                    </p:animEffect>
                                  </p:childTnLst>
                                </p:cTn>
                              </p:par>
                              <p:par>
                                <p:cTn id="75" presetID="14" presetClass="entr" presetSubtype="10" fill="hold" grpId="0" nodeType="withEffect" nodePh="1">
                                  <p:stCondLst>
                                    <p:cond delay="0"/>
                                  </p:stCondLst>
                                  <p:endCondLst>
                                    <p:cond evt="begin" delay="0">
                                      <p:tn val="75"/>
                                    </p:cond>
                                  </p:endCondLst>
                                  <p:iterate type="lt">
                                    <p:tmPct val="10000"/>
                                  </p:iterate>
                                  <p:childTnLst>
                                    <p:set>
                                      <p:cBhvr>
                                        <p:cTn id="76"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77" dur="1000"/>
                                        <p:tgtEl>
                                          <p:spTgt spid="38">
                                            <p:txEl>
                                              <p:pRg st="0" end="0"/>
                                            </p:txEl>
                                          </p:spTgt>
                                        </p:tgtEl>
                                      </p:cBhvr>
                                    </p:animEffect>
                                  </p:childTnLst>
                                </p:cTn>
                              </p:par>
                            </p:childTnLst>
                          </p:cTn>
                        </p:par>
                        <p:par>
                          <p:cTn id="78" fill="hold">
                            <p:stCondLst>
                              <p:cond delay="4199"/>
                            </p:stCondLst>
                            <p:childTnLst>
                              <p:par>
                                <p:cTn id="79" presetID="34" presetClass="emph" presetSubtype="0" fill="hold" grpId="1" nodeType="afterEffect" nodePh="1">
                                  <p:stCondLst>
                                    <p:cond delay="0"/>
                                  </p:stCondLst>
                                  <p:endCondLst>
                                    <p:cond evt="begin" delay="0">
                                      <p:tn val="79"/>
                                    </p:cond>
                                  </p:endCondLst>
                                  <p:iterate type="lt">
                                    <p:tmPct val="10000"/>
                                  </p:iterate>
                                  <p:childTnLst>
                                    <p:animMotion origin="layout" path="M 0.0 0.0 L 0.0 -0.07213" pathEditMode="relative" ptsTypes="">
                                      <p:cBhvr>
                                        <p:cTn id="80" dur="250" accel="50000" decel="50000" autoRev="1" fill="hold">
                                          <p:stCondLst>
                                            <p:cond delay="0"/>
                                          </p:stCondLst>
                                        </p:cTn>
                                        <p:tgtEl>
                                          <p:spTgt spid="28">
                                            <p:txEl>
                                              <p:pRg st="0" end="0"/>
                                            </p:txEl>
                                          </p:spTgt>
                                        </p:tgtEl>
                                        <p:attrNameLst>
                                          <p:attrName>ppt_x</p:attrName>
                                          <p:attrName>ppt_y</p:attrName>
                                        </p:attrNameLst>
                                      </p:cBhvr>
                                    </p:animMotion>
                                    <p:animRot by="1500000">
                                      <p:cBhvr>
                                        <p:cTn id="81" dur="125" fill="hold">
                                          <p:stCondLst>
                                            <p:cond delay="0"/>
                                          </p:stCondLst>
                                        </p:cTn>
                                        <p:tgtEl>
                                          <p:spTgt spid="28">
                                            <p:txEl>
                                              <p:pRg st="0" end="0"/>
                                            </p:txEl>
                                          </p:spTgt>
                                        </p:tgtEl>
                                        <p:attrNameLst>
                                          <p:attrName>r</p:attrName>
                                        </p:attrNameLst>
                                      </p:cBhvr>
                                    </p:animRot>
                                    <p:animRot by="-1500000">
                                      <p:cBhvr>
                                        <p:cTn id="82" dur="125" fill="hold">
                                          <p:stCondLst>
                                            <p:cond delay="125"/>
                                          </p:stCondLst>
                                        </p:cTn>
                                        <p:tgtEl>
                                          <p:spTgt spid="28">
                                            <p:txEl>
                                              <p:pRg st="0" end="0"/>
                                            </p:txEl>
                                          </p:spTgt>
                                        </p:tgtEl>
                                        <p:attrNameLst>
                                          <p:attrName>r</p:attrName>
                                        </p:attrNameLst>
                                      </p:cBhvr>
                                    </p:animRot>
                                    <p:animRot by="-1500000">
                                      <p:cBhvr>
                                        <p:cTn id="83" dur="125" fill="hold">
                                          <p:stCondLst>
                                            <p:cond delay="250"/>
                                          </p:stCondLst>
                                        </p:cTn>
                                        <p:tgtEl>
                                          <p:spTgt spid="28">
                                            <p:txEl>
                                              <p:pRg st="0" end="0"/>
                                            </p:txEl>
                                          </p:spTgt>
                                        </p:tgtEl>
                                        <p:attrNameLst>
                                          <p:attrName>r</p:attrName>
                                        </p:attrNameLst>
                                      </p:cBhvr>
                                    </p:animRot>
                                    <p:animRot by="1500000">
                                      <p:cBhvr>
                                        <p:cTn id="84" dur="125" fill="hold">
                                          <p:stCondLst>
                                            <p:cond delay="375"/>
                                          </p:stCondLst>
                                        </p:cTn>
                                        <p:tgtEl>
                                          <p:spTgt spid="28">
                                            <p:txEl>
                                              <p:pRg st="0" end="0"/>
                                            </p:txEl>
                                          </p:spTgt>
                                        </p:tgtEl>
                                        <p:attrNameLst>
                                          <p:attrName>r</p:attrName>
                                        </p:attrNameLst>
                                      </p:cBhvr>
                                    </p:animRot>
                                  </p:childTnLst>
                                </p:cTn>
                              </p:par>
                            </p:childTnLst>
                          </p:cTn>
                        </p:par>
                        <p:par>
                          <p:cTn id="85" fill="hold">
                            <p:stCondLst>
                              <p:cond delay="4699"/>
                            </p:stCondLst>
                            <p:childTnLst>
                              <p:par>
                                <p:cTn id="86" presetID="34" presetClass="emph" presetSubtype="0" fill="hold" grpId="1" nodeType="afterEffect" nodePh="1">
                                  <p:stCondLst>
                                    <p:cond delay="0"/>
                                  </p:stCondLst>
                                  <p:endCondLst>
                                    <p:cond evt="begin" delay="0">
                                      <p:tn val="86"/>
                                    </p:cond>
                                  </p:endCondLst>
                                  <p:iterate type="lt">
                                    <p:tmPct val="10000"/>
                                  </p:iterate>
                                  <p:childTnLst>
                                    <p:animMotion origin="layout" path="M 0.0 0.0 L 0.0 -0.07213" pathEditMode="relative" ptsTypes="">
                                      <p:cBhvr>
                                        <p:cTn id="87" dur="250" accel="50000" decel="50000" autoRev="1" fill="hold">
                                          <p:stCondLst>
                                            <p:cond delay="0"/>
                                          </p:stCondLst>
                                        </p:cTn>
                                        <p:tgtEl>
                                          <p:spTgt spid="30">
                                            <p:txEl>
                                              <p:pRg st="0" end="0"/>
                                            </p:txEl>
                                          </p:spTgt>
                                        </p:tgtEl>
                                        <p:attrNameLst>
                                          <p:attrName>ppt_x</p:attrName>
                                          <p:attrName>ppt_y</p:attrName>
                                        </p:attrNameLst>
                                      </p:cBhvr>
                                    </p:animMotion>
                                    <p:animRot by="1500000">
                                      <p:cBhvr>
                                        <p:cTn id="88" dur="125" fill="hold">
                                          <p:stCondLst>
                                            <p:cond delay="0"/>
                                          </p:stCondLst>
                                        </p:cTn>
                                        <p:tgtEl>
                                          <p:spTgt spid="30">
                                            <p:txEl>
                                              <p:pRg st="0" end="0"/>
                                            </p:txEl>
                                          </p:spTgt>
                                        </p:tgtEl>
                                        <p:attrNameLst>
                                          <p:attrName>r</p:attrName>
                                        </p:attrNameLst>
                                      </p:cBhvr>
                                    </p:animRot>
                                    <p:animRot by="-1500000">
                                      <p:cBhvr>
                                        <p:cTn id="89" dur="125" fill="hold">
                                          <p:stCondLst>
                                            <p:cond delay="125"/>
                                          </p:stCondLst>
                                        </p:cTn>
                                        <p:tgtEl>
                                          <p:spTgt spid="30">
                                            <p:txEl>
                                              <p:pRg st="0" end="0"/>
                                            </p:txEl>
                                          </p:spTgt>
                                        </p:tgtEl>
                                        <p:attrNameLst>
                                          <p:attrName>r</p:attrName>
                                        </p:attrNameLst>
                                      </p:cBhvr>
                                    </p:animRot>
                                    <p:animRot by="-1500000">
                                      <p:cBhvr>
                                        <p:cTn id="90" dur="125" fill="hold">
                                          <p:stCondLst>
                                            <p:cond delay="250"/>
                                          </p:stCondLst>
                                        </p:cTn>
                                        <p:tgtEl>
                                          <p:spTgt spid="30">
                                            <p:txEl>
                                              <p:pRg st="0" end="0"/>
                                            </p:txEl>
                                          </p:spTgt>
                                        </p:tgtEl>
                                        <p:attrNameLst>
                                          <p:attrName>r</p:attrName>
                                        </p:attrNameLst>
                                      </p:cBhvr>
                                    </p:animRot>
                                    <p:animRot by="1500000">
                                      <p:cBhvr>
                                        <p:cTn id="91" dur="125" fill="hold">
                                          <p:stCondLst>
                                            <p:cond delay="375"/>
                                          </p:stCondLst>
                                        </p:cTn>
                                        <p:tgtEl>
                                          <p:spTgt spid="30">
                                            <p:txEl>
                                              <p:pRg st="0" end="0"/>
                                            </p:txEl>
                                          </p:spTgt>
                                        </p:tgtEl>
                                        <p:attrNameLst>
                                          <p:attrName>r</p:attrName>
                                        </p:attrNameLst>
                                      </p:cBhvr>
                                    </p:animRot>
                                  </p:childTnLst>
                                </p:cTn>
                              </p:par>
                            </p:childTnLst>
                          </p:cTn>
                        </p:par>
                        <p:par>
                          <p:cTn id="92" fill="hold">
                            <p:stCondLst>
                              <p:cond delay="5199"/>
                            </p:stCondLst>
                            <p:childTnLst>
                              <p:par>
                                <p:cTn id="93" presetID="34" presetClass="emph" presetSubtype="0" fill="hold" grpId="1" nodeType="afterEffect" nodePh="1">
                                  <p:stCondLst>
                                    <p:cond delay="0"/>
                                  </p:stCondLst>
                                  <p:endCondLst>
                                    <p:cond evt="begin" delay="0">
                                      <p:tn val="93"/>
                                    </p:cond>
                                  </p:endCondLst>
                                  <p:iterate type="lt">
                                    <p:tmPct val="10000"/>
                                  </p:iterate>
                                  <p:childTnLst>
                                    <p:animMotion origin="layout" path="M 0.0 0.0 L 0.0 -0.07213" pathEditMode="relative" ptsTypes="">
                                      <p:cBhvr>
                                        <p:cTn id="94" dur="250" accel="50000" decel="50000" autoRev="1" fill="hold">
                                          <p:stCondLst>
                                            <p:cond delay="0"/>
                                          </p:stCondLst>
                                        </p:cTn>
                                        <p:tgtEl>
                                          <p:spTgt spid="32">
                                            <p:txEl>
                                              <p:pRg st="0" end="0"/>
                                            </p:txEl>
                                          </p:spTgt>
                                        </p:tgtEl>
                                        <p:attrNameLst>
                                          <p:attrName>ppt_x</p:attrName>
                                          <p:attrName>ppt_y</p:attrName>
                                        </p:attrNameLst>
                                      </p:cBhvr>
                                    </p:animMotion>
                                    <p:animRot by="1500000">
                                      <p:cBhvr>
                                        <p:cTn id="95" dur="125" fill="hold">
                                          <p:stCondLst>
                                            <p:cond delay="0"/>
                                          </p:stCondLst>
                                        </p:cTn>
                                        <p:tgtEl>
                                          <p:spTgt spid="32">
                                            <p:txEl>
                                              <p:pRg st="0" end="0"/>
                                            </p:txEl>
                                          </p:spTgt>
                                        </p:tgtEl>
                                        <p:attrNameLst>
                                          <p:attrName>r</p:attrName>
                                        </p:attrNameLst>
                                      </p:cBhvr>
                                    </p:animRot>
                                    <p:animRot by="-1500000">
                                      <p:cBhvr>
                                        <p:cTn id="96" dur="125" fill="hold">
                                          <p:stCondLst>
                                            <p:cond delay="125"/>
                                          </p:stCondLst>
                                        </p:cTn>
                                        <p:tgtEl>
                                          <p:spTgt spid="32">
                                            <p:txEl>
                                              <p:pRg st="0" end="0"/>
                                            </p:txEl>
                                          </p:spTgt>
                                        </p:tgtEl>
                                        <p:attrNameLst>
                                          <p:attrName>r</p:attrName>
                                        </p:attrNameLst>
                                      </p:cBhvr>
                                    </p:animRot>
                                    <p:animRot by="-1500000">
                                      <p:cBhvr>
                                        <p:cTn id="97" dur="125" fill="hold">
                                          <p:stCondLst>
                                            <p:cond delay="250"/>
                                          </p:stCondLst>
                                        </p:cTn>
                                        <p:tgtEl>
                                          <p:spTgt spid="32">
                                            <p:txEl>
                                              <p:pRg st="0" end="0"/>
                                            </p:txEl>
                                          </p:spTgt>
                                        </p:tgtEl>
                                        <p:attrNameLst>
                                          <p:attrName>r</p:attrName>
                                        </p:attrNameLst>
                                      </p:cBhvr>
                                    </p:animRot>
                                    <p:animRot by="1500000">
                                      <p:cBhvr>
                                        <p:cTn id="98" dur="125" fill="hold">
                                          <p:stCondLst>
                                            <p:cond delay="375"/>
                                          </p:stCondLst>
                                        </p:cTn>
                                        <p:tgtEl>
                                          <p:spTgt spid="32">
                                            <p:txEl>
                                              <p:pRg st="0" end="0"/>
                                            </p:txEl>
                                          </p:spTgt>
                                        </p:tgtEl>
                                        <p:attrNameLst>
                                          <p:attrName>r</p:attrName>
                                        </p:attrNameLst>
                                      </p:cBhvr>
                                    </p:animRot>
                                  </p:childTnLst>
                                </p:cTn>
                              </p:par>
                            </p:childTnLst>
                          </p:cTn>
                        </p:par>
                        <p:par>
                          <p:cTn id="99" fill="hold">
                            <p:stCondLst>
                              <p:cond delay="5699"/>
                            </p:stCondLst>
                            <p:childTnLst>
                              <p:par>
                                <p:cTn id="100" presetID="34" presetClass="emph" presetSubtype="0" fill="hold" grpId="1" nodeType="afterEffect" nodePh="1">
                                  <p:stCondLst>
                                    <p:cond delay="0"/>
                                  </p:stCondLst>
                                  <p:endCondLst>
                                    <p:cond evt="begin" delay="0">
                                      <p:tn val="100"/>
                                    </p:cond>
                                  </p:endCondLst>
                                  <p:iterate type="lt">
                                    <p:tmPct val="10000"/>
                                  </p:iterate>
                                  <p:childTnLst>
                                    <p:animMotion origin="layout" path="M 0.0 0.0 L 0.0 -0.07213" pathEditMode="relative" ptsTypes="">
                                      <p:cBhvr>
                                        <p:cTn id="101" dur="250" accel="50000" decel="50000" autoRev="1" fill="hold">
                                          <p:stCondLst>
                                            <p:cond delay="0"/>
                                          </p:stCondLst>
                                        </p:cTn>
                                        <p:tgtEl>
                                          <p:spTgt spid="34">
                                            <p:txEl>
                                              <p:pRg st="0" end="0"/>
                                            </p:txEl>
                                          </p:spTgt>
                                        </p:tgtEl>
                                        <p:attrNameLst>
                                          <p:attrName>ppt_x</p:attrName>
                                          <p:attrName>ppt_y</p:attrName>
                                        </p:attrNameLst>
                                      </p:cBhvr>
                                    </p:animMotion>
                                    <p:animRot by="1500000">
                                      <p:cBhvr>
                                        <p:cTn id="102" dur="125" fill="hold">
                                          <p:stCondLst>
                                            <p:cond delay="0"/>
                                          </p:stCondLst>
                                        </p:cTn>
                                        <p:tgtEl>
                                          <p:spTgt spid="34">
                                            <p:txEl>
                                              <p:pRg st="0" end="0"/>
                                            </p:txEl>
                                          </p:spTgt>
                                        </p:tgtEl>
                                        <p:attrNameLst>
                                          <p:attrName>r</p:attrName>
                                        </p:attrNameLst>
                                      </p:cBhvr>
                                    </p:animRot>
                                    <p:animRot by="-1500000">
                                      <p:cBhvr>
                                        <p:cTn id="103" dur="125" fill="hold">
                                          <p:stCondLst>
                                            <p:cond delay="125"/>
                                          </p:stCondLst>
                                        </p:cTn>
                                        <p:tgtEl>
                                          <p:spTgt spid="34">
                                            <p:txEl>
                                              <p:pRg st="0" end="0"/>
                                            </p:txEl>
                                          </p:spTgt>
                                        </p:tgtEl>
                                        <p:attrNameLst>
                                          <p:attrName>r</p:attrName>
                                        </p:attrNameLst>
                                      </p:cBhvr>
                                    </p:animRot>
                                    <p:animRot by="-1500000">
                                      <p:cBhvr>
                                        <p:cTn id="104" dur="125" fill="hold">
                                          <p:stCondLst>
                                            <p:cond delay="250"/>
                                          </p:stCondLst>
                                        </p:cTn>
                                        <p:tgtEl>
                                          <p:spTgt spid="34">
                                            <p:txEl>
                                              <p:pRg st="0" end="0"/>
                                            </p:txEl>
                                          </p:spTgt>
                                        </p:tgtEl>
                                        <p:attrNameLst>
                                          <p:attrName>r</p:attrName>
                                        </p:attrNameLst>
                                      </p:cBhvr>
                                    </p:animRot>
                                    <p:animRot by="1500000">
                                      <p:cBhvr>
                                        <p:cTn id="105" dur="125" fill="hold">
                                          <p:stCondLst>
                                            <p:cond delay="375"/>
                                          </p:stCondLst>
                                        </p:cTn>
                                        <p:tgtEl>
                                          <p:spTgt spid="34">
                                            <p:txEl>
                                              <p:pRg st="0" end="0"/>
                                            </p:txEl>
                                          </p:spTgt>
                                        </p:tgtEl>
                                        <p:attrNameLst>
                                          <p:attrName>r</p:attrName>
                                        </p:attrNameLst>
                                      </p:cBhvr>
                                    </p:animRot>
                                  </p:childTnLst>
                                </p:cTn>
                              </p:par>
                            </p:childTnLst>
                          </p:cTn>
                        </p:par>
                        <p:par>
                          <p:cTn id="106" fill="hold">
                            <p:stCondLst>
                              <p:cond delay="6199"/>
                            </p:stCondLst>
                            <p:childTnLst>
                              <p:par>
                                <p:cTn id="107" presetID="34" presetClass="emph" presetSubtype="0" fill="hold" grpId="1" nodeType="afterEffect" nodePh="1">
                                  <p:stCondLst>
                                    <p:cond delay="0"/>
                                  </p:stCondLst>
                                  <p:endCondLst>
                                    <p:cond evt="begin" delay="0">
                                      <p:tn val="107"/>
                                    </p:cond>
                                  </p:endCondLst>
                                  <p:iterate type="lt">
                                    <p:tmPct val="10000"/>
                                  </p:iterate>
                                  <p:childTnLst>
                                    <p:animMotion origin="layout" path="M 0.0 0.0 L 0.0 -0.07213" pathEditMode="relative" ptsTypes="">
                                      <p:cBhvr>
                                        <p:cTn id="108" dur="250" accel="50000" decel="50000" autoRev="1" fill="hold">
                                          <p:stCondLst>
                                            <p:cond delay="0"/>
                                          </p:stCondLst>
                                        </p:cTn>
                                        <p:tgtEl>
                                          <p:spTgt spid="36">
                                            <p:txEl>
                                              <p:pRg st="0" end="0"/>
                                            </p:txEl>
                                          </p:spTgt>
                                        </p:tgtEl>
                                        <p:attrNameLst>
                                          <p:attrName>ppt_x</p:attrName>
                                          <p:attrName>ppt_y</p:attrName>
                                        </p:attrNameLst>
                                      </p:cBhvr>
                                    </p:animMotion>
                                    <p:animRot by="1500000">
                                      <p:cBhvr>
                                        <p:cTn id="109" dur="125" fill="hold">
                                          <p:stCondLst>
                                            <p:cond delay="0"/>
                                          </p:stCondLst>
                                        </p:cTn>
                                        <p:tgtEl>
                                          <p:spTgt spid="36">
                                            <p:txEl>
                                              <p:pRg st="0" end="0"/>
                                            </p:txEl>
                                          </p:spTgt>
                                        </p:tgtEl>
                                        <p:attrNameLst>
                                          <p:attrName>r</p:attrName>
                                        </p:attrNameLst>
                                      </p:cBhvr>
                                    </p:animRot>
                                    <p:animRot by="-1500000">
                                      <p:cBhvr>
                                        <p:cTn id="110" dur="125" fill="hold">
                                          <p:stCondLst>
                                            <p:cond delay="125"/>
                                          </p:stCondLst>
                                        </p:cTn>
                                        <p:tgtEl>
                                          <p:spTgt spid="36">
                                            <p:txEl>
                                              <p:pRg st="0" end="0"/>
                                            </p:txEl>
                                          </p:spTgt>
                                        </p:tgtEl>
                                        <p:attrNameLst>
                                          <p:attrName>r</p:attrName>
                                        </p:attrNameLst>
                                      </p:cBhvr>
                                    </p:animRot>
                                    <p:animRot by="-1500000">
                                      <p:cBhvr>
                                        <p:cTn id="111" dur="125" fill="hold">
                                          <p:stCondLst>
                                            <p:cond delay="250"/>
                                          </p:stCondLst>
                                        </p:cTn>
                                        <p:tgtEl>
                                          <p:spTgt spid="36">
                                            <p:txEl>
                                              <p:pRg st="0" end="0"/>
                                            </p:txEl>
                                          </p:spTgt>
                                        </p:tgtEl>
                                        <p:attrNameLst>
                                          <p:attrName>r</p:attrName>
                                        </p:attrNameLst>
                                      </p:cBhvr>
                                    </p:animRot>
                                    <p:animRot by="1500000">
                                      <p:cBhvr>
                                        <p:cTn id="112" dur="125" fill="hold">
                                          <p:stCondLst>
                                            <p:cond delay="375"/>
                                          </p:stCondLst>
                                        </p:cTn>
                                        <p:tgtEl>
                                          <p:spTgt spid="36">
                                            <p:txEl>
                                              <p:pRg st="0" end="0"/>
                                            </p:txEl>
                                          </p:spTgt>
                                        </p:tgtEl>
                                        <p:attrNameLst>
                                          <p:attrName>r</p:attrName>
                                        </p:attrNameLst>
                                      </p:cBhvr>
                                    </p:animRot>
                                  </p:childTnLst>
                                </p:cTn>
                              </p:par>
                            </p:childTnLst>
                          </p:cTn>
                        </p:par>
                        <p:par>
                          <p:cTn id="113" fill="hold">
                            <p:stCondLst>
                              <p:cond delay="6699"/>
                            </p:stCondLst>
                            <p:childTnLst>
                              <p:par>
                                <p:cTn id="114" presetID="34" presetClass="emph" presetSubtype="0" fill="hold" grpId="1" nodeType="afterEffect" nodePh="1">
                                  <p:stCondLst>
                                    <p:cond delay="0"/>
                                  </p:stCondLst>
                                  <p:endCondLst>
                                    <p:cond evt="begin" delay="0">
                                      <p:tn val="114"/>
                                    </p:cond>
                                  </p:endCondLst>
                                  <p:iterate type="lt">
                                    <p:tmPct val="10000"/>
                                  </p:iterate>
                                  <p:childTnLst>
                                    <p:animMotion origin="layout" path="M 0.0 0.0 L 0.0 -0.07213" pathEditMode="relative" ptsTypes="">
                                      <p:cBhvr>
                                        <p:cTn id="115" dur="250" accel="50000" decel="50000" autoRev="1" fill="hold">
                                          <p:stCondLst>
                                            <p:cond delay="0"/>
                                          </p:stCondLst>
                                        </p:cTn>
                                        <p:tgtEl>
                                          <p:spTgt spid="38">
                                            <p:txEl>
                                              <p:pRg st="0" end="0"/>
                                            </p:txEl>
                                          </p:spTgt>
                                        </p:tgtEl>
                                        <p:attrNameLst>
                                          <p:attrName>ppt_x</p:attrName>
                                          <p:attrName>ppt_y</p:attrName>
                                        </p:attrNameLst>
                                      </p:cBhvr>
                                    </p:animMotion>
                                    <p:animRot by="1500000">
                                      <p:cBhvr>
                                        <p:cTn id="116" dur="125" fill="hold">
                                          <p:stCondLst>
                                            <p:cond delay="0"/>
                                          </p:stCondLst>
                                        </p:cTn>
                                        <p:tgtEl>
                                          <p:spTgt spid="38">
                                            <p:txEl>
                                              <p:pRg st="0" end="0"/>
                                            </p:txEl>
                                          </p:spTgt>
                                        </p:tgtEl>
                                        <p:attrNameLst>
                                          <p:attrName>r</p:attrName>
                                        </p:attrNameLst>
                                      </p:cBhvr>
                                    </p:animRot>
                                    <p:animRot by="-1500000">
                                      <p:cBhvr>
                                        <p:cTn id="117" dur="125" fill="hold">
                                          <p:stCondLst>
                                            <p:cond delay="125"/>
                                          </p:stCondLst>
                                        </p:cTn>
                                        <p:tgtEl>
                                          <p:spTgt spid="38">
                                            <p:txEl>
                                              <p:pRg st="0" end="0"/>
                                            </p:txEl>
                                          </p:spTgt>
                                        </p:tgtEl>
                                        <p:attrNameLst>
                                          <p:attrName>r</p:attrName>
                                        </p:attrNameLst>
                                      </p:cBhvr>
                                    </p:animRot>
                                    <p:animRot by="-1500000">
                                      <p:cBhvr>
                                        <p:cTn id="118" dur="125" fill="hold">
                                          <p:stCondLst>
                                            <p:cond delay="250"/>
                                          </p:stCondLst>
                                        </p:cTn>
                                        <p:tgtEl>
                                          <p:spTgt spid="38">
                                            <p:txEl>
                                              <p:pRg st="0" end="0"/>
                                            </p:txEl>
                                          </p:spTgt>
                                        </p:tgtEl>
                                        <p:attrNameLst>
                                          <p:attrName>r</p:attrName>
                                        </p:attrNameLst>
                                      </p:cBhvr>
                                    </p:animRot>
                                    <p:animRot by="1500000">
                                      <p:cBhvr>
                                        <p:cTn id="119" dur="125" fill="hold">
                                          <p:stCondLst>
                                            <p:cond delay="375"/>
                                          </p:stCondLst>
                                        </p:cTn>
                                        <p:tgtEl>
                                          <p:spTgt spid="38">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uiExpand="1"/>
      <p:bldP spid="4" grpId="0" animBg="1"/>
      <p:bldP spid="23" grpId="0"/>
      <p:bldP spid="24" grpId="0"/>
      <p:bldP spid="27" grpId="0" build="p">
        <p:tmplLst>
          <p:tmpl lvl="1">
            <p:tnLst>
              <p:par>
                <p:cTn presetID="2" presetClass="entr" presetSubtype="4"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ppt_x"/>
                          </p:val>
                        </p:tav>
                        <p:tav tm="100000">
                          <p:val>
                            <p:strVal val="#ppt_x"/>
                          </p:val>
                        </p:tav>
                      </p:tavLst>
                    </p:anim>
                    <p:anim calcmode="lin" valueType="num">
                      <p:cBhvr additive="base">
                        <p:cTn dur="500" fill="hold"/>
                        <p:tgtEl>
                          <p:spTgt spid="27"/>
                        </p:tgtEl>
                        <p:attrNameLst>
                          <p:attrName>ppt_y</p:attrName>
                        </p:attrNameLst>
                      </p:cBhvr>
                      <p:tavLst>
                        <p:tav tm="0">
                          <p:val>
                            <p:strVal val="1+#ppt_h/2"/>
                          </p:val>
                        </p:tav>
                        <p:tav tm="100000">
                          <p:val>
                            <p:strVal val="#ppt_y"/>
                          </p:val>
                        </p:tav>
                      </p:tavLst>
                    </p:anim>
                  </p:childTnLst>
                </p:cTn>
              </p:par>
            </p:tnLst>
          </p:tmpl>
        </p:tmplLst>
      </p:bldP>
      <p:bldP spid="28" grpId="0" build="p">
        <p:tmplLst>
          <p:tmpl lvl="1">
            <p:tnLst>
              <p:par>
                <p:cTn presetID="14" presetClass="entr" presetSubtype="10" fill="hold" nodeType="afterEffect" nodePh="1">
                  <p:stCondLst>
                    <p:cond delay="0"/>
                  </p:stCondLst>
                  <p:endCondLst>
                    <p:cond delay="0"/>
                  </p:endCondLst>
                  <p:iterate type="lt">
                    <p:tmPct val="10000"/>
                  </p:iterate>
                  <p:childTnLst>
                    <p:set>
                      <p:cBhvr>
                        <p:cTn dur="1" fill="hold">
                          <p:stCondLst>
                            <p:cond delay="0"/>
                          </p:stCondLst>
                        </p:cTn>
                        <p:tgtEl>
                          <p:spTgt spid="28"/>
                        </p:tgtEl>
                        <p:attrNameLst>
                          <p:attrName>style.visibility</p:attrName>
                        </p:attrNameLst>
                      </p:cBhvr>
                      <p:to>
                        <p:strVal val="visible"/>
                      </p:to>
                    </p:set>
                    <p:animEffect transition="in" filter="randombar(horizontal)">
                      <p:cBhvr>
                        <p:cTn dur="1000"/>
                        <p:tgtEl>
                          <p:spTgt spid="28"/>
                        </p:tgtEl>
                      </p:cBhvr>
                    </p:animEffect>
                  </p:childTnLst>
                </p:cTn>
              </p:par>
            </p:tnLst>
          </p:tmpl>
        </p:tmplLst>
      </p:bldP>
      <p:bldP spid="28" grpId="1" build="p">
        <p:tmplLst>
          <p:tmpl lvl="1">
            <p:tnLst>
              <p:par>
                <p:cTn presetID="34" presetClass="emph" presetSubtype="0" fill="hold" nodeType="afterEffect" nodePh="1">
                  <p:stCondLst>
                    <p:cond delay="0"/>
                  </p:stCondLst>
                  <p:endCondLst>
                    <p:cond delay="0"/>
                  </p:endCondLst>
                  <p:iterate type="lt">
                    <p:tmPct val="10000"/>
                  </p:iterate>
                  <p:childTnLst>
                    <p:animMotion origin="layout" path="M 0.0 0.0 L 0.0 -0.07213" pathEditMode="relative" ptsTypes="">
                      <p:cBhvr>
                        <p:cTn dur="250" accel="50000" decel="50000" autoRev="1" fill="hold">
                          <p:stCondLst>
                            <p:cond delay="0"/>
                          </p:stCondLst>
                        </p:cTn>
                        <p:tgtEl>
                          <p:spTgt spid="28"/>
                        </p:tgtEl>
                        <p:attrNameLst>
                          <p:attrName>ppt_x</p:attrName>
                          <p:attrName>ppt_y</p:attrName>
                        </p:attrNameLst>
                      </p:cBhvr>
                    </p:animMotion>
                    <p:animRot by="1500000">
                      <p:cBhvr>
                        <p:cTn dur="125" fill="hold">
                          <p:stCondLst>
                            <p:cond delay="0"/>
                          </p:stCondLst>
                        </p:cTn>
                        <p:tgtEl>
                          <p:spTgt spid="28"/>
                        </p:tgtEl>
                        <p:attrNameLst>
                          <p:attrName>r</p:attrName>
                        </p:attrNameLst>
                      </p:cBhvr>
                    </p:animRot>
                    <p:animRot by="-1500000">
                      <p:cBhvr>
                        <p:cTn dur="125" fill="hold">
                          <p:stCondLst>
                            <p:cond delay="125"/>
                          </p:stCondLst>
                        </p:cTn>
                        <p:tgtEl>
                          <p:spTgt spid="28"/>
                        </p:tgtEl>
                        <p:attrNameLst>
                          <p:attrName>r</p:attrName>
                        </p:attrNameLst>
                      </p:cBhvr>
                    </p:animRot>
                    <p:animRot by="-1500000">
                      <p:cBhvr>
                        <p:cTn dur="125" fill="hold">
                          <p:stCondLst>
                            <p:cond delay="250"/>
                          </p:stCondLst>
                        </p:cTn>
                        <p:tgtEl>
                          <p:spTgt spid="28"/>
                        </p:tgtEl>
                        <p:attrNameLst>
                          <p:attrName>r</p:attrName>
                        </p:attrNameLst>
                      </p:cBhvr>
                    </p:animRot>
                    <p:animRot by="1500000">
                      <p:cBhvr>
                        <p:cTn dur="125" fill="hold">
                          <p:stCondLst>
                            <p:cond delay="375"/>
                          </p:stCondLst>
                        </p:cTn>
                        <p:tgtEl>
                          <p:spTgt spid="28"/>
                        </p:tgtEl>
                        <p:attrNameLst>
                          <p:attrName>r</p:attrName>
                        </p:attrNameLst>
                      </p:cBhvr>
                    </p:animRot>
                  </p:childTnLst>
                </p:cTn>
              </p:par>
            </p:tnLst>
          </p:tmpl>
        </p:tmplLst>
      </p:bldP>
      <p:bldP spid="29" grpId="0" uiExpand="1" build="p">
        <p:tmplLst>
          <p:tmpl lvl="1">
            <p:tnLst>
              <p:par>
                <p:cTn presetID="2" presetClass="entr" presetSubtype="4" fill="hold" nodeType="withEffect">
                  <p:stCondLst>
                    <p:cond delay="0"/>
                  </p:stCondLst>
                  <p:childTnLst>
                    <p:set>
                      <p:cBhvr>
                        <p:cTn dur="1" fill="hold">
                          <p:stCondLst>
                            <p:cond delay="0"/>
                          </p:stCondLst>
                        </p:cTn>
                        <p:tgtEl>
                          <p:spTgt spid="29"/>
                        </p:tgtEl>
                        <p:attrNameLst>
                          <p:attrName>style.visibility</p:attrName>
                        </p:attrNameLst>
                      </p:cBhvr>
                      <p:to>
                        <p:strVal val="visible"/>
                      </p:to>
                    </p:set>
                    <p:anim calcmode="lin" valueType="num">
                      <p:cBhvr additive="base">
                        <p:cTn dur="500" fill="hold"/>
                        <p:tgtEl>
                          <p:spTgt spid="29"/>
                        </p:tgtEl>
                        <p:attrNameLst>
                          <p:attrName>ppt_x</p:attrName>
                        </p:attrNameLst>
                      </p:cBhvr>
                      <p:tavLst>
                        <p:tav tm="0">
                          <p:val>
                            <p:strVal val="#ppt_x"/>
                          </p:val>
                        </p:tav>
                        <p:tav tm="100000">
                          <p:val>
                            <p:strVal val="#ppt_x"/>
                          </p:val>
                        </p:tav>
                      </p:tavLst>
                    </p:anim>
                    <p:anim calcmode="lin" valueType="num">
                      <p:cBhvr additive="base">
                        <p:cTn dur="500" fill="hold"/>
                        <p:tgtEl>
                          <p:spTgt spid="29"/>
                        </p:tgtEl>
                        <p:attrNameLst>
                          <p:attrName>ppt_y</p:attrName>
                        </p:attrNameLst>
                      </p:cBhvr>
                      <p:tavLst>
                        <p:tav tm="0">
                          <p:val>
                            <p:strVal val="1+#ppt_h/2"/>
                          </p:val>
                        </p:tav>
                        <p:tav tm="100000">
                          <p:val>
                            <p:strVal val="#ppt_y"/>
                          </p:val>
                        </p:tav>
                      </p:tavLst>
                    </p:anim>
                  </p:childTnLst>
                </p:cTn>
              </p:par>
            </p:tnLst>
          </p:tmpl>
        </p:tmplLst>
      </p:bldP>
      <p:bldP spid="30" grpId="0" uiExpand="1" build="p">
        <p:tmplLst>
          <p:tmpl lvl="1">
            <p:tnLst>
              <p:par>
                <p:cTn presetID="14" presetClass="entr" presetSubtype="10" fill="hold" nodeType="withEffect" nodePh="1">
                  <p:stCondLst>
                    <p:cond delay="0"/>
                  </p:stCondLst>
                  <p:endCondLst>
                    <p:cond delay="0"/>
                  </p:endCondLst>
                  <p:iterate type="lt">
                    <p:tmPct val="10000"/>
                  </p:iterate>
                  <p:childTnLst>
                    <p:set>
                      <p:cBhvr>
                        <p:cTn dur="1" fill="hold">
                          <p:stCondLst>
                            <p:cond delay="0"/>
                          </p:stCondLst>
                        </p:cTn>
                        <p:tgtEl>
                          <p:spTgt spid="30"/>
                        </p:tgtEl>
                        <p:attrNameLst>
                          <p:attrName>style.visibility</p:attrName>
                        </p:attrNameLst>
                      </p:cBhvr>
                      <p:to>
                        <p:strVal val="visible"/>
                      </p:to>
                    </p:set>
                    <p:animEffect transition="in" filter="randombar(horizontal)">
                      <p:cBhvr>
                        <p:cTn dur="1000"/>
                        <p:tgtEl>
                          <p:spTgt spid="30"/>
                        </p:tgtEl>
                      </p:cBhvr>
                    </p:animEffect>
                  </p:childTnLst>
                </p:cTn>
              </p:par>
            </p:tnLst>
          </p:tmpl>
        </p:tmplLst>
      </p:bldP>
      <p:bldP spid="30" grpId="1" build="p">
        <p:tmplLst>
          <p:tmpl lvl="1">
            <p:tnLst>
              <p:par>
                <p:cTn presetID="34" presetClass="emph" presetSubtype="0" fill="hold" nodeType="afterEffect" nodePh="1">
                  <p:stCondLst>
                    <p:cond delay="0"/>
                  </p:stCondLst>
                  <p:endCondLst>
                    <p:cond delay="0"/>
                  </p:endCondLst>
                  <p:iterate type="lt">
                    <p:tmPct val="10000"/>
                  </p:iterate>
                  <p:childTnLst>
                    <p:animMotion origin="layout" path="M 0.0 0.0 L 0.0 -0.07213" pathEditMode="relative" ptsTypes="">
                      <p:cBhvr>
                        <p:cTn dur="250" accel="50000" decel="50000" autoRev="1" fill="hold">
                          <p:stCondLst>
                            <p:cond delay="0"/>
                          </p:stCondLst>
                        </p:cTn>
                        <p:tgtEl>
                          <p:spTgt spid="30"/>
                        </p:tgtEl>
                        <p:attrNameLst>
                          <p:attrName>ppt_x</p:attrName>
                          <p:attrName>ppt_y</p:attrName>
                        </p:attrNameLst>
                      </p:cBhvr>
                    </p:animMotion>
                    <p:animRot by="1500000">
                      <p:cBhvr>
                        <p:cTn dur="125" fill="hold">
                          <p:stCondLst>
                            <p:cond delay="0"/>
                          </p:stCondLst>
                        </p:cTn>
                        <p:tgtEl>
                          <p:spTgt spid="30"/>
                        </p:tgtEl>
                        <p:attrNameLst>
                          <p:attrName>r</p:attrName>
                        </p:attrNameLst>
                      </p:cBhvr>
                    </p:animRot>
                    <p:animRot by="-1500000">
                      <p:cBhvr>
                        <p:cTn dur="125" fill="hold">
                          <p:stCondLst>
                            <p:cond delay="125"/>
                          </p:stCondLst>
                        </p:cTn>
                        <p:tgtEl>
                          <p:spTgt spid="30"/>
                        </p:tgtEl>
                        <p:attrNameLst>
                          <p:attrName>r</p:attrName>
                        </p:attrNameLst>
                      </p:cBhvr>
                    </p:animRot>
                    <p:animRot by="-1500000">
                      <p:cBhvr>
                        <p:cTn dur="125" fill="hold">
                          <p:stCondLst>
                            <p:cond delay="250"/>
                          </p:stCondLst>
                        </p:cTn>
                        <p:tgtEl>
                          <p:spTgt spid="30"/>
                        </p:tgtEl>
                        <p:attrNameLst>
                          <p:attrName>r</p:attrName>
                        </p:attrNameLst>
                      </p:cBhvr>
                    </p:animRot>
                    <p:animRot by="1500000">
                      <p:cBhvr>
                        <p:cTn dur="125" fill="hold">
                          <p:stCondLst>
                            <p:cond delay="375"/>
                          </p:stCondLst>
                        </p:cTn>
                        <p:tgtEl>
                          <p:spTgt spid="30"/>
                        </p:tgtEl>
                        <p:attrNameLst>
                          <p:attrName>r</p:attrName>
                        </p:attrNameLst>
                      </p:cBhvr>
                    </p:animRot>
                  </p:childTnLst>
                </p:cTn>
              </p:par>
            </p:tnLst>
          </p:tmpl>
        </p:tmplLst>
      </p:bldP>
      <p:bldP spid="31" grpId="0" build="p">
        <p:tmplLst>
          <p:tmpl lvl="1">
            <p:tnLst>
              <p:par>
                <p:cTn presetID="2" presetClass="entr" presetSubtype="4" fill="hold" nodeType="withEffect">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fill="hold"/>
                        <p:tgtEl>
                          <p:spTgt spid="31"/>
                        </p:tgtEl>
                        <p:attrNameLst>
                          <p:attrName>ppt_x</p:attrName>
                        </p:attrNameLst>
                      </p:cBhvr>
                      <p:tavLst>
                        <p:tav tm="0">
                          <p:val>
                            <p:strVal val="#ppt_x"/>
                          </p:val>
                        </p:tav>
                        <p:tav tm="100000">
                          <p:val>
                            <p:strVal val="#ppt_x"/>
                          </p:val>
                        </p:tav>
                      </p:tavLst>
                    </p:anim>
                    <p:anim calcmode="lin" valueType="num">
                      <p:cBhvr additive="base">
                        <p:cTn dur="500" fill="hold"/>
                        <p:tgtEl>
                          <p:spTgt spid="31"/>
                        </p:tgtEl>
                        <p:attrNameLst>
                          <p:attrName>ppt_y</p:attrName>
                        </p:attrNameLst>
                      </p:cBhvr>
                      <p:tavLst>
                        <p:tav tm="0">
                          <p:val>
                            <p:strVal val="1+#ppt_h/2"/>
                          </p:val>
                        </p:tav>
                        <p:tav tm="100000">
                          <p:val>
                            <p:strVal val="#ppt_y"/>
                          </p:val>
                        </p:tav>
                      </p:tavLst>
                    </p:anim>
                  </p:childTnLst>
                </p:cTn>
              </p:par>
            </p:tnLst>
          </p:tmpl>
        </p:tmplLst>
      </p:bldP>
      <p:bldP spid="32" grpId="0" build="p">
        <p:tmplLst>
          <p:tmpl lvl="1">
            <p:tnLst>
              <p:par>
                <p:cTn presetID="14" presetClass="entr" presetSubtype="10" fill="hold" nodeType="withEffect" nodePh="1">
                  <p:stCondLst>
                    <p:cond delay="0"/>
                  </p:stCondLst>
                  <p:endCondLst>
                    <p:cond delay="0"/>
                  </p:endCondLst>
                  <p:iterate type="lt">
                    <p:tmPct val="10000"/>
                  </p:iterate>
                  <p:childTnLst>
                    <p:set>
                      <p:cBhvr>
                        <p:cTn dur="1" fill="hold">
                          <p:stCondLst>
                            <p:cond delay="0"/>
                          </p:stCondLst>
                        </p:cTn>
                        <p:tgtEl>
                          <p:spTgt spid="32"/>
                        </p:tgtEl>
                        <p:attrNameLst>
                          <p:attrName>style.visibility</p:attrName>
                        </p:attrNameLst>
                      </p:cBhvr>
                      <p:to>
                        <p:strVal val="visible"/>
                      </p:to>
                    </p:set>
                    <p:animEffect transition="in" filter="randombar(horizontal)">
                      <p:cBhvr>
                        <p:cTn dur="1000"/>
                        <p:tgtEl>
                          <p:spTgt spid="32"/>
                        </p:tgtEl>
                      </p:cBhvr>
                    </p:animEffect>
                  </p:childTnLst>
                </p:cTn>
              </p:par>
            </p:tnLst>
          </p:tmpl>
        </p:tmplLst>
      </p:bldP>
      <p:bldP spid="32" grpId="1" build="p">
        <p:tmplLst>
          <p:tmpl lvl="1">
            <p:tnLst>
              <p:par>
                <p:cTn presetID="34" presetClass="emph" presetSubtype="0" fill="hold" nodeType="afterEffect" nodePh="1">
                  <p:stCondLst>
                    <p:cond delay="0"/>
                  </p:stCondLst>
                  <p:endCondLst>
                    <p:cond delay="0"/>
                  </p:endCondLst>
                  <p:iterate type="lt">
                    <p:tmPct val="10000"/>
                  </p:iterate>
                  <p:childTnLst>
                    <p:animMotion origin="layout" path="M 0.0 0.0 L 0.0 -0.07213" pathEditMode="relative" ptsTypes="">
                      <p:cBhvr>
                        <p:cTn dur="250" accel="50000" decel="50000" autoRev="1" fill="hold">
                          <p:stCondLst>
                            <p:cond delay="0"/>
                          </p:stCondLst>
                        </p:cTn>
                        <p:tgtEl>
                          <p:spTgt spid="32"/>
                        </p:tgtEl>
                        <p:attrNameLst>
                          <p:attrName>ppt_x</p:attrName>
                          <p:attrName>ppt_y</p:attrName>
                        </p:attrNameLst>
                      </p:cBhvr>
                    </p:animMotion>
                    <p:animRot by="1500000">
                      <p:cBhvr>
                        <p:cTn dur="125" fill="hold">
                          <p:stCondLst>
                            <p:cond delay="0"/>
                          </p:stCondLst>
                        </p:cTn>
                        <p:tgtEl>
                          <p:spTgt spid="32"/>
                        </p:tgtEl>
                        <p:attrNameLst>
                          <p:attrName>r</p:attrName>
                        </p:attrNameLst>
                      </p:cBhvr>
                    </p:animRot>
                    <p:animRot by="-1500000">
                      <p:cBhvr>
                        <p:cTn dur="125" fill="hold">
                          <p:stCondLst>
                            <p:cond delay="125"/>
                          </p:stCondLst>
                        </p:cTn>
                        <p:tgtEl>
                          <p:spTgt spid="32"/>
                        </p:tgtEl>
                        <p:attrNameLst>
                          <p:attrName>r</p:attrName>
                        </p:attrNameLst>
                      </p:cBhvr>
                    </p:animRot>
                    <p:animRot by="-1500000">
                      <p:cBhvr>
                        <p:cTn dur="125" fill="hold">
                          <p:stCondLst>
                            <p:cond delay="250"/>
                          </p:stCondLst>
                        </p:cTn>
                        <p:tgtEl>
                          <p:spTgt spid="32"/>
                        </p:tgtEl>
                        <p:attrNameLst>
                          <p:attrName>r</p:attrName>
                        </p:attrNameLst>
                      </p:cBhvr>
                    </p:animRot>
                    <p:animRot by="1500000">
                      <p:cBhvr>
                        <p:cTn dur="125" fill="hold">
                          <p:stCondLst>
                            <p:cond delay="375"/>
                          </p:stCondLst>
                        </p:cTn>
                        <p:tgtEl>
                          <p:spTgt spid="32"/>
                        </p:tgtEl>
                        <p:attrNameLst>
                          <p:attrName>r</p:attrName>
                        </p:attrNameLst>
                      </p:cBhvr>
                    </p:animRot>
                  </p:childTnLst>
                </p:cTn>
              </p:par>
            </p:tnLst>
          </p:tmpl>
        </p:tmplLst>
      </p:bldP>
      <p:bldP spid="33" grpId="0" build="p">
        <p:tmplLst>
          <p:tmpl lvl="1">
            <p:tnLst>
              <p:par>
                <p:cTn presetID="2" presetClass="entr" presetSubtype="4"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ppt_x"/>
                          </p:val>
                        </p:tav>
                        <p:tav tm="100000">
                          <p:val>
                            <p:strVal val="#ppt_x"/>
                          </p:val>
                        </p:tav>
                      </p:tavLst>
                    </p:anim>
                    <p:anim calcmode="lin" valueType="num">
                      <p:cBhvr additive="base">
                        <p:cTn dur="500" fill="hold"/>
                        <p:tgtEl>
                          <p:spTgt spid="33"/>
                        </p:tgtEl>
                        <p:attrNameLst>
                          <p:attrName>ppt_y</p:attrName>
                        </p:attrNameLst>
                      </p:cBhvr>
                      <p:tavLst>
                        <p:tav tm="0">
                          <p:val>
                            <p:strVal val="1+#ppt_h/2"/>
                          </p:val>
                        </p:tav>
                        <p:tav tm="100000">
                          <p:val>
                            <p:strVal val="#ppt_y"/>
                          </p:val>
                        </p:tav>
                      </p:tavLst>
                    </p:anim>
                  </p:childTnLst>
                </p:cTn>
              </p:par>
            </p:tnLst>
          </p:tmpl>
        </p:tmplLst>
      </p:bldP>
      <p:bldP spid="34" grpId="0" build="p">
        <p:tmplLst>
          <p:tmpl lvl="1">
            <p:tnLst>
              <p:par>
                <p:cTn presetID="14" presetClass="entr" presetSubtype="10" fill="hold" nodeType="withEffect" nodePh="1">
                  <p:stCondLst>
                    <p:cond delay="0"/>
                  </p:stCondLst>
                  <p:endCondLst>
                    <p:cond delay="0"/>
                  </p:endCondLst>
                  <p:iterate type="lt">
                    <p:tmPct val="10000"/>
                  </p:iterate>
                  <p:childTnLst>
                    <p:set>
                      <p:cBhvr>
                        <p:cTn dur="1" fill="hold">
                          <p:stCondLst>
                            <p:cond delay="0"/>
                          </p:stCondLst>
                        </p:cTn>
                        <p:tgtEl>
                          <p:spTgt spid="34"/>
                        </p:tgtEl>
                        <p:attrNameLst>
                          <p:attrName>style.visibility</p:attrName>
                        </p:attrNameLst>
                      </p:cBhvr>
                      <p:to>
                        <p:strVal val="visible"/>
                      </p:to>
                    </p:set>
                    <p:animEffect transition="in" filter="randombar(horizontal)">
                      <p:cBhvr>
                        <p:cTn dur="1000"/>
                        <p:tgtEl>
                          <p:spTgt spid="34"/>
                        </p:tgtEl>
                      </p:cBhvr>
                    </p:animEffect>
                  </p:childTnLst>
                </p:cTn>
              </p:par>
            </p:tnLst>
          </p:tmpl>
        </p:tmplLst>
      </p:bldP>
      <p:bldP spid="34" grpId="1" build="p">
        <p:tmplLst>
          <p:tmpl lvl="1">
            <p:tnLst>
              <p:par>
                <p:cTn presetID="34" presetClass="emph" presetSubtype="0" fill="hold" nodeType="afterEffect" nodePh="1">
                  <p:stCondLst>
                    <p:cond delay="0"/>
                  </p:stCondLst>
                  <p:endCondLst>
                    <p:cond delay="0"/>
                  </p:endCondLst>
                  <p:iterate type="lt">
                    <p:tmPct val="10000"/>
                  </p:iterate>
                  <p:childTnLst>
                    <p:animMotion origin="layout" path="M 0.0 0.0 L 0.0 -0.07213" pathEditMode="relative" ptsTypes="">
                      <p:cBhvr>
                        <p:cTn dur="250" accel="50000" decel="50000" autoRev="1" fill="hold">
                          <p:stCondLst>
                            <p:cond delay="0"/>
                          </p:stCondLst>
                        </p:cTn>
                        <p:tgtEl>
                          <p:spTgt spid="34"/>
                        </p:tgtEl>
                        <p:attrNameLst>
                          <p:attrName>ppt_x</p:attrName>
                          <p:attrName>ppt_y</p:attrName>
                        </p:attrNameLst>
                      </p:cBhvr>
                    </p:animMotion>
                    <p:animRot by="1500000">
                      <p:cBhvr>
                        <p:cTn dur="125" fill="hold">
                          <p:stCondLst>
                            <p:cond delay="0"/>
                          </p:stCondLst>
                        </p:cTn>
                        <p:tgtEl>
                          <p:spTgt spid="34"/>
                        </p:tgtEl>
                        <p:attrNameLst>
                          <p:attrName>r</p:attrName>
                        </p:attrNameLst>
                      </p:cBhvr>
                    </p:animRot>
                    <p:animRot by="-1500000">
                      <p:cBhvr>
                        <p:cTn dur="125" fill="hold">
                          <p:stCondLst>
                            <p:cond delay="125"/>
                          </p:stCondLst>
                        </p:cTn>
                        <p:tgtEl>
                          <p:spTgt spid="34"/>
                        </p:tgtEl>
                        <p:attrNameLst>
                          <p:attrName>r</p:attrName>
                        </p:attrNameLst>
                      </p:cBhvr>
                    </p:animRot>
                    <p:animRot by="-1500000">
                      <p:cBhvr>
                        <p:cTn dur="125" fill="hold">
                          <p:stCondLst>
                            <p:cond delay="250"/>
                          </p:stCondLst>
                        </p:cTn>
                        <p:tgtEl>
                          <p:spTgt spid="34"/>
                        </p:tgtEl>
                        <p:attrNameLst>
                          <p:attrName>r</p:attrName>
                        </p:attrNameLst>
                      </p:cBhvr>
                    </p:animRot>
                    <p:animRot by="1500000">
                      <p:cBhvr>
                        <p:cTn dur="125" fill="hold">
                          <p:stCondLst>
                            <p:cond delay="375"/>
                          </p:stCondLst>
                        </p:cTn>
                        <p:tgtEl>
                          <p:spTgt spid="34"/>
                        </p:tgtEl>
                        <p:attrNameLst>
                          <p:attrName>r</p:attrName>
                        </p:attrNameLst>
                      </p:cBhvr>
                    </p:animRot>
                  </p:childTnLst>
                </p:cTn>
              </p:par>
            </p:tnLst>
          </p:tmpl>
        </p:tmplLst>
      </p:bldP>
      <p:bldP spid="35" grpId="0" build="p">
        <p:tmplLst>
          <p:tmpl lvl="1">
            <p:tnLst>
              <p:par>
                <p:cTn presetID="2" presetClass="entr" presetSubtype="4" fill="hold" nodeType="withEffect">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fill="hold"/>
                        <p:tgtEl>
                          <p:spTgt spid="35"/>
                        </p:tgtEl>
                        <p:attrNameLst>
                          <p:attrName>ppt_x</p:attrName>
                        </p:attrNameLst>
                      </p:cBhvr>
                      <p:tavLst>
                        <p:tav tm="0">
                          <p:val>
                            <p:strVal val="#ppt_x"/>
                          </p:val>
                        </p:tav>
                        <p:tav tm="100000">
                          <p:val>
                            <p:strVal val="#ppt_x"/>
                          </p:val>
                        </p:tav>
                      </p:tavLst>
                    </p:anim>
                    <p:anim calcmode="lin" valueType="num">
                      <p:cBhvr additive="base">
                        <p:cTn dur="500" fill="hold"/>
                        <p:tgtEl>
                          <p:spTgt spid="35"/>
                        </p:tgtEl>
                        <p:attrNameLst>
                          <p:attrName>ppt_y</p:attrName>
                        </p:attrNameLst>
                      </p:cBhvr>
                      <p:tavLst>
                        <p:tav tm="0">
                          <p:val>
                            <p:strVal val="1+#ppt_h/2"/>
                          </p:val>
                        </p:tav>
                        <p:tav tm="100000">
                          <p:val>
                            <p:strVal val="#ppt_y"/>
                          </p:val>
                        </p:tav>
                      </p:tavLst>
                    </p:anim>
                  </p:childTnLst>
                </p:cTn>
              </p:par>
            </p:tnLst>
          </p:tmpl>
        </p:tmplLst>
      </p:bldP>
      <p:bldP spid="36" grpId="0" build="p">
        <p:tmplLst>
          <p:tmpl lvl="1">
            <p:tnLst>
              <p:par>
                <p:cTn presetID="14" presetClass="entr" presetSubtype="10" fill="hold" nodeType="withEffect" nodePh="1">
                  <p:stCondLst>
                    <p:cond delay="0"/>
                  </p:stCondLst>
                  <p:endCondLst>
                    <p:cond delay="0"/>
                  </p:endCondLst>
                  <p:iterate type="lt">
                    <p:tmPct val="10000"/>
                  </p:iterate>
                  <p:childTnLst>
                    <p:set>
                      <p:cBhvr>
                        <p:cTn dur="1" fill="hold">
                          <p:stCondLst>
                            <p:cond delay="0"/>
                          </p:stCondLst>
                        </p:cTn>
                        <p:tgtEl>
                          <p:spTgt spid="36"/>
                        </p:tgtEl>
                        <p:attrNameLst>
                          <p:attrName>style.visibility</p:attrName>
                        </p:attrNameLst>
                      </p:cBhvr>
                      <p:to>
                        <p:strVal val="visible"/>
                      </p:to>
                    </p:set>
                    <p:animEffect transition="in" filter="randombar(horizontal)">
                      <p:cBhvr>
                        <p:cTn dur="1000"/>
                        <p:tgtEl>
                          <p:spTgt spid="36"/>
                        </p:tgtEl>
                      </p:cBhvr>
                    </p:animEffect>
                  </p:childTnLst>
                </p:cTn>
              </p:par>
            </p:tnLst>
          </p:tmpl>
        </p:tmplLst>
      </p:bldP>
      <p:bldP spid="36" grpId="1" build="p">
        <p:tmplLst>
          <p:tmpl lvl="1">
            <p:tnLst>
              <p:par>
                <p:cTn presetID="34" presetClass="emph" presetSubtype="0" fill="hold" nodeType="afterEffect" nodePh="1">
                  <p:stCondLst>
                    <p:cond delay="0"/>
                  </p:stCondLst>
                  <p:endCondLst>
                    <p:cond delay="0"/>
                  </p:endCondLst>
                  <p:iterate type="lt">
                    <p:tmPct val="10000"/>
                  </p:iterate>
                  <p:childTnLst>
                    <p:animMotion origin="layout" path="M 0.0 0.0 L 0.0 -0.07213" pathEditMode="relative" ptsTypes="">
                      <p:cBhvr>
                        <p:cTn dur="250" accel="50000" decel="50000" autoRev="1" fill="hold">
                          <p:stCondLst>
                            <p:cond delay="0"/>
                          </p:stCondLst>
                        </p:cTn>
                        <p:tgtEl>
                          <p:spTgt spid="36"/>
                        </p:tgtEl>
                        <p:attrNameLst>
                          <p:attrName>ppt_x</p:attrName>
                          <p:attrName>ppt_y</p:attrName>
                        </p:attrNameLst>
                      </p:cBhvr>
                    </p:animMotion>
                    <p:animRot by="1500000">
                      <p:cBhvr>
                        <p:cTn dur="125" fill="hold">
                          <p:stCondLst>
                            <p:cond delay="0"/>
                          </p:stCondLst>
                        </p:cTn>
                        <p:tgtEl>
                          <p:spTgt spid="36"/>
                        </p:tgtEl>
                        <p:attrNameLst>
                          <p:attrName>r</p:attrName>
                        </p:attrNameLst>
                      </p:cBhvr>
                    </p:animRot>
                    <p:animRot by="-1500000">
                      <p:cBhvr>
                        <p:cTn dur="125" fill="hold">
                          <p:stCondLst>
                            <p:cond delay="125"/>
                          </p:stCondLst>
                        </p:cTn>
                        <p:tgtEl>
                          <p:spTgt spid="36"/>
                        </p:tgtEl>
                        <p:attrNameLst>
                          <p:attrName>r</p:attrName>
                        </p:attrNameLst>
                      </p:cBhvr>
                    </p:animRot>
                    <p:animRot by="-1500000">
                      <p:cBhvr>
                        <p:cTn dur="125" fill="hold">
                          <p:stCondLst>
                            <p:cond delay="250"/>
                          </p:stCondLst>
                        </p:cTn>
                        <p:tgtEl>
                          <p:spTgt spid="36"/>
                        </p:tgtEl>
                        <p:attrNameLst>
                          <p:attrName>r</p:attrName>
                        </p:attrNameLst>
                      </p:cBhvr>
                    </p:animRot>
                    <p:animRot by="1500000">
                      <p:cBhvr>
                        <p:cTn dur="125" fill="hold">
                          <p:stCondLst>
                            <p:cond delay="375"/>
                          </p:stCondLst>
                        </p:cTn>
                        <p:tgtEl>
                          <p:spTgt spid="36"/>
                        </p:tgtEl>
                        <p:attrNameLst>
                          <p:attrName>r</p:attrName>
                        </p:attrNameLst>
                      </p:cBhvr>
                    </p:animRot>
                  </p:childTnLst>
                </p:cTn>
              </p:par>
            </p:tnLst>
          </p:tmpl>
        </p:tmplLst>
      </p:bldP>
      <p:bldP spid="37" grpId="0" build="p">
        <p:tmplLst>
          <p:tmpl lvl="1">
            <p:tnLst>
              <p:par>
                <p:cTn presetID="2" presetClass="entr" presetSubtype="4" fill="hold" nodeType="withEffect">
                  <p:stCondLst>
                    <p:cond delay="0"/>
                  </p:stCondLst>
                  <p:childTnLst>
                    <p:set>
                      <p:cBhvr>
                        <p:cTn dur="1" fill="hold">
                          <p:stCondLst>
                            <p:cond delay="0"/>
                          </p:stCondLst>
                        </p:cTn>
                        <p:tgtEl>
                          <p:spTgt spid="37"/>
                        </p:tgtEl>
                        <p:attrNameLst>
                          <p:attrName>style.visibility</p:attrName>
                        </p:attrNameLst>
                      </p:cBhvr>
                      <p:to>
                        <p:strVal val="visible"/>
                      </p:to>
                    </p:set>
                    <p:anim calcmode="lin" valueType="num">
                      <p:cBhvr additive="base">
                        <p:cTn dur="500" fill="hold"/>
                        <p:tgtEl>
                          <p:spTgt spid="37"/>
                        </p:tgtEl>
                        <p:attrNameLst>
                          <p:attrName>ppt_x</p:attrName>
                        </p:attrNameLst>
                      </p:cBhvr>
                      <p:tavLst>
                        <p:tav tm="0">
                          <p:val>
                            <p:strVal val="#ppt_x"/>
                          </p:val>
                        </p:tav>
                        <p:tav tm="100000">
                          <p:val>
                            <p:strVal val="#ppt_x"/>
                          </p:val>
                        </p:tav>
                      </p:tavLst>
                    </p:anim>
                    <p:anim calcmode="lin" valueType="num">
                      <p:cBhvr additive="base">
                        <p:cTn dur="500" fill="hold"/>
                        <p:tgtEl>
                          <p:spTgt spid="37"/>
                        </p:tgtEl>
                        <p:attrNameLst>
                          <p:attrName>ppt_y</p:attrName>
                        </p:attrNameLst>
                      </p:cBhvr>
                      <p:tavLst>
                        <p:tav tm="0">
                          <p:val>
                            <p:strVal val="1+#ppt_h/2"/>
                          </p:val>
                        </p:tav>
                        <p:tav tm="100000">
                          <p:val>
                            <p:strVal val="#ppt_y"/>
                          </p:val>
                        </p:tav>
                      </p:tavLst>
                    </p:anim>
                  </p:childTnLst>
                </p:cTn>
              </p:par>
            </p:tnLst>
          </p:tmpl>
        </p:tmplLst>
      </p:bldP>
      <p:bldP spid="38" grpId="0" build="p">
        <p:tmplLst>
          <p:tmpl lvl="1">
            <p:tnLst>
              <p:par>
                <p:cTn presetID="14" presetClass="entr" presetSubtype="10" fill="hold" nodeType="withEffect" nodePh="1">
                  <p:stCondLst>
                    <p:cond delay="0"/>
                  </p:stCondLst>
                  <p:endCondLst>
                    <p:cond delay="0"/>
                  </p:endCondLst>
                  <p:iterate type="lt">
                    <p:tmPct val="10000"/>
                  </p:iterate>
                  <p:childTnLst>
                    <p:set>
                      <p:cBhvr>
                        <p:cTn dur="1" fill="hold">
                          <p:stCondLst>
                            <p:cond delay="0"/>
                          </p:stCondLst>
                        </p:cTn>
                        <p:tgtEl>
                          <p:spTgt spid="38"/>
                        </p:tgtEl>
                        <p:attrNameLst>
                          <p:attrName>style.visibility</p:attrName>
                        </p:attrNameLst>
                      </p:cBhvr>
                      <p:to>
                        <p:strVal val="visible"/>
                      </p:to>
                    </p:set>
                    <p:animEffect transition="in" filter="randombar(horizontal)">
                      <p:cBhvr>
                        <p:cTn dur="1000"/>
                        <p:tgtEl>
                          <p:spTgt spid="38"/>
                        </p:tgtEl>
                      </p:cBhvr>
                    </p:animEffect>
                  </p:childTnLst>
                </p:cTn>
              </p:par>
            </p:tnLst>
          </p:tmpl>
        </p:tmplLst>
      </p:bldP>
      <p:bldP spid="38" grpId="1" build="p">
        <p:tmplLst>
          <p:tmpl lvl="1">
            <p:tnLst>
              <p:par>
                <p:cTn presetID="34" presetClass="emph" presetSubtype="0" fill="hold" nodeType="afterEffect" nodePh="1">
                  <p:stCondLst>
                    <p:cond delay="0"/>
                  </p:stCondLst>
                  <p:endCondLst>
                    <p:cond delay="0"/>
                  </p:endCondLst>
                  <p:iterate type="lt">
                    <p:tmPct val="10000"/>
                  </p:iterate>
                  <p:childTnLst>
                    <p:animMotion origin="layout" path="M 0.0 0.0 L 0.0 -0.07213" pathEditMode="relative" ptsTypes="">
                      <p:cBhvr>
                        <p:cTn dur="250" accel="50000" decel="50000" autoRev="1" fill="hold">
                          <p:stCondLst>
                            <p:cond delay="0"/>
                          </p:stCondLst>
                        </p:cTn>
                        <p:tgtEl>
                          <p:spTgt spid="38"/>
                        </p:tgtEl>
                        <p:attrNameLst>
                          <p:attrName>ppt_x</p:attrName>
                          <p:attrName>ppt_y</p:attrName>
                        </p:attrNameLst>
                      </p:cBhvr>
                    </p:animMotion>
                    <p:animRot by="1500000">
                      <p:cBhvr>
                        <p:cTn dur="125" fill="hold">
                          <p:stCondLst>
                            <p:cond delay="0"/>
                          </p:stCondLst>
                        </p:cTn>
                        <p:tgtEl>
                          <p:spTgt spid="38"/>
                        </p:tgtEl>
                        <p:attrNameLst>
                          <p:attrName>r</p:attrName>
                        </p:attrNameLst>
                      </p:cBhvr>
                    </p:animRot>
                    <p:animRot by="-1500000">
                      <p:cBhvr>
                        <p:cTn dur="125" fill="hold">
                          <p:stCondLst>
                            <p:cond delay="125"/>
                          </p:stCondLst>
                        </p:cTn>
                        <p:tgtEl>
                          <p:spTgt spid="38"/>
                        </p:tgtEl>
                        <p:attrNameLst>
                          <p:attrName>r</p:attrName>
                        </p:attrNameLst>
                      </p:cBhvr>
                    </p:animRot>
                    <p:animRot by="-1500000">
                      <p:cBhvr>
                        <p:cTn dur="125" fill="hold">
                          <p:stCondLst>
                            <p:cond delay="250"/>
                          </p:stCondLst>
                        </p:cTn>
                        <p:tgtEl>
                          <p:spTgt spid="38"/>
                        </p:tgtEl>
                        <p:attrNameLst>
                          <p:attrName>r</p:attrName>
                        </p:attrNameLst>
                      </p:cBhvr>
                    </p:animRot>
                    <p:animRot by="1500000">
                      <p:cBhvr>
                        <p:cTn dur="125" fill="hold">
                          <p:stCondLst>
                            <p:cond delay="375"/>
                          </p:stCondLst>
                        </p:cTn>
                        <p:tgtEl>
                          <p:spTgt spid="38"/>
                        </p:tgtEl>
                        <p:attrNameLst>
                          <p:attrName>r</p:attrName>
                        </p:attrNameLst>
                      </p:cBhvr>
                    </p:animRot>
                  </p:childTnLst>
                </p:cTn>
              </p:par>
            </p:tnLst>
          </p:tmpl>
        </p:tmplLst>
      </p:bldP>
      <p:bldP spid="39"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副标题页_1">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gradFill flip="none" rotWithShape="1">
            <a:gsLst>
              <a:gs pos="0">
                <a:srgbClr val="0A93F1"/>
              </a:gs>
              <a:gs pos="100000">
                <a:srgbClr val="0750CC"/>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5" name="椭圆 1"/>
          <p:cNvSpPr/>
          <p:nvPr userDrawn="1"/>
        </p:nvSpPr>
        <p:spPr>
          <a:xfrm>
            <a:off x="1620602" y="-1745049"/>
            <a:ext cx="7799660" cy="6167727"/>
          </a:xfrm>
          <a:prstGeom prst="triangl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solidFill>
                <a:srgbClr val="0750CC"/>
              </a:solidFill>
            </a:endParaRPr>
          </a:p>
        </p:txBody>
      </p:sp>
      <p:sp>
        <p:nvSpPr>
          <p:cNvPr id="6" name="椭圆 1"/>
          <p:cNvSpPr/>
          <p:nvPr userDrawn="1"/>
        </p:nvSpPr>
        <p:spPr>
          <a:xfrm rot="17526771">
            <a:off x="2000472" y="-2255830"/>
            <a:ext cx="6691365" cy="7189291"/>
          </a:xfrm>
          <a:prstGeom prst="triangl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solidFill>
                <a:srgbClr val="0750CC"/>
              </a:solidFill>
            </a:endParaRPr>
          </a:p>
        </p:txBody>
      </p:sp>
      <p:sp>
        <p:nvSpPr>
          <p:cNvPr id="8" name="文本占位符 6"/>
          <p:cNvSpPr>
            <a:spLocks noGrp="1"/>
          </p:cNvSpPr>
          <p:nvPr userDrawn="1">
            <p:ph type="body" sz="quarter" idx="15" hasCustomPrompt="1"/>
          </p:nvPr>
        </p:nvSpPr>
        <p:spPr>
          <a:xfrm>
            <a:off x="4640704" y="660100"/>
            <a:ext cx="2910592" cy="2373032"/>
          </a:xfrm>
          <a:prstGeom prst="rect">
            <a:avLst/>
          </a:prstGeom>
        </p:spPr>
        <p:txBody>
          <a:bodyPr anchor="t"/>
          <a:lstStyle>
            <a:lvl1pPr marL="0" indent="0" algn="ctr">
              <a:lnSpc>
                <a:spcPct val="100000"/>
              </a:lnSpc>
              <a:buNone/>
              <a:defRPr sz="16600" b="1">
                <a:solidFill>
                  <a:srgbClr val="0750CC"/>
                </a:solidFill>
                <a:latin typeface="微软雅黑" panose="020B0503020204020204" charset="-122"/>
                <a:ea typeface="微软雅黑" panose="020B0503020204020204" charset="-122"/>
                <a:cs typeface="微软雅黑" panose="020B0503020204020204" charset="-122"/>
              </a:defRPr>
            </a:lvl1pPr>
            <a:lvl2pPr algn="ctr">
              <a:defRPr>
                <a:solidFill>
                  <a:schemeClr val="bg1"/>
                </a:solidFill>
                <a:latin typeface="微软雅黑" panose="020B0503020204020204" charset="-122"/>
                <a:ea typeface="微软雅黑" panose="020B0503020204020204" charset="-122"/>
                <a:cs typeface="微软雅黑" panose="020B0503020204020204" charset="-122"/>
              </a:defRPr>
            </a:lvl2pPr>
            <a:lvl3pPr algn="ctr">
              <a:defRPr>
                <a:solidFill>
                  <a:schemeClr val="bg1"/>
                </a:solidFill>
                <a:latin typeface="微软雅黑" panose="020B0503020204020204" charset="-122"/>
                <a:ea typeface="微软雅黑" panose="020B0503020204020204" charset="-122"/>
                <a:cs typeface="微软雅黑" panose="020B0503020204020204" charset="-122"/>
              </a:defRPr>
            </a:lvl3pPr>
            <a:lvl4pPr algn="ctr">
              <a:defRPr>
                <a:solidFill>
                  <a:schemeClr val="bg1"/>
                </a:solidFill>
                <a:latin typeface="微软雅黑" panose="020B0503020204020204" charset="-122"/>
                <a:ea typeface="微软雅黑" panose="020B0503020204020204" charset="-122"/>
                <a:cs typeface="微软雅黑" panose="020B0503020204020204" charset="-122"/>
              </a:defRPr>
            </a:lvl4pPr>
            <a:lvl5pPr algn="ctr">
              <a:defRPr>
                <a:solidFill>
                  <a:schemeClr val="bg1"/>
                </a:solidFill>
                <a:latin typeface="微软雅黑" panose="020B0503020204020204" charset="-122"/>
                <a:ea typeface="微软雅黑" panose="020B0503020204020204" charset="-122"/>
                <a:cs typeface="微软雅黑" panose="020B0503020204020204" charset="-122"/>
              </a:defRPr>
            </a:lvl5pPr>
          </a:lstStyle>
          <a:p>
            <a:pPr lvl="0"/>
            <a:r>
              <a:rPr kumimoji="1" lang="en-US" altLang="zh-CN" smtClean="0"/>
              <a:t>00</a:t>
            </a:r>
            <a:endParaRPr kumimoji="1" lang="zh-CN" altLang="en-US" dirty="0"/>
          </a:p>
        </p:txBody>
      </p:sp>
      <p:sp>
        <p:nvSpPr>
          <p:cNvPr id="9" name="文本占位符 6"/>
          <p:cNvSpPr>
            <a:spLocks noGrp="1"/>
          </p:cNvSpPr>
          <p:nvPr userDrawn="1">
            <p:ph type="body" sz="quarter" idx="16"/>
          </p:nvPr>
        </p:nvSpPr>
        <p:spPr>
          <a:xfrm>
            <a:off x="3724507" y="3033133"/>
            <a:ext cx="4742986" cy="825190"/>
          </a:xfrm>
          <a:prstGeom prst="rect">
            <a:avLst/>
          </a:prstGeom>
        </p:spPr>
        <p:txBody>
          <a:bodyPr anchor="t"/>
          <a:lstStyle>
            <a:lvl1pPr marL="0" indent="0" algn="ctr">
              <a:lnSpc>
                <a:spcPct val="100000"/>
              </a:lnSpc>
              <a:buNone/>
              <a:defRPr sz="4000" b="0">
                <a:solidFill>
                  <a:srgbClr val="0750CC"/>
                </a:solidFill>
                <a:latin typeface="微软雅黑" panose="020B0503020204020204" charset="-122"/>
                <a:ea typeface="微软雅黑" panose="020B0503020204020204" charset="-122"/>
                <a:cs typeface="微软雅黑" panose="020B0503020204020204" charset="-122"/>
              </a:defRPr>
            </a:lvl1pPr>
            <a:lvl2pPr algn="ctr">
              <a:defRPr>
                <a:solidFill>
                  <a:schemeClr val="bg1"/>
                </a:solidFill>
                <a:latin typeface="微软雅黑" panose="020B0503020204020204" charset="-122"/>
                <a:ea typeface="微软雅黑" panose="020B0503020204020204" charset="-122"/>
                <a:cs typeface="微软雅黑" panose="020B0503020204020204" charset="-122"/>
              </a:defRPr>
            </a:lvl2pPr>
            <a:lvl3pPr algn="ctr">
              <a:defRPr>
                <a:solidFill>
                  <a:schemeClr val="bg1"/>
                </a:solidFill>
                <a:latin typeface="微软雅黑" panose="020B0503020204020204" charset="-122"/>
                <a:ea typeface="微软雅黑" panose="020B0503020204020204" charset="-122"/>
                <a:cs typeface="微软雅黑" panose="020B0503020204020204" charset="-122"/>
              </a:defRPr>
            </a:lvl3pPr>
            <a:lvl4pPr algn="ctr">
              <a:defRPr>
                <a:solidFill>
                  <a:schemeClr val="bg1"/>
                </a:solidFill>
                <a:latin typeface="微软雅黑" panose="020B0503020204020204" charset="-122"/>
                <a:ea typeface="微软雅黑" panose="020B0503020204020204" charset="-122"/>
                <a:cs typeface="微软雅黑" panose="020B0503020204020204" charset="-122"/>
              </a:defRPr>
            </a:lvl4pPr>
            <a:lvl5pPr algn="ctr">
              <a:defRPr>
                <a:solidFill>
                  <a:schemeClr val="bg1"/>
                </a:solidFill>
                <a:latin typeface="微软雅黑" panose="020B0503020204020204" charset="-122"/>
                <a:ea typeface="微软雅黑" panose="020B0503020204020204" charset="-122"/>
                <a:cs typeface="微软雅黑" panose="020B0503020204020204" charset="-122"/>
              </a:defRPr>
            </a:lvl5pPr>
          </a:lstStyle>
          <a:p>
            <a:pPr lvl="0"/>
            <a:endParaRPr kumimoji="1"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8">
                                            <p:txEl>
                                              <p:pRg st="0" end="0"/>
                                            </p:txEl>
                                          </p:spTgt>
                                        </p:tgtEl>
                                        <p:attrNameLst>
                                          <p:attrName>style.visibility</p:attrName>
                                        </p:attrNameLst>
                                      </p:cBhvr>
                                      <p:to>
                                        <p:strVal val="visible"/>
                                      </p:to>
                                    </p:set>
                                    <p:anim by="(-#ppt_w*2)" calcmode="lin" valueType="num">
                                      <p:cBhvr rctx="PPT">
                                        <p:cTn id="18" dur="500" autoRev="1" fill="hold">
                                          <p:stCondLst>
                                            <p:cond delay="0"/>
                                          </p:stCondLst>
                                        </p:cTn>
                                        <p:tgtEl>
                                          <p:spTgt spid="8">
                                            <p:txEl>
                                              <p:pRg st="0" end="0"/>
                                            </p:txEl>
                                          </p:spTgt>
                                        </p:tgtEl>
                                        <p:attrNameLst>
                                          <p:attrName>ppt_w</p:attrName>
                                        </p:attrNameLst>
                                      </p:cBhvr>
                                    </p:anim>
                                    <p:anim by="(#ppt_w*0.50)" calcmode="lin" valueType="num">
                                      <p:cBhvr>
                                        <p:cTn id="19" dur="500" decel="50000" autoRev="1" fill="hold">
                                          <p:stCondLst>
                                            <p:cond delay="0"/>
                                          </p:stCondLst>
                                        </p:cTn>
                                        <p:tgtEl>
                                          <p:spTgt spid="8">
                                            <p:txEl>
                                              <p:pRg st="0" end="0"/>
                                            </p:txEl>
                                          </p:spTgt>
                                        </p:tgtEl>
                                        <p:attrNameLst>
                                          <p:attrName>ppt_x</p:attrName>
                                        </p:attrNameLst>
                                      </p:cBhvr>
                                    </p:anim>
                                    <p:anim from="(-#ppt_h/2)" to="(#ppt_y)" calcmode="lin" valueType="num">
                                      <p:cBhvr>
                                        <p:cTn id="20" dur="1000" fill="hold">
                                          <p:stCondLst>
                                            <p:cond delay="0"/>
                                          </p:stCondLst>
                                        </p:cTn>
                                        <p:tgtEl>
                                          <p:spTgt spid="8">
                                            <p:txEl>
                                              <p:pRg st="0" end="0"/>
                                            </p:txEl>
                                          </p:spTgt>
                                        </p:tgtEl>
                                        <p:attrNameLst>
                                          <p:attrName>ppt_y</p:attrName>
                                        </p:attrNameLst>
                                      </p:cBhvr>
                                    </p:anim>
                                    <p:animRot by="21600000">
                                      <p:cBhvr>
                                        <p:cTn id="21" dur="1000" fill="hold">
                                          <p:stCondLst>
                                            <p:cond delay="0"/>
                                          </p:stCondLst>
                                        </p:cTn>
                                        <p:tgtEl>
                                          <p:spTgt spid="8">
                                            <p:txEl>
                                              <p:pRg st="0" end="0"/>
                                            </p:txEl>
                                          </p:spTgt>
                                        </p:tgtEl>
                                        <p:attrNameLst>
                                          <p:attrName>r</p:attrName>
                                        </p:attrNameLst>
                                      </p:cBhvr>
                                    </p:animRot>
                                  </p:childTnLst>
                                </p:cTn>
                              </p:par>
                              <p:par>
                                <p:cTn id="22" presetID="56" presetClass="entr" presetSubtype="0" fill="hold" grpId="0" nodeType="withEffect" nodePh="1">
                                  <p:stCondLst>
                                    <p:cond delay="500"/>
                                  </p:stCondLst>
                                  <p:endCondLst>
                                    <p:cond evt="begin" delay="0">
                                      <p:tn val="22"/>
                                    </p:cond>
                                  </p:endCondLst>
                                  <p:iterate type="lt">
                                    <p:tmPct val="10000"/>
                                  </p:iterate>
                                  <p:childTnLst>
                                    <p:set>
                                      <p:cBhvr>
                                        <p:cTn id="23" dur="1" fill="hold">
                                          <p:stCondLst>
                                            <p:cond delay="0"/>
                                          </p:stCondLst>
                                        </p:cTn>
                                        <p:tgtEl>
                                          <p:spTgt spid="9">
                                            <p:txEl>
                                              <p:pRg st="0" end="0"/>
                                            </p:txEl>
                                          </p:spTgt>
                                        </p:tgtEl>
                                        <p:attrNameLst>
                                          <p:attrName>style.visibility</p:attrName>
                                        </p:attrNameLst>
                                      </p:cBhvr>
                                      <p:to>
                                        <p:strVal val="visible"/>
                                      </p:to>
                                    </p:set>
                                    <p:anim by="(-#ppt_w*2)" calcmode="lin" valueType="num">
                                      <p:cBhvr rctx="PPT">
                                        <p:cTn id="24" dur="500" autoRev="1" fill="hold">
                                          <p:stCondLst>
                                            <p:cond delay="0"/>
                                          </p:stCondLst>
                                        </p:cTn>
                                        <p:tgtEl>
                                          <p:spTgt spid="9">
                                            <p:txEl>
                                              <p:pRg st="0" end="0"/>
                                            </p:txEl>
                                          </p:spTgt>
                                        </p:tgtEl>
                                        <p:attrNameLst>
                                          <p:attrName>ppt_w</p:attrName>
                                        </p:attrNameLst>
                                      </p:cBhvr>
                                    </p:anim>
                                    <p:anim by="(#ppt_w*0.50)" calcmode="lin" valueType="num">
                                      <p:cBhvr>
                                        <p:cTn id="25" dur="500" decel="50000" autoRev="1" fill="hold">
                                          <p:stCondLst>
                                            <p:cond delay="0"/>
                                          </p:stCondLst>
                                        </p:cTn>
                                        <p:tgtEl>
                                          <p:spTgt spid="9">
                                            <p:txEl>
                                              <p:pRg st="0" end="0"/>
                                            </p:txEl>
                                          </p:spTgt>
                                        </p:tgtEl>
                                        <p:attrNameLst>
                                          <p:attrName>ppt_x</p:attrName>
                                        </p:attrNameLst>
                                      </p:cBhvr>
                                    </p:anim>
                                    <p:anim from="(-#ppt_h/2)" to="(#ppt_y)" calcmode="lin" valueType="num">
                                      <p:cBhvr>
                                        <p:cTn id="26" dur="1000" fill="hold">
                                          <p:stCondLst>
                                            <p:cond delay="0"/>
                                          </p:stCondLst>
                                        </p:cTn>
                                        <p:tgtEl>
                                          <p:spTgt spid="9">
                                            <p:txEl>
                                              <p:pRg st="0" end="0"/>
                                            </p:txEl>
                                          </p:spTgt>
                                        </p:tgtEl>
                                        <p:attrNameLst>
                                          <p:attrName>ppt_y</p:attrName>
                                        </p:attrNameLst>
                                      </p:cBhvr>
                                    </p:anim>
                                    <p:animRot by="21600000">
                                      <p:cBhvr>
                                        <p:cTn id="27" dur="1000" fill="hold">
                                          <p:stCondLst>
                                            <p:cond delay="0"/>
                                          </p:stCondLst>
                                        </p:cTn>
                                        <p:tgtEl>
                                          <p:spTgt spid="9">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build="p">
        <p:tmplLst>
          <p:tmpl lvl="1">
            <p:tnLst>
              <p:par>
                <p:cTn presetID="56" presetClass="entr" presetSubtype="0" fill="hold" nodeType="afterEffect">
                  <p:stCondLst>
                    <p:cond delay="0"/>
                  </p:stCondLst>
                  <p:iterate type="lt">
                    <p:tmPct val="10000"/>
                  </p:iterate>
                  <p:childTnLst>
                    <p:set>
                      <p:cBhvr>
                        <p:cTn dur="1" fill="hold">
                          <p:stCondLst>
                            <p:cond delay="0"/>
                          </p:stCondLst>
                        </p:cTn>
                        <p:tgtEl>
                          <p:spTgt spid="8"/>
                        </p:tgtEl>
                        <p:attrNameLst>
                          <p:attrName>style.visibility</p:attrName>
                        </p:attrNameLst>
                      </p:cBhvr>
                      <p:to>
                        <p:strVal val="visible"/>
                      </p:to>
                    </p:set>
                    <p:anim by="(-#ppt_w*2)" calcmode="lin" valueType="num">
                      <p:cBhvr rctx="PPT">
                        <p:cTn dur="500" autoRev="1" fill="hold">
                          <p:stCondLst>
                            <p:cond delay="0"/>
                          </p:stCondLst>
                        </p:cTn>
                        <p:tgtEl>
                          <p:spTgt spid="8"/>
                        </p:tgtEl>
                        <p:attrNameLst>
                          <p:attrName>ppt_w</p:attrName>
                        </p:attrNameLst>
                      </p:cBhvr>
                    </p:anim>
                    <p:anim by="(#ppt_w*0.50)" calcmode="lin" valueType="num">
                      <p:cBhvr>
                        <p:cTn dur="500" decel="50000" autoRev="1" fill="hold">
                          <p:stCondLst>
                            <p:cond delay="0"/>
                          </p:stCondLst>
                        </p:cTn>
                        <p:tgtEl>
                          <p:spTgt spid="8"/>
                        </p:tgtEl>
                        <p:attrNameLst>
                          <p:attrName>ppt_x</p:attrName>
                        </p:attrNameLst>
                      </p:cBhvr>
                    </p:anim>
                    <p:anim from="(-#ppt_h/2)" to="(#ppt_y)" calcmode="lin" valueType="num">
                      <p:cBhvr>
                        <p:cTn dur="1000" fill="hold">
                          <p:stCondLst>
                            <p:cond delay="0"/>
                          </p:stCondLst>
                        </p:cTn>
                        <p:tgtEl>
                          <p:spTgt spid="8"/>
                        </p:tgtEl>
                        <p:attrNameLst>
                          <p:attrName>ppt_y</p:attrName>
                        </p:attrNameLst>
                      </p:cBhvr>
                    </p:anim>
                    <p:animRot by="21600000">
                      <p:cBhvr>
                        <p:cTn dur="1000" fill="hold">
                          <p:stCondLst>
                            <p:cond delay="0"/>
                          </p:stCondLst>
                        </p:cTn>
                        <p:tgtEl>
                          <p:spTgt spid="8"/>
                        </p:tgtEl>
                        <p:attrNameLst>
                          <p:attrName>r</p:attrName>
                        </p:attrNameLst>
                      </p:cBhvr>
                    </p:animRot>
                  </p:childTnLst>
                </p:cTn>
              </p:par>
            </p:tnLst>
          </p:tmpl>
        </p:tmplLst>
      </p:bldP>
      <p:bldP spid="9" grpId="0" build="p">
        <p:tmplLst>
          <p:tmpl lvl="1">
            <p:tnLst>
              <p:par>
                <p:cTn presetID="56" presetClass="entr" presetSubtype="0" fill="hold" nodeType="withEffect" nodePh="1">
                  <p:stCondLst>
                    <p:cond delay="500"/>
                  </p:stCondLst>
                  <p:endCondLst>
                    <p:cond/>
                  </p:endCondLst>
                  <p:iterate type="lt">
                    <p:tmPct val="10000"/>
                  </p:iterate>
                  <p:childTnLst>
                    <p:set>
                      <p:cBhvr>
                        <p:cTn dur="1" fill="hold">
                          <p:stCondLst>
                            <p:cond delay="0"/>
                          </p:stCondLst>
                        </p:cTn>
                        <p:tgtEl>
                          <p:spTgt spid="9"/>
                        </p:tgtEl>
                        <p:attrNameLst>
                          <p:attrName>style.visibility</p:attrName>
                        </p:attrNameLst>
                      </p:cBhvr>
                      <p:to>
                        <p:strVal val="visible"/>
                      </p:to>
                    </p:set>
                    <p:anim by="(-#ppt_w*2)" calcmode="lin" valueType="num">
                      <p:cBhvr rctx="PPT">
                        <p:cTn dur="500" autoRev="1" fill="hold">
                          <p:stCondLst>
                            <p:cond delay="0"/>
                          </p:stCondLst>
                        </p:cTn>
                        <p:tgtEl>
                          <p:spTgt spid="9"/>
                        </p:tgtEl>
                        <p:attrNameLst>
                          <p:attrName>ppt_w</p:attrName>
                        </p:attrNameLst>
                      </p:cBhvr>
                    </p:anim>
                    <p:anim by="(#ppt_w*0.50)" calcmode="lin" valueType="num">
                      <p:cBhvr>
                        <p:cTn dur="500" decel="50000" autoRev="1" fill="hold">
                          <p:stCondLst>
                            <p:cond delay="0"/>
                          </p:stCondLst>
                        </p:cTn>
                        <p:tgtEl>
                          <p:spTgt spid="9"/>
                        </p:tgtEl>
                        <p:attrNameLst>
                          <p:attrName>ppt_x</p:attrName>
                        </p:attrNameLst>
                      </p:cBhvr>
                    </p:anim>
                    <p:anim from="(-#ppt_h/2)" to="(#ppt_y)" calcmode="lin" valueType="num">
                      <p:cBhvr>
                        <p:cTn dur="1000" fill="hold">
                          <p:stCondLst>
                            <p:cond delay="0"/>
                          </p:stCondLst>
                        </p:cTn>
                        <p:tgtEl>
                          <p:spTgt spid="9"/>
                        </p:tgtEl>
                        <p:attrNameLst>
                          <p:attrName>ppt_y</p:attrName>
                        </p:attrNameLst>
                      </p:cBhvr>
                    </p:anim>
                    <p:animRot by="21600000">
                      <p:cBhvr>
                        <p:cTn dur="1000" fill="hold">
                          <p:stCondLst>
                            <p:cond delay="0"/>
                          </p:stCondLst>
                        </p:cTn>
                        <p:tgtEl>
                          <p:spTgt spid="9"/>
                        </p:tgtEl>
                        <p:attrNameLst>
                          <p:attrName>r</p:attrName>
                        </p:attrNameLst>
                      </p:cBhvr>
                    </p:animRo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副标题页_2">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gradFill flip="none" rotWithShape="1">
            <a:gsLst>
              <a:gs pos="0">
                <a:srgbClr val="57AF2E"/>
              </a:gs>
              <a:gs pos="100000">
                <a:srgbClr val="0499BB"/>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椭圆 1"/>
          <p:cNvSpPr/>
          <p:nvPr userDrawn="1"/>
        </p:nvSpPr>
        <p:spPr>
          <a:xfrm rot="14109683">
            <a:off x="1169918" y="-50732"/>
            <a:ext cx="7799660" cy="6167727"/>
          </a:xfrm>
          <a:prstGeom prst="triangl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6" name="椭圆 1"/>
          <p:cNvSpPr/>
          <p:nvPr userDrawn="1"/>
        </p:nvSpPr>
        <p:spPr>
          <a:xfrm rot="17210888">
            <a:off x="3168178" y="-2377093"/>
            <a:ext cx="6691365" cy="7189291"/>
          </a:xfrm>
          <a:prstGeom prst="triangl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8" name="文本占位符 6"/>
          <p:cNvSpPr>
            <a:spLocks noGrp="1"/>
          </p:cNvSpPr>
          <p:nvPr userDrawn="1">
            <p:ph type="body" sz="quarter" idx="15" hasCustomPrompt="1"/>
          </p:nvPr>
        </p:nvSpPr>
        <p:spPr>
          <a:xfrm>
            <a:off x="4640704" y="660100"/>
            <a:ext cx="2910592" cy="2373032"/>
          </a:xfrm>
          <a:prstGeom prst="rect">
            <a:avLst/>
          </a:prstGeom>
        </p:spPr>
        <p:txBody>
          <a:bodyPr anchor="t"/>
          <a:lstStyle>
            <a:lvl1pPr marL="0" indent="0" algn="ctr">
              <a:lnSpc>
                <a:spcPct val="100000"/>
              </a:lnSpc>
              <a:buNone/>
              <a:defRPr sz="16600" b="1">
                <a:solidFill>
                  <a:srgbClr val="0499BB"/>
                </a:solidFill>
                <a:latin typeface="微软雅黑" panose="020B0503020204020204" charset="-122"/>
                <a:ea typeface="微软雅黑" panose="020B0503020204020204" charset="-122"/>
                <a:cs typeface="微软雅黑" panose="020B0503020204020204" charset="-122"/>
              </a:defRPr>
            </a:lvl1pPr>
            <a:lvl2pPr algn="ctr">
              <a:defRPr>
                <a:solidFill>
                  <a:schemeClr val="bg1"/>
                </a:solidFill>
                <a:latin typeface="微软雅黑" panose="020B0503020204020204" charset="-122"/>
                <a:ea typeface="微软雅黑" panose="020B0503020204020204" charset="-122"/>
                <a:cs typeface="微软雅黑" panose="020B0503020204020204" charset="-122"/>
              </a:defRPr>
            </a:lvl2pPr>
            <a:lvl3pPr algn="ctr">
              <a:defRPr>
                <a:solidFill>
                  <a:schemeClr val="bg1"/>
                </a:solidFill>
                <a:latin typeface="微软雅黑" panose="020B0503020204020204" charset="-122"/>
                <a:ea typeface="微软雅黑" panose="020B0503020204020204" charset="-122"/>
                <a:cs typeface="微软雅黑" panose="020B0503020204020204" charset="-122"/>
              </a:defRPr>
            </a:lvl3pPr>
            <a:lvl4pPr algn="ctr">
              <a:defRPr>
                <a:solidFill>
                  <a:schemeClr val="bg1"/>
                </a:solidFill>
                <a:latin typeface="微软雅黑" panose="020B0503020204020204" charset="-122"/>
                <a:ea typeface="微软雅黑" panose="020B0503020204020204" charset="-122"/>
                <a:cs typeface="微软雅黑" panose="020B0503020204020204" charset="-122"/>
              </a:defRPr>
            </a:lvl4pPr>
            <a:lvl5pPr algn="ctr">
              <a:defRPr>
                <a:solidFill>
                  <a:schemeClr val="bg1"/>
                </a:solidFill>
                <a:latin typeface="微软雅黑" panose="020B0503020204020204" charset="-122"/>
                <a:ea typeface="微软雅黑" panose="020B0503020204020204" charset="-122"/>
                <a:cs typeface="微软雅黑" panose="020B0503020204020204" charset="-122"/>
              </a:defRPr>
            </a:lvl5pPr>
          </a:lstStyle>
          <a:p>
            <a:pPr lvl="0"/>
            <a:r>
              <a:rPr kumimoji="1" lang="en-US" altLang="zh-CN" dirty="0" smtClean="0"/>
              <a:t>00</a:t>
            </a:r>
            <a:endParaRPr kumimoji="1" lang="zh-CN" altLang="en-US" dirty="0"/>
          </a:p>
        </p:txBody>
      </p:sp>
      <p:sp>
        <p:nvSpPr>
          <p:cNvPr id="9" name="文本占位符 6"/>
          <p:cNvSpPr>
            <a:spLocks noGrp="1"/>
          </p:cNvSpPr>
          <p:nvPr userDrawn="1">
            <p:ph type="body" sz="quarter" idx="16"/>
          </p:nvPr>
        </p:nvSpPr>
        <p:spPr>
          <a:xfrm>
            <a:off x="3724507" y="3033133"/>
            <a:ext cx="4742986" cy="825190"/>
          </a:xfrm>
          <a:prstGeom prst="rect">
            <a:avLst/>
          </a:prstGeom>
        </p:spPr>
        <p:txBody>
          <a:bodyPr anchor="t"/>
          <a:lstStyle>
            <a:lvl1pPr marL="0" indent="0" algn="ctr">
              <a:lnSpc>
                <a:spcPct val="100000"/>
              </a:lnSpc>
              <a:buNone/>
              <a:defRPr sz="4000" b="0">
                <a:solidFill>
                  <a:srgbClr val="0499BB"/>
                </a:solidFill>
                <a:latin typeface="微软雅黑" panose="020B0503020204020204" charset="-122"/>
                <a:ea typeface="微软雅黑" panose="020B0503020204020204" charset="-122"/>
                <a:cs typeface="微软雅黑" panose="020B0503020204020204" charset="-122"/>
              </a:defRPr>
            </a:lvl1pPr>
            <a:lvl2pPr algn="ctr">
              <a:defRPr>
                <a:solidFill>
                  <a:schemeClr val="bg1"/>
                </a:solidFill>
                <a:latin typeface="微软雅黑" panose="020B0503020204020204" charset="-122"/>
                <a:ea typeface="微软雅黑" panose="020B0503020204020204" charset="-122"/>
                <a:cs typeface="微软雅黑" panose="020B0503020204020204" charset="-122"/>
              </a:defRPr>
            </a:lvl2pPr>
            <a:lvl3pPr algn="ctr">
              <a:defRPr>
                <a:solidFill>
                  <a:schemeClr val="bg1"/>
                </a:solidFill>
                <a:latin typeface="微软雅黑" panose="020B0503020204020204" charset="-122"/>
                <a:ea typeface="微软雅黑" panose="020B0503020204020204" charset="-122"/>
                <a:cs typeface="微软雅黑" panose="020B0503020204020204" charset="-122"/>
              </a:defRPr>
            </a:lvl3pPr>
            <a:lvl4pPr algn="ctr">
              <a:defRPr>
                <a:solidFill>
                  <a:schemeClr val="bg1"/>
                </a:solidFill>
                <a:latin typeface="微软雅黑" panose="020B0503020204020204" charset="-122"/>
                <a:ea typeface="微软雅黑" panose="020B0503020204020204" charset="-122"/>
                <a:cs typeface="微软雅黑" panose="020B0503020204020204" charset="-122"/>
              </a:defRPr>
            </a:lvl4pPr>
            <a:lvl5pPr algn="ctr">
              <a:defRPr>
                <a:solidFill>
                  <a:schemeClr val="bg1"/>
                </a:solidFill>
                <a:latin typeface="微软雅黑" panose="020B0503020204020204" charset="-122"/>
                <a:ea typeface="微软雅黑" panose="020B0503020204020204" charset="-122"/>
                <a:cs typeface="微软雅黑" panose="020B0503020204020204" charset="-122"/>
              </a:defRPr>
            </a:lvl5pPr>
          </a:lstStyle>
          <a:p>
            <a:pPr lvl="0"/>
            <a:endParaRPr kumimoji="1"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8">
                                            <p:txEl>
                                              <p:pRg st="0" end="0"/>
                                            </p:txEl>
                                          </p:spTgt>
                                        </p:tgtEl>
                                        <p:attrNameLst>
                                          <p:attrName>style.visibility</p:attrName>
                                        </p:attrNameLst>
                                      </p:cBhvr>
                                      <p:to>
                                        <p:strVal val="visible"/>
                                      </p:to>
                                    </p:set>
                                    <p:anim by="(-#ppt_w*2)" calcmode="lin" valueType="num">
                                      <p:cBhvr rctx="PPT">
                                        <p:cTn id="18" dur="500" autoRev="1" fill="hold">
                                          <p:stCondLst>
                                            <p:cond delay="0"/>
                                          </p:stCondLst>
                                        </p:cTn>
                                        <p:tgtEl>
                                          <p:spTgt spid="8">
                                            <p:txEl>
                                              <p:pRg st="0" end="0"/>
                                            </p:txEl>
                                          </p:spTgt>
                                        </p:tgtEl>
                                        <p:attrNameLst>
                                          <p:attrName>ppt_w</p:attrName>
                                        </p:attrNameLst>
                                      </p:cBhvr>
                                    </p:anim>
                                    <p:anim by="(#ppt_w*0.50)" calcmode="lin" valueType="num">
                                      <p:cBhvr>
                                        <p:cTn id="19" dur="500" decel="50000" autoRev="1" fill="hold">
                                          <p:stCondLst>
                                            <p:cond delay="0"/>
                                          </p:stCondLst>
                                        </p:cTn>
                                        <p:tgtEl>
                                          <p:spTgt spid="8">
                                            <p:txEl>
                                              <p:pRg st="0" end="0"/>
                                            </p:txEl>
                                          </p:spTgt>
                                        </p:tgtEl>
                                        <p:attrNameLst>
                                          <p:attrName>ppt_x</p:attrName>
                                        </p:attrNameLst>
                                      </p:cBhvr>
                                    </p:anim>
                                    <p:anim from="(-#ppt_h/2)" to="(#ppt_y)" calcmode="lin" valueType="num">
                                      <p:cBhvr>
                                        <p:cTn id="20" dur="1000" fill="hold">
                                          <p:stCondLst>
                                            <p:cond delay="0"/>
                                          </p:stCondLst>
                                        </p:cTn>
                                        <p:tgtEl>
                                          <p:spTgt spid="8">
                                            <p:txEl>
                                              <p:pRg st="0" end="0"/>
                                            </p:txEl>
                                          </p:spTgt>
                                        </p:tgtEl>
                                        <p:attrNameLst>
                                          <p:attrName>ppt_y</p:attrName>
                                        </p:attrNameLst>
                                      </p:cBhvr>
                                    </p:anim>
                                    <p:animRot by="21600000">
                                      <p:cBhvr>
                                        <p:cTn id="21" dur="1000" fill="hold">
                                          <p:stCondLst>
                                            <p:cond delay="0"/>
                                          </p:stCondLst>
                                        </p:cTn>
                                        <p:tgtEl>
                                          <p:spTgt spid="8">
                                            <p:txEl>
                                              <p:pRg st="0" end="0"/>
                                            </p:txEl>
                                          </p:spTgt>
                                        </p:tgtEl>
                                        <p:attrNameLst>
                                          <p:attrName>r</p:attrName>
                                        </p:attrNameLst>
                                      </p:cBhvr>
                                    </p:animRot>
                                  </p:childTnLst>
                                </p:cTn>
                              </p:par>
                              <p:par>
                                <p:cTn id="22" presetID="56" presetClass="entr" presetSubtype="0" fill="hold" grpId="0" nodeType="withEffect" nodePh="1">
                                  <p:stCondLst>
                                    <p:cond delay="500"/>
                                  </p:stCondLst>
                                  <p:endCondLst>
                                    <p:cond evt="begin" delay="0">
                                      <p:tn val="22"/>
                                    </p:cond>
                                  </p:endCondLst>
                                  <p:iterate type="lt">
                                    <p:tmPct val="10000"/>
                                  </p:iterate>
                                  <p:childTnLst>
                                    <p:set>
                                      <p:cBhvr>
                                        <p:cTn id="23" dur="1" fill="hold">
                                          <p:stCondLst>
                                            <p:cond delay="0"/>
                                          </p:stCondLst>
                                        </p:cTn>
                                        <p:tgtEl>
                                          <p:spTgt spid="9">
                                            <p:txEl>
                                              <p:pRg st="0" end="0"/>
                                            </p:txEl>
                                          </p:spTgt>
                                        </p:tgtEl>
                                        <p:attrNameLst>
                                          <p:attrName>style.visibility</p:attrName>
                                        </p:attrNameLst>
                                      </p:cBhvr>
                                      <p:to>
                                        <p:strVal val="visible"/>
                                      </p:to>
                                    </p:set>
                                    <p:anim by="(-#ppt_w*2)" calcmode="lin" valueType="num">
                                      <p:cBhvr rctx="PPT">
                                        <p:cTn id="24" dur="500" autoRev="1" fill="hold">
                                          <p:stCondLst>
                                            <p:cond delay="0"/>
                                          </p:stCondLst>
                                        </p:cTn>
                                        <p:tgtEl>
                                          <p:spTgt spid="9">
                                            <p:txEl>
                                              <p:pRg st="0" end="0"/>
                                            </p:txEl>
                                          </p:spTgt>
                                        </p:tgtEl>
                                        <p:attrNameLst>
                                          <p:attrName>ppt_w</p:attrName>
                                        </p:attrNameLst>
                                      </p:cBhvr>
                                    </p:anim>
                                    <p:anim by="(#ppt_w*0.50)" calcmode="lin" valueType="num">
                                      <p:cBhvr>
                                        <p:cTn id="25" dur="500" decel="50000" autoRev="1" fill="hold">
                                          <p:stCondLst>
                                            <p:cond delay="0"/>
                                          </p:stCondLst>
                                        </p:cTn>
                                        <p:tgtEl>
                                          <p:spTgt spid="9">
                                            <p:txEl>
                                              <p:pRg st="0" end="0"/>
                                            </p:txEl>
                                          </p:spTgt>
                                        </p:tgtEl>
                                        <p:attrNameLst>
                                          <p:attrName>ppt_x</p:attrName>
                                        </p:attrNameLst>
                                      </p:cBhvr>
                                    </p:anim>
                                    <p:anim from="(-#ppt_h/2)" to="(#ppt_y)" calcmode="lin" valueType="num">
                                      <p:cBhvr>
                                        <p:cTn id="26" dur="1000" fill="hold">
                                          <p:stCondLst>
                                            <p:cond delay="0"/>
                                          </p:stCondLst>
                                        </p:cTn>
                                        <p:tgtEl>
                                          <p:spTgt spid="9">
                                            <p:txEl>
                                              <p:pRg st="0" end="0"/>
                                            </p:txEl>
                                          </p:spTgt>
                                        </p:tgtEl>
                                        <p:attrNameLst>
                                          <p:attrName>ppt_y</p:attrName>
                                        </p:attrNameLst>
                                      </p:cBhvr>
                                    </p:anim>
                                    <p:animRot by="21600000">
                                      <p:cBhvr>
                                        <p:cTn id="27" dur="1000" fill="hold">
                                          <p:stCondLst>
                                            <p:cond delay="0"/>
                                          </p:stCondLst>
                                        </p:cTn>
                                        <p:tgtEl>
                                          <p:spTgt spid="9">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build="p">
        <p:tmplLst>
          <p:tmpl lvl="1">
            <p:tnLst>
              <p:par>
                <p:cTn presetID="56" presetClass="entr" presetSubtype="0" fill="hold" nodeType="afterEffect">
                  <p:stCondLst>
                    <p:cond delay="0"/>
                  </p:stCondLst>
                  <p:iterate type="lt">
                    <p:tmPct val="10000"/>
                  </p:iterate>
                  <p:childTnLst>
                    <p:set>
                      <p:cBhvr>
                        <p:cTn dur="1" fill="hold">
                          <p:stCondLst>
                            <p:cond delay="0"/>
                          </p:stCondLst>
                        </p:cTn>
                        <p:tgtEl>
                          <p:spTgt spid="8"/>
                        </p:tgtEl>
                        <p:attrNameLst>
                          <p:attrName>style.visibility</p:attrName>
                        </p:attrNameLst>
                      </p:cBhvr>
                      <p:to>
                        <p:strVal val="visible"/>
                      </p:to>
                    </p:set>
                    <p:anim by="(-#ppt_w*2)" calcmode="lin" valueType="num">
                      <p:cBhvr rctx="PPT">
                        <p:cTn dur="500" autoRev="1" fill="hold">
                          <p:stCondLst>
                            <p:cond delay="0"/>
                          </p:stCondLst>
                        </p:cTn>
                        <p:tgtEl>
                          <p:spTgt spid="8"/>
                        </p:tgtEl>
                        <p:attrNameLst>
                          <p:attrName>ppt_w</p:attrName>
                        </p:attrNameLst>
                      </p:cBhvr>
                    </p:anim>
                    <p:anim by="(#ppt_w*0.50)" calcmode="lin" valueType="num">
                      <p:cBhvr>
                        <p:cTn dur="500" decel="50000" autoRev="1" fill="hold">
                          <p:stCondLst>
                            <p:cond delay="0"/>
                          </p:stCondLst>
                        </p:cTn>
                        <p:tgtEl>
                          <p:spTgt spid="8"/>
                        </p:tgtEl>
                        <p:attrNameLst>
                          <p:attrName>ppt_x</p:attrName>
                        </p:attrNameLst>
                      </p:cBhvr>
                    </p:anim>
                    <p:anim from="(-#ppt_h/2)" to="(#ppt_y)" calcmode="lin" valueType="num">
                      <p:cBhvr>
                        <p:cTn dur="1000" fill="hold">
                          <p:stCondLst>
                            <p:cond delay="0"/>
                          </p:stCondLst>
                        </p:cTn>
                        <p:tgtEl>
                          <p:spTgt spid="8"/>
                        </p:tgtEl>
                        <p:attrNameLst>
                          <p:attrName>ppt_y</p:attrName>
                        </p:attrNameLst>
                      </p:cBhvr>
                    </p:anim>
                    <p:animRot by="21600000">
                      <p:cBhvr>
                        <p:cTn dur="1000" fill="hold">
                          <p:stCondLst>
                            <p:cond delay="0"/>
                          </p:stCondLst>
                        </p:cTn>
                        <p:tgtEl>
                          <p:spTgt spid="8"/>
                        </p:tgtEl>
                        <p:attrNameLst>
                          <p:attrName>r</p:attrName>
                        </p:attrNameLst>
                      </p:cBhvr>
                    </p:animRot>
                  </p:childTnLst>
                </p:cTn>
              </p:par>
            </p:tnLst>
          </p:tmpl>
        </p:tmplLst>
      </p:bldP>
      <p:bldP spid="9" grpId="0" build="p">
        <p:tmplLst>
          <p:tmpl lvl="1">
            <p:tnLst>
              <p:par>
                <p:cTn presetID="56" presetClass="entr" presetSubtype="0" fill="hold" nodeType="withEffect" nodePh="1">
                  <p:stCondLst>
                    <p:cond delay="500"/>
                  </p:stCondLst>
                  <p:endCondLst>
                    <p:cond/>
                  </p:endCondLst>
                  <p:iterate type="lt">
                    <p:tmPct val="10000"/>
                  </p:iterate>
                  <p:childTnLst>
                    <p:set>
                      <p:cBhvr>
                        <p:cTn dur="1" fill="hold">
                          <p:stCondLst>
                            <p:cond delay="0"/>
                          </p:stCondLst>
                        </p:cTn>
                        <p:tgtEl>
                          <p:spTgt spid="9"/>
                        </p:tgtEl>
                        <p:attrNameLst>
                          <p:attrName>style.visibility</p:attrName>
                        </p:attrNameLst>
                      </p:cBhvr>
                      <p:to>
                        <p:strVal val="visible"/>
                      </p:to>
                    </p:set>
                    <p:anim by="(-#ppt_w*2)" calcmode="lin" valueType="num">
                      <p:cBhvr rctx="PPT">
                        <p:cTn dur="500" autoRev="1" fill="hold">
                          <p:stCondLst>
                            <p:cond delay="0"/>
                          </p:stCondLst>
                        </p:cTn>
                        <p:tgtEl>
                          <p:spTgt spid="9"/>
                        </p:tgtEl>
                        <p:attrNameLst>
                          <p:attrName>ppt_w</p:attrName>
                        </p:attrNameLst>
                      </p:cBhvr>
                    </p:anim>
                    <p:anim by="(#ppt_w*0.50)" calcmode="lin" valueType="num">
                      <p:cBhvr>
                        <p:cTn dur="500" decel="50000" autoRev="1" fill="hold">
                          <p:stCondLst>
                            <p:cond delay="0"/>
                          </p:stCondLst>
                        </p:cTn>
                        <p:tgtEl>
                          <p:spTgt spid="9"/>
                        </p:tgtEl>
                        <p:attrNameLst>
                          <p:attrName>ppt_x</p:attrName>
                        </p:attrNameLst>
                      </p:cBhvr>
                    </p:anim>
                    <p:anim from="(-#ppt_h/2)" to="(#ppt_y)" calcmode="lin" valueType="num">
                      <p:cBhvr>
                        <p:cTn dur="1000" fill="hold">
                          <p:stCondLst>
                            <p:cond delay="0"/>
                          </p:stCondLst>
                        </p:cTn>
                        <p:tgtEl>
                          <p:spTgt spid="9"/>
                        </p:tgtEl>
                        <p:attrNameLst>
                          <p:attrName>ppt_y</p:attrName>
                        </p:attrNameLst>
                      </p:cBhvr>
                    </p:anim>
                    <p:animRot by="21600000">
                      <p:cBhvr>
                        <p:cTn dur="1000" fill="hold">
                          <p:stCondLst>
                            <p:cond delay="0"/>
                          </p:stCondLst>
                        </p:cTn>
                        <p:tgtEl>
                          <p:spTgt spid="9"/>
                        </p:tgtEl>
                        <p:attrNameLst>
                          <p:attrName>r</p:attrName>
                        </p:attrNameLst>
                      </p:cBhvr>
                    </p:animRo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副标题页_3">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gradFill flip="none" rotWithShape="1">
            <a:gsLst>
              <a:gs pos="42000">
                <a:srgbClr val="76CD2A"/>
              </a:gs>
              <a:gs pos="0">
                <a:srgbClr val="7EA016"/>
              </a:gs>
              <a:gs pos="100000">
                <a:srgbClr val="45E859"/>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5" name="椭圆 1"/>
          <p:cNvSpPr/>
          <p:nvPr userDrawn="1"/>
        </p:nvSpPr>
        <p:spPr>
          <a:xfrm rot="19800000">
            <a:off x="1306353" y="-1555717"/>
            <a:ext cx="7799660" cy="6167727"/>
          </a:xfrm>
          <a:prstGeom prst="triangl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6" name="椭圆 1"/>
          <p:cNvSpPr/>
          <p:nvPr userDrawn="1"/>
        </p:nvSpPr>
        <p:spPr>
          <a:xfrm rot="17526771">
            <a:off x="2236915" y="-2229609"/>
            <a:ext cx="6691365" cy="7189291"/>
          </a:xfrm>
          <a:prstGeom prst="triangl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zh-CN" altLang="en-US"/>
          </a:p>
        </p:txBody>
      </p:sp>
      <p:sp>
        <p:nvSpPr>
          <p:cNvPr id="8" name="文本占位符 6"/>
          <p:cNvSpPr>
            <a:spLocks noGrp="1"/>
          </p:cNvSpPr>
          <p:nvPr userDrawn="1">
            <p:ph type="body" sz="quarter" idx="15" hasCustomPrompt="1"/>
          </p:nvPr>
        </p:nvSpPr>
        <p:spPr>
          <a:xfrm>
            <a:off x="4640704" y="660100"/>
            <a:ext cx="2910592" cy="2373032"/>
          </a:xfrm>
          <a:prstGeom prst="rect">
            <a:avLst/>
          </a:prstGeom>
        </p:spPr>
        <p:txBody>
          <a:bodyPr anchor="t"/>
          <a:lstStyle>
            <a:lvl1pPr marL="0" indent="0" algn="ctr">
              <a:lnSpc>
                <a:spcPct val="100000"/>
              </a:lnSpc>
              <a:buNone/>
              <a:defRPr sz="16600" b="1">
                <a:solidFill>
                  <a:srgbClr val="45E859"/>
                </a:solidFill>
                <a:latin typeface="微软雅黑" panose="020B0503020204020204" charset="-122"/>
                <a:ea typeface="微软雅黑" panose="020B0503020204020204" charset="-122"/>
                <a:cs typeface="微软雅黑" panose="020B0503020204020204" charset="-122"/>
              </a:defRPr>
            </a:lvl1pPr>
            <a:lvl2pPr algn="ctr">
              <a:defRPr>
                <a:solidFill>
                  <a:schemeClr val="bg1"/>
                </a:solidFill>
                <a:latin typeface="微软雅黑" panose="020B0503020204020204" charset="-122"/>
                <a:ea typeface="微软雅黑" panose="020B0503020204020204" charset="-122"/>
                <a:cs typeface="微软雅黑" panose="020B0503020204020204" charset="-122"/>
              </a:defRPr>
            </a:lvl2pPr>
            <a:lvl3pPr algn="ctr">
              <a:defRPr>
                <a:solidFill>
                  <a:schemeClr val="bg1"/>
                </a:solidFill>
                <a:latin typeface="微软雅黑" panose="020B0503020204020204" charset="-122"/>
                <a:ea typeface="微软雅黑" panose="020B0503020204020204" charset="-122"/>
                <a:cs typeface="微软雅黑" panose="020B0503020204020204" charset="-122"/>
              </a:defRPr>
            </a:lvl3pPr>
            <a:lvl4pPr algn="ctr">
              <a:defRPr>
                <a:solidFill>
                  <a:schemeClr val="bg1"/>
                </a:solidFill>
                <a:latin typeface="微软雅黑" panose="020B0503020204020204" charset="-122"/>
                <a:ea typeface="微软雅黑" panose="020B0503020204020204" charset="-122"/>
                <a:cs typeface="微软雅黑" panose="020B0503020204020204" charset="-122"/>
              </a:defRPr>
            </a:lvl4pPr>
            <a:lvl5pPr algn="ctr">
              <a:defRPr>
                <a:solidFill>
                  <a:schemeClr val="bg1"/>
                </a:solidFill>
                <a:latin typeface="微软雅黑" panose="020B0503020204020204" charset="-122"/>
                <a:ea typeface="微软雅黑" panose="020B0503020204020204" charset="-122"/>
                <a:cs typeface="微软雅黑" panose="020B0503020204020204" charset="-122"/>
              </a:defRPr>
            </a:lvl5pPr>
          </a:lstStyle>
          <a:p>
            <a:pPr lvl="0"/>
            <a:r>
              <a:rPr kumimoji="1" lang="en-US" altLang="zh-CN" smtClean="0"/>
              <a:t>00</a:t>
            </a:r>
            <a:endParaRPr kumimoji="1" lang="zh-CN" altLang="en-US" dirty="0"/>
          </a:p>
        </p:txBody>
      </p:sp>
      <p:sp>
        <p:nvSpPr>
          <p:cNvPr id="9" name="文本占位符 6"/>
          <p:cNvSpPr>
            <a:spLocks noGrp="1"/>
          </p:cNvSpPr>
          <p:nvPr userDrawn="1">
            <p:ph type="body" sz="quarter" idx="16"/>
          </p:nvPr>
        </p:nvSpPr>
        <p:spPr>
          <a:xfrm>
            <a:off x="3724507" y="3033133"/>
            <a:ext cx="4742986" cy="825190"/>
          </a:xfrm>
          <a:prstGeom prst="rect">
            <a:avLst/>
          </a:prstGeom>
        </p:spPr>
        <p:txBody>
          <a:bodyPr anchor="t"/>
          <a:lstStyle>
            <a:lvl1pPr marL="0" indent="0" algn="ctr">
              <a:lnSpc>
                <a:spcPct val="100000"/>
              </a:lnSpc>
              <a:buNone/>
              <a:defRPr sz="4000" b="0">
                <a:solidFill>
                  <a:srgbClr val="45E859"/>
                </a:solidFill>
                <a:latin typeface="微软雅黑" panose="020B0503020204020204" charset="-122"/>
                <a:ea typeface="微软雅黑" panose="020B0503020204020204" charset="-122"/>
                <a:cs typeface="微软雅黑" panose="020B0503020204020204" charset="-122"/>
              </a:defRPr>
            </a:lvl1pPr>
            <a:lvl2pPr algn="ctr">
              <a:defRPr>
                <a:solidFill>
                  <a:schemeClr val="bg1"/>
                </a:solidFill>
                <a:latin typeface="微软雅黑" panose="020B0503020204020204" charset="-122"/>
                <a:ea typeface="微软雅黑" panose="020B0503020204020204" charset="-122"/>
                <a:cs typeface="微软雅黑" panose="020B0503020204020204" charset="-122"/>
              </a:defRPr>
            </a:lvl2pPr>
            <a:lvl3pPr algn="ctr">
              <a:defRPr>
                <a:solidFill>
                  <a:schemeClr val="bg1"/>
                </a:solidFill>
                <a:latin typeface="微软雅黑" panose="020B0503020204020204" charset="-122"/>
                <a:ea typeface="微软雅黑" panose="020B0503020204020204" charset="-122"/>
                <a:cs typeface="微软雅黑" panose="020B0503020204020204" charset="-122"/>
              </a:defRPr>
            </a:lvl3pPr>
            <a:lvl4pPr algn="ctr">
              <a:defRPr>
                <a:solidFill>
                  <a:schemeClr val="bg1"/>
                </a:solidFill>
                <a:latin typeface="微软雅黑" panose="020B0503020204020204" charset="-122"/>
                <a:ea typeface="微软雅黑" panose="020B0503020204020204" charset="-122"/>
                <a:cs typeface="微软雅黑" panose="020B0503020204020204" charset="-122"/>
              </a:defRPr>
            </a:lvl4pPr>
            <a:lvl5pPr algn="ctr">
              <a:defRPr>
                <a:solidFill>
                  <a:schemeClr val="bg1"/>
                </a:solidFill>
                <a:latin typeface="微软雅黑" panose="020B0503020204020204" charset="-122"/>
                <a:ea typeface="微软雅黑" panose="020B0503020204020204" charset="-122"/>
                <a:cs typeface="微软雅黑" panose="020B0503020204020204" charset="-122"/>
              </a:defRPr>
            </a:lvl5pPr>
          </a:lstStyle>
          <a:p>
            <a:pPr lvl="0"/>
            <a:endParaRPr kumimoji="1"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6" presetClass="entr" presetSubtype="0" fill="hold" grpId="0" nodeType="afterEffect">
                                  <p:stCondLst>
                                    <p:cond delay="0"/>
                                  </p:stCondLst>
                                  <p:iterate type="lt">
                                    <p:tmPct val="10000"/>
                                  </p:iterate>
                                  <p:childTnLst>
                                    <p:set>
                                      <p:cBhvr>
                                        <p:cTn id="17" dur="1" fill="hold">
                                          <p:stCondLst>
                                            <p:cond delay="0"/>
                                          </p:stCondLst>
                                        </p:cTn>
                                        <p:tgtEl>
                                          <p:spTgt spid="8">
                                            <p:txEl>
                                              <p:pRg st="0" end="0"/>
                                            </p:txEl>
                                          </p:spTgt>
                                        </p:tgtEl>
                                        <p:attrNameLst>
                                          <p:attrName>style.visibility</p:attrName>
                                        </p:attrNameLst>
                                      </p:cBhvr>
                                      <p:to>
                                        <p:strVal val="visible"/>
                                      </p:to>
                                    </p:set>
                                    <p:anim by="(-#ppt_w*2)" calcmode="lin" valueType="num">
                                      <p:cBhvr rctx="PPT">
                                        <p:cTn id="18" dur="500" autoRev="1" fill="hold">
                                          <p:stCondLst>
                                            <p:cond delay="0"/>
                                          </p:stCondLst>
                                        </p:cTn>
                                        <p:tgtEl>
                                          <p:spTgt spid="8">
                                            <p:txEl>
                                              <p:pRg st="0" end="0"/>
                                            </p:txEl>
                                          </p:spTgt>
                                        </p:tgtEl>
                                        <p:attrNameLst>
                                          <p:attrName>ppt_w</p:attrName>
                                        </p:attrNameLst>
                                      </p:cBhvr>
                                    </p:anim>
                                    <p:anim by="(#ppt_w*0.50)" calcmode="lin" valueType="num">
                                      <p:cBhvr>
                                        <p:cTn id="19" dur="500" decel="50000" autoRev="1" fill="hold">
                                          <p:stCondLst>
                                            <p:cond delay="0"/>
                                          </p:stCondLst>
                                        </p:cTn>
                                        <p:tgtEl>
                                          <p:spTgt spid="8">
                                            <p:txEl>
                                              <p:pRg st="0" end="0"/>
                                            </p:txEl>
                                          </p:spTgt>
                                        </p:tgtEl>
                                        <p:attrNameLst>
                                          <p:attrName>ppt_x</p:attrName>
                                        </p:attrNameLst>
                                      </p:cBhvr>
                                    </p:anim>
                                    <p:anim from="(-#ppt_h/2)" to="(#ppt_y)" calcmode="lin" valueType="num">
                                      <p:cBhvr>
                                        <p:cTn id="20" dur="1000" fill="hold">
                                          <p:stCondLst>
                                            <p:cond delay="0"/>
                                          </p:stCondLst>
                                        </p:cTn>
                                        <p:tgtEl>
                                          <p:spTgt spid="8">
                                            <p:txEl>
                                              <p:pRg st="0" end="0"/>
                                            </p:txEl>
                                          </p:spTgt>
                                        </p:tgtEl>
                                        <p:attrNameLst>
                                          <p:attrName>ppt_y</p:attrName>
                                        </p:attrNameLst>
                                      </p:cBhvr>
                                    </p:anim>
                                    <p:animRot by="21600000">
                                      <p:cBhvr>
                                        <p:cTn id="21" dur="1000" fill="hold">
                                          <p:stCondLst>
                                            <p:cond delay="0"/>
                                          </p:stCondLst>
                                        </p:cTn>
                                        <p:tgtEl>
                                          <p:spTgt spid="8">
                                            <p:txEl>
                                              <p:pRg st="0" end="0"/>
                                            </p:txEl>
                                          </p:spTgt>
                                        </p:tgtEl>
                                        <p:attrNameLst>
                                          <p:attrName>r</p:attrName>
                                        </p:attrNameLst>
                                      </p:cBhvr>
                                    </p:animRot>
                                  </p:childTnLst>
                                </p:cTn>
                              </p:par>
                              <p:par>
                                <p:cTn id="22" presetID="56" presetClass="entr" presetSubtype="0" fill="hold" grpId="0" nodeType="withEffect" nodePh="1">
                                  <p:stCondLst>
                                    <p:cond delay="500"/>
                                  </p:stCondLst>
                                  <p:endCondLst>
                                    <p:cond evt="begin" delay="0">
                                      <p:tn val="22"/>
                                    </p:cond>
                                  </p:endCondLst>
                                  <p:iterate type="lt">
                                    <p:tmPct val="10000"/>
                                  </p:iterate>
                                  <p:childTnLst>
                                    <p:set>
                                      <p:cBhvr>
                                        <p:cTn id="23" dur="1" fill="hold">
                                          <p:stCondLst>
                                            <p:cond delay="0"/>
                                          </p:stCondLst>
                                        </p:cTn>
                                        <p:tgtEl>
                                          <p:spTgt spid="9">
                                            <p:txEl>
                                              <p:pRg st="0" end="0"/>
                                            </p:txEl>
                                          </p:spTgt>
                                        </p:tgtEl>
                                        <p:attrNameLst>
                                          <p:attrName>style.visibility</p:attrName>
                                        </p:attrNameLst>
                                      </p:cBhvr>
                                      <p:to>
                                        <p:strVal val="visible"/>
                                      </p:to>
                                    </p:set>
                                    <p:anim by="(-#ppt_w*2)" calcmode="lin" valueType="num">
                                      <p:cBhvr rctx="PPT">
                                        <p:cTn id="24" dur="500" autoRev="1" fill="hold">
                                          <p:stCondLst>
                                            <p:cond delay="0"/>
                                          </p:stCondLst>
                                        </p:cTn>
                                        <p:tgtEl>
                                          <p:spTgt spid="9">
                                            <p:txEl>
                                              <p:pRg st="0" end="0"/>
                                            </p:txEl>
                                          </p:spTgt>
                                        </p:tgtEl>
                                        <p:attrNameLst>
                                          <p:attrName>ppt_w</p:attrName>
                                        </p:attrNameLst>
                                      </p:cBhvr>
                                    </p:anim>
                                    <p:anim by="(#ppt_w*0.50)" calcmode="lin" valueType="num">
                                      <p:cBhvr>
                                        <p:cTn id="25" dur="500" decel="50000" autoRev="1" fill="hold">
                                          <p:stCondLst>
                                            <p:cond delay="0"/>
                                          </p:stCondLst>
                                        </p:cTn>
                                        <p:tgtEl>
                                          <p:spTgt spid="9">
                                            <p:txEl>
                                              <p:pRg st="0" end="0"/>
                                            </p:txEl>
                                          </p:spTgt>
                                        </p:tgtEl>
                                        <p:attrNameLst>
                                          <p:attrName>ppt_x</p:attrName>
                                        </p:attrNameLst>
                                      </p:cBhvr>
                                    </p:anim>
                                    <p:anim from="(-#ppt_h/2)" to="(#ppt_y)" calcmode="lin" valueType="num">
                                      <p:cBhvr>
                                        <p:cTn id="26" dur="1000" fill="hold">
                                          <p:stCondLst>
                                            <p:cond delay="0"/>
                                          </p:stCondLst>
                                        </p:cTn>
                                        <p:tgtEl>
                                          <p:spTgt spid="9">
                                            <p:txEl>
                                              <p:pRg st="0" end="0"/>
                                            </p:txEl>
                                          </p:spTgt>
                                        </p:tgtEl>
                                        <p:attrNameLst>
                                          <p:attrName>ppt_y</p:attrName>
                                        </p:attrNameLst>
                                      </p:cBhvr>
                                    </p:anim>
                                    <p:animRot by="21600000">
                                      <p:cBhvr>
                                        <p:cTn id="27" dur="1000" fill="hold">
                                          <p:stCondLst>
                                            <p:cond delay="0"/>
                                          </p:stCondLst>
                                        </p:cTn>
                                        <p:tgtEl>
                                          <p:spTgt spid="9">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build="p">
        <p:tmplLst>
          <p:tmpl lvl="1">
            <p:tnLst>
              <p:par>
                <p:cTn presetID="56" presetClass="entr" presetSubtype="0" fill="hold" nodeType="afterEffect">
                  <p:stCondLst>
                    <p:cond delay="0"/>
                  </p:stCondLst>
                  <p:iterate type="lt">
                    <p:tmPct val="10000"/>
                  </p:iterate>
                  <p:childTnLst>
                    <p:set>
                      <p:cBhvr>
                        <p:cTn dur="1" fill="hold">
                          <p:stCondLst>
                            <p:cond delay="0"/>
                          </p:stCondLst>
                        </p:cTn>
                        <p:tgtEl>
                          <p:spTgt spid="8"/>
                        </p:tgtEl>
                        <p:attrNameLst>
                          <p:attrName>style.visibility</p:attrName>
                        </p:attrNameLst>
                      </p:cBhvr>
                      <p:to>
                        <p:strVal val="visible"/>
                      </p:to>
                    </p:set>
                    <p:anim by="(-#ppt_w*2)" calcmode="lin" valueType="num">
                      <p:cBhvr rctx="PPT">
                        <p:cTn dur="500" autoRev="1" fill="hold">
                          <p:stCondLst>
                            <p:cond delay="0"/>
                          </p:stCondLst>
                        </p:cTn>
                        <p:tgtEl>
                          <p:spTgt spid="8"/>
                        </p:tgtEl>
                        <p:attrNameLst>
                          <p:attrName>ppt_w</p:attrName>
                        </p:attrNameLst>
                      </p:cBhvr>
                    </p:anim>
                    <p:anim by="(#ppt_w*0.50)" calcmode="lin" valueType="num">
                      <p:cBhvr>
                        <p:cTn dur="500" decel="50000" autoRev="1" fill="hold">
                          <p:stCondLst>
                            <p:cond delay="0"/>
                          </p:stCondLst>
                        </p:cTn>
                        <p:tgtEl>
                          <p:spTgt spid="8"/>
                        </p:tgtEl>
                        <p:attrNameLst>
                          <p:attrName>ppt_x</p:attrName>
                        </p:attrNameLst>
                      </p:cBhvr>
                    </p:anim>
                    <p:anim from="(-#ppt_h/2)" to="(#ppt_y)" calcmode="lin" valueType="num">
                      <p:cBhvr>
                        <p:cTn dur="1000" fill="hold">
                          <p:stCondLst>
                            <p:cond delay="0"/>
                          </p:stCondLst>
                        </p:cTn>
                        <p:tgtEl>
                          <p:spTgt spid="8"/>
                        </p:tgtEl>
                        <p:attrNameLst>
                          <p:attrName>ppt_y</p:attrName>
                        </p:attrNameLst>
                      </p:cBhvr>
                    </p:anim>
                    <p:animRot by="21600000">
                      <p:cBhvr>
                        <p:cTn dur="1000" fill="hold">
                          <p:stCondLst>
                            <p:cond delay="0"/>
                          </p:stCondLst>
                        </p:cTn>
                        <p:tgtEl>
                          <p:spTgt spid="8"/>
                        </p:tgtEl>
                        <p:attrNameLst>
                          <p:attrName>r</p:attrName>
                        </p:attrNameLst>
                      </p:cBhvr>
                    </p:animRot>
                  </p:childTnLst>
                </p:cTn>
              </p:par>
            </p:tnLst>
          </p:tmpl>
        </p:tmplLst>
      </p:bldP>
      <p:bldP spid="9" grpId="0" build="p">
        <p:tmplLst>
          <p:tmpl lvl="1">
            <p:tnLst>
              <p:par>
                <p:cTn presetID="56" presetClass="entr" presetSubtype="0" fill="hold" nodeType="withEffect" nodePh="1">
                  <p:stCondLst>
                    <p:cond delay="500"/>
                  </p:stCondLst>
                  <p:endCondLst>
                    <p:cond/>
                  </p:endCondLst>
                  <p:iterate type="lt">
                    <p:tmPct val="10000"/>
                  </p:iterate>
                  <p:childTnLst>
                    <p:set>
                      <p:cBhvr>
                        <p:cTn dur="1" fill="hold">
                          <p:stCondLst>
                            <p:cond delay="0"/>
                          </p:stCondLst>
                        </p:cTn>
                        <p:tgtEl>
                          <p:spTgt spid="9"/>
                        </p:tgtEl>
                        <p:attrNameLst>
                          <p:attrName>style.visibility</p:attrName>
                        </p:attrNameLst>
                      </p:cBhvr>
                      <p:to>
                        <p:strVal val="visible"/>
                      </p:to>
                    </p:set>
                    <p:anim by="(-#ppt_w*2)" calcmode="lin" valueType="num">
                      <p:cBhvr rctx="PPT">
                        <p:cTn dur="500" autoRev="1" fill="hold">
                          <p:stCondLst>
                            <p:cond delay="0"/>
                          </p:stCondLst>
                        </p:cTn>
                        <p:tgtEl>
                          <p:spTgt spid="9"/>
                        </p:tgtEl>
                        <p:attrNameLst>
                          <p:attrName>ppt_w</p:attrName>
                        </p:attrNameLst>
                      </p:cBhvr>
                    </p:anim>
                    <p:anim by="(#ppt_w*0.50)" calcmode="lin" valueType="num">
                      <p:cBhvr>
                        <p:cTn dur="500" decel="50000" autoRev="1" fill="hold">
                          <p:stCondLst>
                            <p:cond delay="0"/>
                          </p:stCondLst>
                        </p:cTn>
                        <p:tgtEl>
                          <p:spTgt spid="9"/>
                        </p:tgtEl>
                        <p:attrNameLst>
                          <p:attrName>ppt_x</p:attrName>
                        </p:attrNameLst>
                      </p:cBhvr>
                    </p:anim>
                    <p:anim from="(-#ppt_h/2)" to="(#ppt_y)" calcmode="lin" valueType="num">
                      <p:cBhvr>
                        <p:cTn dur="1000" fill="hold">
                          <p:stCondLst>
                            <p:cond delay="0"/>
                          </p:stCondLst>
                        </p:cTn>
                        <p:tgtEl>
                          <p:spTgt spid="9"/>
                        </p:tgtEl>
                        <p:attrNameLst>
                          <p:attrName>ppt_y</p:attrName>
                        </p:attrNameLst>
                      </p:cBhvr>
                    </p:anim>
                    <p:animRot by="21600000">
                      <p:cBhvr>
                        <p:cTn dur="1000" fill="hold">
                          <p:stCondLst>
                            <p:cond delay="0"/>
                          </p:stCondLst>
                        </p:cTn>
                        <p:tgtEl>
                          <p:spTgt spid="9"/>
                        </p:tgtEl>
                        <p:attrNameLst>
                          <p:attrName>r</p:attrName>
                        </p:attrNameLst>
                      </p:cBhvr>
                    </p:animRot>
                  </p:childTnLst>
                </p:cTn>
              </p:par>
            </p:tnLst>
          </p:tmpl>
        </p:tmplLst>
      </p:bldP>
    </p:bld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3" Type="http://schemas.openxmlformats.org/officeDocument/2006/relationships/theme" Target="../theme/theme1.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1.xml"/><Relationship Id="rId1" Type="http://schemas.openxmlformats.org/officeDocument/2006/relationships/image" Target="../media/image5.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2.xml"/><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image" Target="../media/image4.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2.xml"/><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a:xfrm>
            <a:off x="2661920" y="1787525"/>
            <a:ext cx="3839845" cy="1042035"/>
          </a:xfrm>
        </p:spPr>
        <p:txBody>
          <a:bodyPr/>
          <a:lstStyle/>
          <a:p>
            <a:r>
              <a:rPr kumimoji="1" lang="zh-CN" altLang="en-US" dirty="0"/>
              <a:t>开 题 仪 式</a:t>
            </a:r>
            <a:endParaRPr kumimoji="1" lang="zh-CN" altLang="en-US" dirty="0"/>
          </a:p>
        </p:txBody>
      </p:sp>
      <p:sp>
        <p:nvSpPr>
          <p:cNvPr id="3" name="文本占位符 2"/>
          <p:cNvSpPr>
            <a:spLocks noGrp="1"/>
          </p:cNvSpPr>
          <p:nvPr>
            <p:ph type="body" sz="quarter" idx="14"/>
          </p:nvPr>
        </p:nvSpPr>
        <p:spPr>
          <a:xfrm>
            <a:off x="2560955" y="3241040"/>
            <a:ext cx="9104630" cy="588645"/>
          </a:xfrm>
        </p:spPr>
        <p:txBody>
          <a:bodyPr/>
          <a:lstStyle/>
          <a:p>
            <a:r>
              <a:rPr kumimoji="1" lang="en-US" altLang="zh-CN" dirty="0" smtClean="0"/>
              <a:t>《</a:t>
            </a:r>
            <a:r>
              <a:rPr kumimoji="1" lang="zh-CN" altLang="en-US" dirty="0" smtClean="0">
                <a:sym typeface="+mn-ea"/>
              </a:rPr>
              <a:t>初中部分学科利用信息技术培养学生核心素养----教学案例研究</a:t>
            </a:r>
            <a:r>
              <a:rPr kumimoji="1" lang="en-US" altLang="zh-CN" dirty="0" smtClean="0"/>
              <a:t>》</a:t>
            </a:r>
            <a:endParaRPr kumimoji="1" lang="zh-CN" altLang="en-US" dirty="0"/>
          </a:p>
        </p:txBody>
      </p:sp>
      <p:sp>
        <p:nvSpPr>
          <p:cNvPr id="4" name="文本占位符 3"/>
          <p:cNvSpPr>
            <a:spLocks noGrp="1"/>
          </p:cNvSpPr>
          <p:nvPr>
            <p:ph type="body" sz="quarter" idx="15"/>
          </p:nvPr>
        </p:nvSpPr>
        <p:spPr>
          <a:xfrm>
            <a:off x="2819400" y="3863340"/>
            <a:ext cx="5718810" cy="1386205"/>
          </a:xfrm>
        </p:spPr>
        <p:txBody>
          <a:bodyPr/>
          <a:lstStyle/>
          <a:p>
            <a:pPr>
              <a:buClr>
                <a:srgbClr val="45E859"/>
              </a:buClr>
              <a:buFont typeface="Wingdings" panose="05000000000000000000" pitchFamily="2" charset="2"/>
              <a:buChar char="u"/>
            </a:pPr>
            <a:r>
              <a:rPr kumimoji="1" lang="zh-CN" altLang="en-US" dirty="0" smtClean="0"/>
              <a:t>主持：王坤萍</a:t>
            </a:r>
            <a:endParaRPr kumimoji="1" lang="zh-CN" altLang="en-US" dirty="0" smtClean="0"/>
          </a:p>
          <a:p>
            <a:pPr>
              <a:buClr>
                <a:srgbClr val="45E859"/>
              </a:buClr>
              <a:buFont typeface="Wingdings" panose="05000000000000000000" pitchFamily="2" charset="2"/>
              <a:buChar char="u"/>
            </a:pPr>
            <a:r>
              <a:rPr kumimoji="1" lang="zh-CN" altLang="en-US" dirty="0"/>
              <a:t>参加成员：王坤萍 刘喜荣 庞智亮 李宝静 窦广芳 张晓琳 陈晨 </a:t>
            </a:r>
            <a:endParaRPr kumimoji="1" lang="zh-CN" altLang="en-US" dirty="0"/>
          </a:p>
          <a:p>
            <a:pPr>
              <a:buClr>
                <a:srgbClr val="45E859"/>
              </a:buClr>
              <a:buFont typeface="Wingdings" panose="05000000000000000000" pitchFamily="2" charset="2"/>
              <a:buChar char="u"/>
            </a:pPr>
            <a:r>
              <a:rPr kumimoji="1" lang="zh-CN" altLang="en-US" dirty="0"/>
              <a:t>活动地点：大港十中</a:t>
            </a:r>
            <a:endParaRPr kumimoji="1" lang="zh-CN" altLang="en-US" dirty="0"/>
          </a:p>
        </p:txBody>
      </p:sp>
      <p:sp>
        <p:nvSpPr>
          <p:cNvPr id="5" name="文本框 4"/>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4000" advClick="0" advTm="0">
        <p14:vortex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p:txBody>
          <a:bodyPr/>
          <a:lstStyle/>
          <a:p>
            <a:r>
              <a:rPr kumimoji="1" lang="en-US" altLang="zh-CN" dirty="0" smtClean="0"/>
              <a:t>04</a:t>
            </a:r>
            <a:endParaRPr kumimoji="1" lang="zh-CN" altLang="en-US" dirty="0"/>
          </a:p>
        </p:txBody>
      </p:sp>
      <p:sp>
        <p:nvSpPr>
          <p:cNvPr id="4" name="文本占位符 3"/>
          <p:cNvSpPr>
            <a:spLocks noGrp="1"/>
          </p:cNvSpPr>
          <p:nvPr>
            <p:ph type="body" sz="quarter" idx="13"/>
          </p:nvPr>
        </p:nvSpPr>
        <p:spPr/>
        <p:txBody>
          <a:bodyPr/>
          <a:lstStyle/>
          <a:p>
            <a:r>
              <a:rPr kumimoji="1" lang="zh-CN" altLang="en-US" dirty="0" smtClean="0">
                <a:sym typeface="+mn-ea"/>
              </a:rPr>
              <a:t>课题研究方法</a:t>
            </a:r>
            <a:endParaRPr kumimoji="1" lang="zh-CN" altLang="en-US" dirty="0"/>
          </a:p>
        </p:txBody>
      </p:sp>
      <p:pic>
        <p:nvPicPr>
          <p:cNvPr id="3" name="图片 2" descr="D:\个人文件\课题2016\上交材料\立项仪式照片留存\PIC_0136.JPGPIC_0136"/>
          <p:cNvPicPr>
            <a:picLocks noChangeAspect="1"/>
          </p:cNvPicPr>
          <p:nvPr/>
        </p:nvPicPr>
        <p:blipFill>
          <a:blip r:embed="rId1"/>
          <a:srcRect/>
          <a:stretch>
            <a:fillRect/>
          </a:stretch>
        </p:blipFill>
        <p:spPr>
          <a:xfrm rot="950703" flipH="1">
            <a:off x="6517546" y="1717424"/>
            <a:ext cx="5495925" cy="4122420"/>
          </a:xfrm>
          <a:prstGeom prst="ellipse">
            <a:avLst/>
          </a:prstGeom>
          <a:solidFill>
            <a:srgbClr val="FFFFFF">
              <a:shade val="85000"/>
            </a:srgbClr>
          </a:solidFill>
          <a:ln w="88900" cap="sq">
            <a:no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文本框 8"/>
          <p:cNvSpPr txBox="1"/>
          <p:nvPr/>
        </p:nvSpPr>
        <p:spPr>
          <a:xfrm>
            <a:off x="541020" y="2048510"/>
            <a:ext cx="5366385" cy="42849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kumimoji="1" lang="zh-CN" altLang="en-US" sz="1400" dirty="0" smtClean="0">
                <a:sym typeface="+mn-ea"/>
              </a:rPr>
              <a:t>（1）文献学习分析法。通过专题辅导、培训学习、参观访问等途径，学习核心素养方面的论文、经验总结等，借鉴前人研究成果以指导课题研究，提升课题组成员的信息技术能力，夯实课题研究成员的理论基础。</a:t>
            </a:r>
            <a:endParaRPr kumimoji="1" lang="zh-CN" altLang="en-US" sz="1400" dirty="0" smtClean="0">
              <a:sym typeface="+mn-ea"/>
            </a:endParaRPr>
          </a:p>
          <a:p>
            <a:pPr>
              <a:lnSpc>
                <a:spcPct val="130000"/>
              </a:lnSpc>
            </a:pPr>
            <a:r>
              <a:rPr kumimoji="1" lang="zh-CN" altLang="en-US" sz="1400" dirty="0" smtClean="0">
                <a:sym typeface="+mn-ea"/>
              </a:rPr>
              <a:t>（２）调查研究法。通过调查语文、数学、历史、物理信息等学科的学科素养，找准实验的最佳切入口和高效途径。了解实验前教师对信息技术环境下高效教学理解、认识、应用、结果等状况，通过实验，掌握最有说服力的数据，以证实实验的效果。</a:t>
            </a:r>
            <a:endParaRPr kumimoji="1" lang="zh-CN" altLang="en-US" sz="1400" dirty="0" smtClean="0">
              <a:sym typeface="+mn-ea"/>
            </a:endParaRPr>
          </a:p>
          <a:p>
            <a:pPr>
              <a:lnSpc>
                <a:spcPct val="130000"/>
              </a:lnSpc>
            </a:pPr>
            <a:r>
              <a:rPr kumimoji="1" lang="zh-CN" altLang="en-US" sz="1400" dirty="0" smtClean="0">
                <a:sym typeface="+mn-ea"/>
              </a:rPr>
              <a:t>（3）行动研究法。通过教师大量的教学实践行动，对比分析结果进行研究。</a:t>
            </a:r>
            <a:endParaRPr kumimoji="1" lang="zh-CN" altLang="en-US" sz="1400" dirty="0" smtClean="0">
              <a:sym typeface="+mn-ea"/>
            </a:endParaRPr>
          </a:p>
          <a:p>
            <a:pPr>
              <a:lnSpc>
                <a:spcPct val="130000"/>
              </a:lnSpc>
            </a:pPr>
            <a:r>
              <a:rPr kumimoji="1" lang="zh-CN" altLang="en-US" sz="1400" dirty="0" smtClean="0">
                <a:sym typeface="+mn-ea"/>
              </a:rPr>
              <a:t>（4）个案研究法。通过教师反思教学行为，对集个案进行分析研究。</a:t>
            </a:r>
            <a:endParaRPr kumimoji="1" lang="zh-CN" altLang="en-US" sz="1400" dirty="0" smtClean="0">
              <a:sym typeface="+mn-ea"/>
            </a:endParaRPr>
          </a:p>
          <a:p>
            <a:pPr>
              <a:lnSpc>
                <a:spcPct val="130000"/>
              </a:lnSpc>
            </a:pPr>
            <a:r>
              <a:rPr kumimoji="1" lang="zh-CN" altLang="en-US" sz="1400" dirty="0" smtClean="0">
                <a:sym typeface="+mn-ea"/>
              </a:rPr>
              <a:t>（5）经验总结法。将课题研究内容、过程加以归纳，进行综述，撰写相关的阶段性小结，及时肯定实验成果，修正实验方案，撰写有关论文。</a:t>
            </a:r>
            <a:endParaRPr kumimoji="1" lang="zh-CN" altLang="en-US" sz="1400" dirty="0" smtClean="0">
              <a:sym typeface="+mn-ea"/>
            </a:endParaRPr>
          </a:p>
        </p:txBody>
      </p:sp>
      <p:sp>
        <p:nvSpPr>
          <p:cNvPr id="6" name="矩形 5"/>
          <p:cNvSpPr/>
          <p:nvPr/>
        </p:nvSpPr>
        <p:spPr>
          <a:xfrm>
            <a:off x="439732" y="1186267"/>
            <a:ext cx="2214880" cy="730885"/>
          </a:xfrm>
          <a:prstGeom prst="rect">
            <a:avLst/>
          </a:prstGeom>
          <a:solidFill>
            <a:schemeClr val="accent5"/>
          </a:solidFill>
        </p:spPr>
        <p:txBody>
          <a:bodyPr wrap="none">
            <a:spAutoFit/>
          </a:bodyPr>
          <a:lstStyle/>
          <a:p>
            <a:pPr defTabSz="608965">
              <a:lnSpc>
                <a:spcPct val="130000"/>
              </a:lnSpc>
            </a:pPr>
            <a:r>
              <a:rPr lang="zh-CN" altLang="en-US" sz="3200" b="1" dirty="0">
                <a:solidFill>
                  <a:schemeClr val="bg1"/>
                </a:solidFill>
                <a:ea typeface="微软雅黑" panose="020B0503020204020204" charset="-122"/>
              </a:rPr>
              <a:t>总结如下：</a:t>
            </a:r>
            <a:endParaRPr lang="zh-CN" altLang="en-US" sz="3200" b="1" dirty="0">
              <a:solidFill>
                <a:schemeClr val="bg1"/>
              </a:solidFill>
              <a:ea typeface="微软雅黑" panose="020B0503020204020204" charset="-122"/>
            </a:endParaRPr>
          </a:p>
        </p:txBody>
      </p:sp>
      <p:sp>
        <p:nvSpPr>
          <p:cNvPr id="7" name="文本框 6"/>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14:ripple dir="lu"/>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grpId="0" nodeType="afterEffect">
                                  <p:stCondLst>
                                    <p:cond delay="0"/>
                                  </p:stCondLst>
                                  <p:iterate type="wd">
                                    <p:tmPct val="10000"/>
                                  </p:iterate>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par>
                          <p:cTn id="12" fill="hold">
                            <p:stCondLst>
                              <p:cond delay="17549"/>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ldLvl="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5"/>
          </p:nvPr>
        </p:nvSpPr>
        <p:spPr/>
        <p:txBody>
          <a:bodyPr/>
          <a:lstStyle/>
          <a:p>
            <a:r>
              <a:rPr kumimoji="1" lang="en-US" altLang="zh-CN" dirty="0" smtClean="0"/>
              <a:t>05</a:t>
            </a:r>
            <a:endParaRPr kumimoji="1" lang="zh-CN" altLang="en-US" dirty="0"/>
          </a:p>
        </p:txBody>
      </p:sp>
      <p:sp>
        <p:nvSpPr>
          <p:cNvPr id="3" name="文本占位符 2"/>
          <p:cNvSpPr>
            <a:spLocks noGrp="1"/>
          </p:cNvSpPr>
          <p:nvPr>
            <p:ph type="body" sz="quarter" idx="16"/>
          </p:nvPr>
        </p:nvSpPr>
        <p:spPr/>
        <p:txBody>
          <a:bodyPr/>
          <a:lstStyle/>
          <a:p>
            <a:r>
              <a:rPr kumimoji="1" lang="en-US" altLang="zh-CN" dirty="0" smtClean="0"/>
              <a:t>PART  FIVE</a:t>
            </a:r>
            <a:endParaRPr kumimoji="1" lang="en-US" altLang="zh-CN" dirty="0" smtClean="0"/>
          </a:p>
          <a:p>
            <a:r>
              <a:rPr kumimoji="1" lang="zh-CN" altLang="en-US" dirty="0">
                <a:sym typeface="+mn-ea"/>
              </a:rPr>
              <a:t>课题实施步骤</a:t>
            </a:r>
            <a:endParaRPr kumimoji="1" lang="zh-CN" altLang="en-US" dirty="0"/>
          </a:p>
          <a:p>
            <a:endParaRPr kumimoji="1" lang="zh-CN" altLang="en-US" dirty="0"/>
          </a:p>
        </p:txBody>
      </p:sp>
      <p:sp>
        <p:nvSpPr>
          <p:cNvPr id="5" name="文本框 4"/>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14:ripple dir="lu"/>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p:txBody>
          <a:bodyPr/>
          <a:lstStyle/>
          <a:p>
            <a:r>
              <a:rPr kumimoji="1" lang="en-US" altLang="zh-CN" dirty="0" smtClean="0"/>
              <a:t>05</a:t>
            </a:r>
            <a:endParaRPr kumimoji="1" lang="zh-CN" altLang="en-US" dirty="0"/>
          </a:p>
        </p:txBody>
      </p:sp>
      <p:sp>
        <p:nvSpPr>
          <p:cNvPr id="4" name="文本占位符 3"/>
          <p:cNvSpPr>
            <a:spLocks noGrp="1"/>
          </p:cNvSpPr>
          <p:nvPr>
            <p:ph type="body" sz="quarter" idx="13"/>
          </p:nvPr>
        </p:nvSpPr>
        <p:spPr/>
        <p:txBody>
          <a:bodyPr/>
          <a:lstStyle/>
          <a:p>
            <a:r>
              <a:rPr kumimoji="1" lang="zh-CN" altLang="en-US" dirty="0">
                <a:sym typeface="+mn-ea"/>
              </a:rPr>
              <a:t>课题实施步骤</a:t>
            </a:r>
            <a:endParaRPr kumimoji="1" lang="zh-CN" altLang="en-US" dirty="0"/>
          </a:p>
        </p:txBody>
      </p:sp>
      <p:sp>
        <p:nvSpPr>
          <p:cNvPr id="3" name="矩形 2"/>
          <p:cNvSpPr/>
          <p:nvPr/>
        </p:nvSpPr>
        <p:spPr>
          <a:xfrm>
            <a:off x="5797550" y="3823970"/>
            <a:ext cx="6292215" cy="3042285"/>
          </a:xfrm>
          <a:prstGeom prst="rect">
            <a:avLst/>
          </a:prstGeom>
          <a:gradFill>
            <a:gsLst>
              <a:gs pos="0">
                <a:srgbClr val="FE3C6A"/>
              </a:gs>
              <a:gs pos="100000">
                <a:srgbClr val="FDB11D"/>
              </a:gs>
            </a:gsLst>
            <a:lin ang="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手杖形箭头 4"/>
          <p:cNvSpPr/>
          <p:nvPr/>
        </p:nvSpPr>
        <p:spPr>
          <a:xfrm rot="16200000" flipH="1">
            <a:off x="3878218" y="2651761"/>
            <a:ext cx="1611086" cy="3490684"/>
          </a:xfrm>
          <a:prstGeom prst="uturnArrow">
            <a:avLst>
              <a:gd name="adj1" fmla="val 9469"/>
              <a:gd name="adj2" fmla="val 16441"/>
              <a:gd name="adj3" fmla="val 25901"/>
              <a:gd name="adj4" fmla="val 44147"/>
              <a:gd name="adj5" fmla="val 100000"/>
            </a:avLst>
          </a:prstGeom>
          <a:solidFill>
            <a:srgbClr val="FDB1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6" name="矩形 5"/>
          <p:cNvSpPr/>
          <p:nvPr/>
        </p:nvSpPr>
        <p:spPr>
          <a:xfrm>
            <a:off x="763905" y="862965"/>
            <a:ext cx="6292215" cy="2624455"/>
          </a:xfrm>
          <a:prstGeom prst="rect">
            <a:avLst/>
          </a:prstGeom>
          <a:gradFill>
            <a:gsLst>
              <a:gs pos="0">
                <a:srgbClr val="0A93F1"/>
              </a:gs>
              <a:gs pos="100000">
                <a:srgbClr val="0750CC"/>
              </a:gs>
            </a:gsLst>
            <a:lin ang="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手杖形箭头 6"/>
          <p:cNvSpPr/>
          <p:nvPr/>
        </p:nvSpPr>
        <p:spPr>
          <a:xfrm rot="5400000" flipH="1">
            <a:off x="7368902" y="1193075"/>
            <a:ext cx="1611086" cy="3490684"/>
          </a:xfrm>
          <a:prstGeom prst="uturnArrow">
            <a:avLst>
              <a:gd name="adj1" fmla="val 9469"/>
              <a:gd name="adj2" fmla="val 16441"/>
              <a:gd name="adj3" fmla="val 25901"/>
              <a:gd name="adj4" fmla="val 44147"/>
              <a:gd name="adj5" fmla="val 100000"/>
            </a:avLst>
          </a:prstGeom>
          <a:solidFill>
            <a:srgbClr val="0A9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8" name="椭圆 7"/>
          <p:cNvSpPr/>
          <p:nvPr/>
        </p:nvSpPr>
        <p:spPr>
          <a:xfrm>
            <a:off x="8672974" y="2576467"/>
            <a:ext cx="881743" cy="881743"/>
          </a:xfrm>
          <a:prstGeom prst="ellipse">
            <a:avLst/>
          </a:prstGeom>
          <a:gradFill>
            <a:gsLst>
              <a:gs pos="0">
                <a:srgbClr val="0750CC"/>
              </a:gs>
              <a:gs pos="100000">
                <a:srgbClr val="0A93F1"/>
              </a:gs>
            </a:gsLst>
            <a:lin ang="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4000" b="1" dirty="0" smtClean="0"/>
              <a:t>A</a:t>
            </a:r>
            <a:endParaRPr kumimoji="1" lang="zh-CN" altLang="en-US" sz="4000" b="1" dirty="0"/>
          </a:p>
        </p:txBody>
      </p:sp>
      <p:sp>
        <p:nvSpPr>
          <p:cNvPr id="9" name="椭圆 8"/>
          <p:cNvSpPr/>
          <p:nvPr/>
        </p:nvSpPr>
        <p:spPr>
          <a:xfrm>
            <a:off x="3228702" y="3871867"/>
            <a:ext cx="881743" cy="881743"/>
          </a:xfrm>
          <a:prstGeom prst="ellipse">
            <a:avLst/>
          </a:prstGeom>
          <a:gradFill>
            <a:gsLst>
              <a:gs pos="0">
                <a:srgbClr val="FE3C6A"/>
              </a:gs>
              <a:gs pos="100000">
                <a:srgbClr val="FDB11D"/>
              </a:gs>
            </a:gsLst>
            <a:lin ang="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4000" b="1" dirty="0" smtClean="0"/>
              <a:t>B</a:t>
            </a:r>
            <a:endParaRPr kumimoji="1" lang="zh-CN" altLang="en-US" sz="4000" b="1" dirty="0"/>
          </a:p>
        </p:txBody>
      </p:sp>
      <p:sp>
        <p:nvSpPr>
          <p:cNvPr id="10" name="文本框 9"/>
          <p:cNvSpPr txBox="1"/>
          <p:nvPr/>
        </p:nvSpPr>
        <p:spPr>
          <a:xfrm>
            <a:off x="758825" y="1318895"/>
            <a:ext cx="6118860" cy="2009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00" dirty="0">
                <a:solidFill>
                  <a:schemeClr val="bg1"/>
                </a:solidFill>
                <a:latin typeface="微软雅黑" panose="020B0503020204020204" charset="-122"/>
                <a:ea typeface="微软雅黑" panose="020B0503020204020204" charset="-122"/>
              </a:rPr>
              <a:t>（1）成立课题研究小组。研究课题方案及计划。选择实验教师、学科、对象。落实责任分工。主要采用文献学习分析法、调查研究法对课题提出的背景、课题研究的必要性和可行性、课题研究的主要内容等进行全面、深入的论证。确定子课题及研究方案、计划、教师、学科、对象。</a:t>
            </a:r>
            <a:endParaRPr lang="zh-CN" altLang="en-US" sz="1200" dirty="0">
              <a:solidFill>
                <a:schemeClr val="bg1"/>
              </a:solidFill>
              <a:latin typeface="微软雅黑" panose="020B0503020204020204" charset="-122"/>
              <a:ea typeface="微软雅黑" panose="020B0503020204020204" charset="-122"/>
            </a:endParaRPr>
          </a:p>
          <a:p>
            <a:pPr>
              <a:lnSpc>
                <a:spcPct val="130000"/>
              </a:lnSpc>
            </a:pPr>
            <a:r>
              <a:rPr lang="zh-CN" altLang="en-US" sz="1200" dirty="0">
                <a:solidFill>
                  <a:schemeClr val="bg1"/>
                </a:solidFill>
                <a:latin typeface="微软雅黑" panose="020B0503020204020204" charset="-122"/>
                <a:ea typeface="微软雅黑" panose="020B0503020204020204" charset="-122"/>
              </a:rPr>
              <a:t>       这个阶段的主要研究内容及成果是：初步提出核心概念和基本观点，进一步探讨利用信息技术培养学生核心素养的概念和理论问题，完成相关内容的搜集和前期准备。</a:t>
            </a:r>
            <a:endParaRPr lang="zh-CN" altLang="en-US" sz="1200" dirty="0">
              <a:solidFill>
                <a:schemeClr val="bg1"/>
              </a:solidFill>
              <a:latin typeface="微软雅黑" panose="020B0503020204020204" charset="-122"/>
              <a:ea typeface="微软雅黑" panose="020B0503020204020204" charset="-122"/>
            </a:endParaRPr>
          </a:p>
          <a:p>
            <a:pPr>
              <a:lnSpc>
                <a:spcPct val="130000"/>
              </a:lnSpc>
            </a:pPr>
            <a:r>
              <a:rPr lang="zh-CN" altLang="en-US" sz="1200" dirty="0">
                <a:solidFill>
                  <a:schemeClr val="bg1"/>
                </a:solidFill>
                <a:latin typeface="微软雅黑" panose="020B0503020204020204" charset="-122"/>
                <a:ea typeface="微软雅黑" panose="020B0503020204020204" charset="-122"/>
              </a:rPr>
              <a:t>（2）完成课题申报报告和课题立项论证报告。</a:t>
            </a:r>
            <a:endParaRPr lang="zh-CN" altLang="en-US" sz="1200" dirty="0">
              <a:solidFill>
                <a:schemeClr val="bg1"/>
              </a:solidFill>
              <a:latin typeface="微软雅黑" panose="020B0503020204020204" charset="-122"/>
              <a:ea typeface="微软雅黑" panose="020B0503020204020204" charset="-122"/>
            </a:endParaRPr>
          </a:p>
          <a:p>
            <a:pPr>
              <a:lnSpc>
                <a:spcPct val="130000"/>
              </a:lnSpc>
            </a:pPr>
            <a:r>
              <a:rPr lang="zh-CN" altLang="en-US" sz="1200" dirty="0">
                <a:solidFill>
                  <a:schemeClr val="bg1"/>
                </a:solidFill>
                <a:latin typeface="微软雅黑" panose="020B0503020204020204" charset="-122"/>
                <a:ea typeface="微软雅黑" panose="020B0503020204020204" charset="-122"/>
              </a:rPr>
              <a:t>（3）初步设计子课题研究方案，制定研究计划。</a:t>
            </a:r>
            <a:endParaRPr lang="zh-CN" altLang="en-US" sz="1200" dirty="0">
              <a:solidFill>
                <a:schemeClr val="bg1"/>
              </a:solidFill>
              <a:latin typeface="微软雅黑" panose="020B0503020204020204" charset="-122"/>
              <a:ea typeface="微软雅黑" panose="020B0503020204020204" charset="-122"/>
            </a:endParaRPr>
          </a:p>
        </p:txBody>
      </p:sp>
      <p:sp>
        <p:nvSpPr>
          <p:cNvPr id="11" name="矩形 10"/>
          <p:cNvSpPr/>
          <p:nvPr/>
        </p:nvSpPr>
        <p:spPr>
          <a:xfrm>
            <a:off x="887730" y="913765"/>
            <a:ext cx="6645275" cy="450850"/>
          </a:xfrm>
          <a:prstGeom prst="rect">
            <a:avLst/>
          </a:prstGeom>
        </p:spPr>
        <p:txBody>
          <a:bodyPr wrap="square">
            <a:spAutoFit/>
          </a:bodyPr>
          <a:lstStyle/>
          <a:p>
            <a:pPr defTabSz="608965">
              <a:lnSpc>
                <a:spcPct val="130000"/>
              </a:lnSpc>
            </a:pPr>
            <a:r>
              <a:rPr lang="zh-CN" altLang="en-US" b="1" dirty="0">
                <a:solidFill>
                  <a:schemeClr val="bg1"/>
                </a:solidFill>
                <a:ea typeface="微软雅黑" panose="020B0503020204020204" charset="-122"/>
              </a:rPr>
              <a:t>准备阶段（2016年12月——2017</a:t>
            </a:r>
            <a:r>
              <a:rPr lang="en-US" altLang="zh-CN" b="1" dirty="0">
                <a:solidFill>
                  <a:schemeClr val="bg1"/>
                </a:solidFill>
                <a:ea typeface="微软雅黑" panose="020B0503020204020204" charset="-122"/>
              </a:rPr>
              <a:t>10</a:t>
            </a:r>
            <a:r>
              <a:rPr lang="zh-CN" altLang="en-US" b="1" dirty="0">
                <a:solidFill>
                  <a:schemeClr val="bg1"/>
                </a:solidFill>
                <a:ea typeface="微软雅黑" panose="020B0503020204020204" charset="-122"/>
              </a:rPr>
              <a:t>月）课题准备阶段</a:t>
            </a:r>
            <a:endParaRPr lang="zh-CN" altLang="en-US" b="1" dirty="0">
              <a:solidFill>
                <a:schemeClr val="bg1"/>
              </a:solidFill>
              <a:ea typeface="微软雅黑" panose="020B0503020204020204" charset="-122"/>
            </a:endParaRPr>
          </a:p>
        </p:txBody>
      </p:sp>
      <p:sp>
        <p:nvSpPr>
          <p:cNvPr id="12" name="文本框 11"/>
          <p:cNvSpPr txBox="1"/>
          <p:nvPr/>
        </p:nvSpPr>
        <p:spPr>
          <a:xfrm>
            <a:off x="6235700" y="4319270"/>
            <a:ext cx="5325745" cy="248920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00" dirty="0">
                <a:solidFill>
                  <a:schemeClr val="bg1"/>
                </a:solidFill>
                <a:latin typeface="微软雅黑" panose="020B0503020204020204" charset="-122"/>
                <a:ea typeface="微软雅黑" panose="020B0503020204020204" charset="-122"/>
              </a:rPr>
              <a:t>依据初步提出的研究方案，开展课题研究。课题组成员既是研究者，又是行动者；在不断的实践中反思、调整，探究相对实验可行的策略，总结每一点行动研究的经验。</a:t>
            </a:r>
            <a:endParaRPr lang="zh-CN" altLang="en-US" sz="1200" dirty="0">
              <a:solidFill>
                <a:schemeClr val="bg1"/>
              </a:solidFill>
              <a:latin typeface="微软雅黑" panose="020B0503020204020204" charset="-122"/>
              <a:ea typeface="微软雅黑" panose="020B0503020204020204" charset="-122"/>
            </a:endParaRPr>
          </a:p>
          <a:p>
            <a:pPr>
              <a:lnSpc>
                <a:spcPct val="130000"/>
              </a:lnSpc>
            </a:pPr>
            <a:r>
              <a:rPr lang="zh-CN" altLang="en-US" sz="1200" dirty="0">
                <a:solidFill>
                  <a:schemeClr val="bg1"/>
                </a:solidFill>
                <a:latin typeface="微软雅黑" panose="020B0503020204020204" charset="-122"/>
                <a:ea typeface="微软雅黑" panose="020B0503020204020204" charset="-122"/>
              </a:rPr>
              <a:t>这个阶段的主要研究内容及成果是：</a:t>
            </a:r>
            <a:endParaRPr lang="zh-CN" altLang="en-US" sz="1200" dirty="0">
              <a:solidFill>
                <a:schemeClr val="bg1"/>
              </a:solidFill>
              <a:latin typeface="微软雅黑" panose="020B0503020204020204" charset="-122"/>
              <a:ea typeface="微软雅黑" panose="020B0503020204020204" charset="-122"/>
            </a:endParaRPr>
          </a:p>
          <a:p>
            <a:pPr>
              <a:lnSpc>
                <a:spcPct val="130000"/>
              </a:lnSpc>
            </a:pPr>
            <a:r>
              <a:rPr lang="zh-CN" altLang="en-US" sz="1200" dirty="0">
                <a:solidFill>
                  <a:schemeClr val="bg1"/>
                </a:solidFill>
                <a:latin typeface="微软雅黑" panose="020B0503020204020204" charset="-122"/>
                <a:ea typeface="微软雅黑" panose="020B0503020204020204" charset="-122"/>
              </a:rPr>
              <a:t>（1）深入课堂，通过听课、评课等教研活动，编写典型案例，完成优秀课堂教学实录。</a:t>
            </a:r>
            <a:endParaRPr lang="zh-CN" altLang="en-US" sz="1200" dirty="0">
              <a:solidFill>
                <a:schemeClr val="bg1"/>
              </a:solidFill>
              <a:latin typeface="微软雅黑" panose="020B0503020204020204" charset="-122"/>
              <a:ea typeface="微软雅黑" panose="020B0503020204020204" charset="-122"/>
            </a:endParaRPr>
          </a:p>
          <a:p>
            <a:pPr>
              <a:lnSpc>
                <a:spcPct val="130000"/>
              </a:lnSpc>
            </a:pPr>
            <a:r>
              <a:rPr lang="zh-CN" altLang="en-US" sz="1200" dirty="0">
                <a:solidFill>
                  <a:schemeClr val="bg1"/>
                </a:solidFill>
                <a:latin typeface="微软雅黑" panose="020B0503020204020204" charset="-122"/>
                <a:ea typeface="微软雅黑" panose="020B0503020204020204" charset="-122"/>
              </a:rPr>
              <a:t>（2）完成信息技术教学手段促进学生核心素养的教学设计和教学案例汇编。</a:t>
            </a:r>
            <a:endParaRPr lang="zh-CN" altLang="en-US" sz="1200" dirty="0">
              <a:solidFill>
                <a:schemeClr val="bg1"/>
              </a:solidFill>
              <a:latin typeface="微软雅黑" panose="020B0503020204020204" charset="-122"/>
              <a:ea typeface="微软雅黑" panose="020B0503020204020204" charset="-122"/>
            </a:endParaRPr>
          </a:p>
          <a:p>
            <a:pPr>
              <a:lnSpc>
                <a:spcPct val="130000"/>
              </a:lnSpc>
            </a:pPr>
            <a:r>
              <a:rPr lang="zh-CN" altLang="en-US" sz="1200" dirty="0">
                <a:solidFill>
                  <a:schemeClr val="bg1"/>
                </a:solidFill>
                <a:latin typeface="微软雅黑" panose="020B0503020204020204" charset="-122"/>
                <a:ea typeface="微软雅黑" panose="020B0503020204020204" charset="-122"/>
              </a:rPr>
              <a:t>（3）邀请相关专家商讨实验中存在的问题，以及解决的对策；</a:t>
            </a:r>
            <a:endParaRPr lang="zh-CN" altLang="en-US" sz="1200" dirty="0">
              <a:solidFill>
                <a:schemeClr val="bg1"/>
              </a:solidFill>
              <a:latin typeface="微软雅黑" panose="020B0503020204020204" charset="-122"/>
              <a:ea typeface="微软雅黑" panose="020B0503020204020204" charset="-122"/>
            </a:endParaRPr>
          </a:p>
          <a:p>
            <a:pPr>
              <a:lnSpc>
                <a:spcPct val="130000"/>
              </a:lnSpc>
            </a:pPr>
            <a:r>
              <a:rPr lang="zh-CN" altLang="en-US" sz="1200" dirty="0">
                <a:solidFill>
                  <a:schemeClr val="bg1"/>
                </a:solidFill>
                <a:latin typeface="微软雅黑" panose="020B0503020204020204" charset="-122"/>
                <a:ea typeface="微软雅黑" panose="020B0503020204020204" charset="-122"/>
              </a:rPr>
              <a:t>（4）考察学习，收集资料信息，不断完善，最终提出较完整的研究成果，完成有关利用信息技术培养学生核心素养教学案例研究的实验报告。</a:t>
            </a:r>
            <a:endParaRPr lang="zh-CN" altLang="en-US" sz="1200" dirty="0">
              <a:solidFill>
                <a:schemeClr val="bg1"/>
              </a:solidFill>
              <a:latin typeface="微软雅黑" panose="020B0503020204020204" charset="-122"/>
              <a:ea typeface="微软雅黑" panose="020B0503020204020204" charset="-122"/>
            </a:endParaRPr>
          </a:p>
        </p:txBody>
      </p:sp>
      <p:sp>
        <p:nvSpPr>
          <p:cNvPr id="13" name="矩形 12"/>
          <p:cNvSpPr/>
          <p:nvPr/>
        </p:nvSpPr>
        <p:spPr>
          <a:xfrm>
            <a:off x="6495415" y="3876040"/>
            <a:ext cx="5237480" cy="491490"/>
          </a:xfrm>
          <a:prstGeom prst="rect">
            <a:avLst/>
          </a:prstGeom>
        </p:spPr>
        <p:txBody>
          <a:bodyPr wrap="square">
            <a:spAutoFit/>
          </a:bodyPr>
          <a:lstStyle/>
          <a:p>
            <a:pPr defTabSz="608965">
              <a:lnSpc>
                <a:spcPct val="130000"/>
              </a:lnSpc>
            </a:pPr>
            <a:r>
              <a:rPr lang="zh-CN" altLang="en-US" sz="2000" b="1" dirty="0">
                <a:solidFill>
                  <a:schemeClr val="bg1"/>
                </a:solidFill>
                <a:ea typeface="微软雅黑" panose="020B0503020204020204" charset="-122"/>
              </a:rPr>
              <a:t>实施阶段（2017年</a:t>
            </a:r>
            <a:r>
              <a:rPr lang="en-US" altLang="zh-CN" sz="2000" b="1" dirty="0">
                <a:solidFill>
                  <a:schemeClr val="bg1"/>
                </a:solidFill>
                <a:ea typeface="微软雅黑" panose="020B0503020204020204" charset="-122"/>
              </a:rPr>
              <a:t>10</a:t>
            </a:r>
            <a:r>
              <a:rPr lang="zh-CN" altLang="en-US" sz="2000" b="1" dirty="0">
                <a:solidFill>
                  <a:schemeClr val="bg1"/>
                </a:solidFill>
                <a:ea typeface="微软雅黑" panose="020B0503020204020204" charset="-122"/>
              </a:rPr>
              <a:t>月——201</a:t>
            </a:r>
            <a:r>
              <a:rPr lang="en-US" altLang="zh-CN" sz="2000" b="1" dirty="0">
                <a:solidFill>
                  <a:schemeClr val="bg1"/>
                </a:solidFill>
                <a:ea typeface="微软雅黑" panose="020B0503020204020204" charset="-122"/>
              </a:rPr>
              <a:t>8</a:t>
            </a:r>
            <a:r>
              <a:rPr lang="zh-CN" altLang="en-US" sz="2000" b="1" dirty="0">
                <a:solidFill>
                  <a:schemeClr val="bg1"/>
                </a:solidFill>
                <a:ea typeface="微软雅黑" panose="020B0503020204020204" charset="-122"/>
              </a:rPr>
              <a:t>年10月）</a:t>
            </a:r>
            <a:endParaRPr lang="zh-CN" altLang="en-US" sz="2000" b="1" dirty="0">
              <a:solidFill>
                <a:schemeClr val="bg1"/>
              </a:solidFill>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14:ripple dir="lu"/>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0-#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right)">
                                      <p:cBhvr>
                                        <p:cTn id="24" dur="500"/>
                                        <p:tgtEl>
                                          <p:spTgt spid="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par>
                          <p:cTn id="28" fill="hold">
                            <p:stCondLst>
                              <p:cond delay="500"/>
                            </p:stCondLst>
                            <p:childTnLst>
                              <p:par>
                                <p:cTn id="29" presetID="14" presetClass="entr" presetSubtype="10" fill="hold" grpId="0" nodeType="afterEffect">
                                  <p:stCondLst>
                                    <p:cond delay="0"/>
                                  </p:stCondLst>
                                  <p:iterate type="wd">
                                    <p:tmPct val="10000"/>
                                  </p:iterate>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par>
                                <p:cTn id="32" presetID="14" presetClass="entr" presetSubtype="10" fill="hold" grpId="0" nodeType="withEffect">
                                  <p:stCondLst>
                                    <p:cond delay="0"/>
                                  </p:stCondLst>
                                  <p:iterate type="wd">
                                    <p:tmPct val="10000"/>
                                  </p:iterate>
                                  <p:childTnLst>
                                    <p:set>
                                      <p:cBhvr>
                                        <p:cTn id="33" dur="1" fill="hold">
                                          <p:stCondLst>
                                            <p:cond delay="0"/>
                                          </p:stCondLst>
                                        </p:cTn>
                                        <p:tgtEl>
                                          <p:spTgt spid="10"/>
                                        </p:tgtEl>
                                        <p:attrNameLst>
                                          <p:attrName>style.visibility</p:attrName>
                                        </p:attrNameLst>
                                      </p:cBhvr>
                                      <p:to>
                                        <p:strVal val="visible"/>
                                      </p:to>
                                    </p:set>
                                    <p:animEffect transition="in" filter="randombar(horizontal)">
                                      <p:cBhvr>
                                        <p:cTn id="34" dur="500"/>
                                        <p:tgtEl>
                                          <p:spTgt spid="10"/>
                                        </p:tgtEl>
                                      </p:cBhvr>
                                    </p:animEffect>
                                  </p:childTnLst>
                                </p:cTn>
                              </p:par>
                              <p:par>
                                <p:cTn id="35" presetID="14" presetClass="entr" presetSubtype="10" fill="hold" grpId="0" nodeType="with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randombar(horizontal)">
                                      <p:cBhvr>
                                        <p:cTn id="37" dur="500"/>
                                        <p:tgtEl>
                                          <p:spTgt spid="13"/>
                                        </p:tgtEl>
                                      </p:cBhvr>
                                    </p:animEffect>
                                  </p:childTnLst>
                                </p:cTn>
                              </p:par>
                              <p:par>
                                <p:cTn id="38" presetID="14" presetClass="entr" presetSubtype="10" fill="hold" grpId="0" nodeType="withEffect">
                                  <p:stCondLst>
                                    <p:cond delay="0"/>
                                  </p:stCondLst>
                                  <p:iterate type="wd">
                                    <p:tmPct val="10000"/>
                                  </p:iterate>
                                  <p:childTnLst>
                                    <p:set>
                                      <p:cBhvr>
                                        <p:cTn id="39" dur="1" fill="hold">
                                          <p:stCondLst>
                                            <p:cond delay="0"/>
                                          </p:stCondLst>
                                        </p:cTn>
                                        <p:tgtEl>
                                          <p:spTgt spid="12"/>
                                        </p:tgtEl>
                                        <p:attrNameLst>
                                          <p:attrName>style.visibility</p:attrName>
                                        </p:attrNameLst>
                                      </p:cBhvr>
                                      <p:to>
                                        <p:strVal val="visible"/>
                                      </p:to>
                                    </p:set>
                                    <p:animEffect transition="in" filter="randombar(horizontal)">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6" grpId="0" bldLvl="0" animBg="1"/>
      <p:bldP spid="7" grpId="0" bldLvl="0" animBg="1"/>
      <p:bldP spid="8" grpId="0" bldLvl="0" animBg="1"/>
      <p:bldP spid="9" grpId="0" bldLvl="0" animBg="1"/>
      <p:bldP spid="10" grpId="0"/>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p:txBody>
          <a:bodyPr/>
          <a:lstStyle/>
          <a:p>
            <a:r>
              <a:rPr kumimoji="1" lang="en-US" altLang="zh-CN" dirty="0" smtClean="0"/>
              <a:t>05</a:t>
            </a:r>
            <a:endParaRPr kumimoji="1" lang="zh-CN" altLang="en-US" dirty="0"/>
          </a:p>
        </p:txBody>
      </p:sp>
      <p:sp>
        <p:nvSpPr>
          <p:cNvPr id="3" name="文本占位符 2"/>
          <p:cNvSpPr>
            <a:spLocks noGrp="1"/>
          </p:cNvSpPr>
          <p:nvPr>
            <p:ph type="body" sz="quarter" idx="13"/>
          </p:nvPr>
        </p:nvSpPr>
        <p:spPr/>
        <p:txBody>
          <a:bodyPr/>
          <a:lstStyle/>
          <a:p>
            <a:r>
              <a:rPr kumimoji="1" lang="zh-CN" altLang="en-US" dirty="0">
                <a:sym typeface="+mn-ea"/>
              </a:rPr>
              <a:t>课题实施步骤</a:t>
            </a:r>
            <a:endParaRPr kumimoji="1" lang="zh-CN" altLang="en-US" dirty="0"/>
          </a:p>
        </p:txBody>
      </p:sp>
      <p:sp>
        <p:nvSpPr>
          <p:cNvPr id="5" name="空心弧 4"/>
          <p:cNvSpPr/>
          <p:nvPr/>
        </p:nvSpPr>
        <p:spPr>
          <a:xfrm>
            <a:off x="-4094981" y="483296"/>
            <a:ext cx="7293488" cy="7293488"/>
          </a:xfrm>
          <a:prstGeom prst="blockArc">
            <a:avLst>
              <a:gd name="adj1" fmla="val 18900000"/>
              <a:gd name="adj2" fmla="val 2700000"/>
              <a:gd name="adj3" fmla="val 296"/>
            </a:avLst>
          </a:prstGeom>
          <a:ln>
            <a:solidFill>
              <a:schemeClr val="accent2">
                <a:lumMod val="90000"/>
              </a:schemeClr>
            </a:solidFill>
          </a:ln>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6" name="任意形状 5"/>
          <p:cNvSpPr/>
          <p:nvPr/>
        </p:nvSpPr>
        <p:spPr>
          <a:xfrm>
            <a:off x="2642504" y="1837293"/>
            <a:ext cx="7710664" cy="833607"/>
          </a:xfrm>
          <a:custGeom>
            <a:avLst/>
            <a:gdLst>
              <a:gd name="connsiteX0" fmla="*/ 0 w 7440913"/>
              <a:gd name="connsiteY0" fmla="*/ 0 h 833607"/>
              <a:gd name="connsiteX1" fmla="*/ 7440913 w 7440913"/>
              <a:gd name="connsiteY1" fmla="*/ 0 h 833607"/>
              <a:gd name="connsiteX2" fmla="*/ 7440913 w 7440913"/>
              <a:gd name="connsiteY2" fmla="*/ 833607 h 833607"/>
              <a:gd name="connsiteX3" fmla="*/ 0 w 7440913"/>
              <a:gd name="connsiteY3" fmla="*/ 833607 h 833607"/>
              <a:gd name="connsiteX4" fmla="*/ 0 w 7440913"/>
              <a:gd name="connsiteY4" fmla="*/ 0 h 833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0913" h="833607">
                <a:moveTo>
                  <a:pt x="0" y="0"/>
                </a:moveTo>
                <a:lnTo>
                  <a:pt x="7440913" y="0"/>
                </a:lnTo>
                <a:lnTo>
                  <a:pt x="7440913" y="833607"/>
                </a:lnTo>
                <a:lnTo>
                  <a:pt x="0" y="833607"/>
                </a:lnTo>
                <a:lnTo>
                  <a:pt x="0" y="0"/>
                </a:lnTo>
                <a:close/>
              </a:path>
            </a:pathLst>
          </a:custGeom>
          <a:gradFill>
            <a:gsLst>
              <a:gs pos="0">
                <a:srgbClr val="FE3C6A"/>
              </a:gs>
              <a:gs pos="100000">
                <a:srgbClr val="FDB11D"/>
              </a:gs>
            </a:gsLst>
            <a:lin ang="300000" scaled="0"/>
          </a:gra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61676" tIns="109220" rIns="109220" bIns="109220" numCol="1" spcCol="1270" anchor="ctr" anchorCtr="0">
            <a:noAutofit/>
          </a:bodyPr>
          <a:lstStyle/>
          <a:p>
            <a:pPr lvl="0" algn="l" defTabSz="1911350">
              <a:lnSpc>
                <a:spcPct val="90000"/>
              </a:lnSpc>
              <a:spcBef>
                <a:spcPct val="0"/>
              </a:spcBef>
              <a:spcAft>
                <a:spcPct val="35000"/>
              </a:spcAft>
            </a:pPr>
            <a:endParaRPr lang="zh-CN" altLang="en-US" sz="4300" kern="1200"/>
          </a:p>
        </p:txBody>
      </p:sp>
      <p:sp>
        <p:nvSpPr>
          <p:cNvPr id="7" name="椭圆 6"/>
          <p:cNvSpPr/>
          <p:nvPr/>
        </p:nvSpPr>
        <p:spPr>
          <a:xfrm>
            <a:off x="2121500" y="1733092"/>
            <a:ext cx="1042009" cy="1042009"/>
          </a:xfrm>
          <a:prstGeom prst="ellipse">
            <a:avLst/>
          </a:prstGeom>
          <a:ln>
            <a:solidFill>
              <a:schemeClr val="accent3">
                <a:lumMod val="75000"/>
              </a:schemeClr>
            </a:solidFill>
          </a:ln>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8" name="任意形状 7"/>
          <p:cNvSpPr/>
          <p:nvPr/>
        </p:nvSpPr>
        <p:spPr>
          <a:xfrm>
            <a:off x="3120390" y="3088005"/>
            <a:ext cx="7215505" cy="3268980"/>
          </a:xfrm>
          <a:custGeom>
            <a:avLst/>
            <a:gdLst>
              <a:gd name="connsiteX0" fmla="*/ 0 w 6962986"/>
              <a:gd name="connsiteY0" fmla="*/ 0 h 833607"/>
              <a:gd name="connsiteX1" fmla="*/ 6962986 w 6962986"/>
              <a:gd name="connsiteY1" fmla="*/ 0 h 833607"/>
              <a:gd name="connsiteX2" fmla="*/ 6962986 w 6962986"/>
              <a:gd name="connsiteY2" fmla="*/ 833607 h 833607"/>
              <a:gd name="connsiteX3" fmla="*/ 0 w 6962986"/>
              <a:gd name="connsiteY3" fmla="*/ 833607 h 833607"/>
              <a:gd name="connsiteX4" fmla="*/ 0 w 6962986"/>
              <a:gd name="connsiteY4" fmla="*/ 0 h 833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2986" h="833607">
                <a:moveTo>
                  <a:pt x="0" y="0"/>
                </a:moveTo>
                <a:lnTo>
                  <a:pt x="6962986" y="0"/>
                </a:lnTo>
                <a:lnTo>
                  <a:pt x="6962986" y="833607"/>
                </a:lnTo>
                <a:lnTo>
                  <a:pt x="0" y="833607"/>
                </a:lnTo>
                <a:lnTo>
                  <a:pt x="0" y="0"/>
                </a:lnTo>
                <a:close/>
              </a:path>
            </a:pathLst>
          </a:custGeom>
          <a:gradFill>
            <a:gsLst>
              <a:gs pos="0">
                <a:srgbClr val="45E859"/>
              </a:gs>
              <a:gs pos="100000">
                <a:srgbClr val="FDB11D"/>
              </a:gs>
            </a:gsLst>
            <a:lin ang="300000" scaled="0"/>
          </a:gra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61676" tIns="109220" rIns="109220" bIns="109220" numCol="1" spcCol="1270" anchor="ctr" anchorCtr="0">
            <a:noAutofit/>
          </a:bodyPr>
          <a:lstStyle/>
          <a:p>
            <a:pPr lvl="0" algn="l" defTabSz="1911350">
              <a:lnSpc>
                <a:spcPct val="90000"/>
              </a:lnSpc>
              <a:spcBef>
                <a:spcPct val="0"/>
              </a:spcBef>
              <a:spcAft>
                <a:spcPct val="35000"/>
              </a:spcAft>
            </a:pPr>
            <a:endParaRPr lang="zh-CN" altLang="en-US" sz="4300" kern="1200"/>
          </a:p>
        </p:txBody>
      </p:sp>
      <p:sp>
        <p:nvSpPr>
          <p:cNvPr id="9" name="椭圆 8"/>
          <p:cNvSpPr/>
          <p:nvPr/>
        </p:nvSpPr>
        <p:spPr>
          <a:xfrm>
            <a:off x="2599426" y="2983720"/>
            <a:ext cx="1042009" cy="1042009"/>
          </a:xfrm>
          <a:prstGeom prst="ellipse">
            <a:avLst/>
          </a:prstGeom>
        </p:spPr>
        <p:style>
          <a:lnRef idx="2">
            <a:schemeClr val="accent3">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4" name="Freeform 5"/>
          <p:cNvSpPr>
            <a:spLocks noEditPoints="1"/>
          </p:cNvSpPr>
          <p:nvPr/>
        </p:nvSpPr>
        <p:spPr bwMode="auto">
          <a:xfrm>
            <a:off x="2421404" y="2145434"/>
            <a:ext cx="506403" cy="217324"/>
          </a:xfrm>
          <a:custGeom>
            <a:avLst/>
            <a:gdLst>
              <a:gd name="T0" fmla="*/ 1727 w 3152"/>
              <a:gd name="T1" fmla="*/ 1223 h 1356"/>
              <a:gd name="T2" fmla="*/ 1727 w 3152"/>
              <a:gd name="T3" fmla="*/ 421 h 1356"/>
              <a:gd name="T4" fmla="*/ 1727 w 3152"/>
              <a:gd name="T5" fmla="*/ 1223 h 1356"/>
              <a:gd name="T6" fmla="*/ 534 w 3152"/>
              <a:gd name="T7" fmla="*/ 1223 h 1356"/>
              <a:gd name="T8" fmla="*/ 522 w 3152"/>
              <a:gd name="T9" fmla="*/ 422 h 1356"/>
              <a:gd name="T10" fmla="*/ 550 w 3152"/>
              <a:gd name="T11" fmla="*/ 422 h 1356"/>
              <a:gd name="T12" fmla="*/ 534 w 3152"/>
              <a:gd name="T13" fmla="*/ 1223 h 1356"/>
              <a:gd name="T14" fmla="*/ 2965 w 3152"/>
              <a:gd name="T15" fmla="*/ 30 h 1356"/>
              <a:gd name="T16" fmla="*/ 2960 w 3152"/>
              <a:gd name="T17" fmla="*/ 24 h 1356"/>
              <a:gd name="T18" fmla="*/ 2955 w 3152"/>
              <a:gd name="T19" fmla="*/ 19 h 1356"/>
              <a:gd name="T20" fmla="*/ 2945 w 3152"/>
              <a:gd name="T21" fmla="*/ 11 h 1356"/>
              <a:gd name="T22" fmla="*/ 2934 w 3152"/>
              <a:gd name="T23" fmla="*/ 5 h 1356"/>
              <a:gd name="T24" fmla="*/ 2921 w 3152"/>
              <a:gd name="T25" fmla="*/ 2 h 1356"/>
              <a:gd name="T26" fmla="*/ 2908 w 3152"/>
              <a:gd name="T27" fmla="*/ 1 h 1356"/>
              <a:gd name="T28" fmla="*/ 2896 w 3152"/>
              <a:gd name="T29" fmla="*/ 2 h 1356"/>
              <a:gd name="T30" fmla="*/ 2883 w 3152"/>
              <a:gd name="T31" fmla="*/ 6 h 1356"/>
              <a:gd name="T32" fmla="*/ 2872 w 3152"/>
              <a:gd name="T33" fmla="*/ 12 h 1356"/>
              <a:gd name="T34" fmla="*/ 2867 w 3152"/>
              <a:gd name="T35" fmla="*/ 17 h 1356"/>
              <a:gd name="T36" fmla="*/ 2861 w 3152"/>
              <a:gd name="T37" fmla="*/ 21 h 1356"/>
              <a:gd name="T38" fmla="*/ 1727 w 3152"/>
              <a:gd name="T39" fmla="*/ 288 h 1356"/>
              <a:gd name="T40" fmla="*/ 1064 w 3152"/>
              <a:gd name="T41" fmla="*/ 756 h 1356"/>
              <a:gd name="T42" fmla="*/ 799 w 3152"/>
              <a:gd name="T43" fmla="*/ 173 h 1356"/>
              <a:gd name="T44" fmla="*/ 975 w 3152"/>
              <a:gd name="T45" fmla="*/ 380 h 1356"/>
              <a:gd name="T46" fmla="*/ 1030 w 3152"/>
              <a:gd name="T47" fmla="*/ 275 h 1356"/>
              <a:gd name="T48" fmla="*/ 863 w 3152"/>
              <a:gd name="T49" fmla="*/ 29 h 1356"/>
              <a:gd name="T50" fmla="*/ 854 w 3152"/>
              <a:gd name="T51" fmla="*/ 19 h 1356"/>
              <a:gd name="T52" fmla="*/ 850 w 3152"/>
              <a:gd name="T53" fmla="*/ 16 h 1356"/>
              <a:gd name="T54" fmla="*/ 838 w 3152"/>
              <a:gd name="T55" fmla="*/ 8 h 1356"/>
              <a:gd name="T56" fmla="*/ 825 w 3152"/>
              <a:gd name="T57" fmla="*/ 3 h 1356"/>
              <a:gd name="T58" fmla="*/ 813 w 3152"/>
              <a:gd name="T59" fmla="*/ 1 h 1356"/>
              <a:gd name="T60" fmla="*/ 800 w 3152"/>
              <a:gd name="T61" fmla="*/ 1 h 1356"/>
              <a:gd name="T62" fmla="*/ 787 w 3152"/>
              <a:gd name="T63" fmla="*/ 4 h 1356"/>
              <a:gd name="T64" fmla="*/ 774 w 3152"/>
              <a:gd name="T65" fmla="*/ 10 h 1356"/>
              <a:gd name="T66" fmla="*/ 770 w 3152"/>
              <a:gd name="T67" fmla="*/ 12 h 1356"/>
              <a:gd name="T68" fmla="*/ 760 w 3152"/>
              <a:gd name="T69" fmla="*/ 21 h 1356"/>
              <a:gd name="T70" fmla="*/ 508 w 3152"/>
              <a:gd name="T71" fmla="*/ 289 h 1356"/>
              <a:gd name="T72" fmla="*/ 534 w 3152"/>
              <a:gd name="T73" fmla="*/ 1356 h 1356"/>
              <a:gd name="T74" fmla="*/ 1197 w 3152"/>
              <a:gd name="T75" fmla="*/ 889 h 1356"/>
              <a:gd name="T76" fmla="*/ 2260 w 3152"/>
              <a:gd name="T77" fmla="*/ 856 h 1356"/>
              <a:gd name="T78" fmla="*/ 3021 w 3152"/>
              <a:gd name="T79" fmla="*/ 350 h 1356"/>
              <a:gd name="T80" fmla="*/ 3114 w 3152"/>
              <a:gd name="T81" fmla="*/ 368 h 1356"/>
              <a:gd name="T82" fmla="*/ 2965 w 3152"/>
              <a:gd name="T83" fmla="*/ 3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52" h="1356">
                <a:moveTo>
                  <a:pt x="1727" y="1223"/>
                </a:moveTo>
                <a:lnTo>
                  <a:pt x="1727" y="1223"/>
                </a:lnTo>
                <a:cubicBezTo>
                  <a:pt x="1506" y="1223"/>
                  <a:pt x="1326" y="1043"/>
                  <a:pt x="1326" y="822"/>
                </a:cubicBezTo>
                <a:cubicBezTo>
                  <a:pt x="1326" y="601"/>
                  <a:pt x="1506" y="421"/>
                  <a:pt x="1727" y="421"/>
                </a:cubicBezTo>
                <a:cubicBezTo>
                  <a:pt x="1948" y="421"/>
                  <a:pt x="2128" y="601"/>
                  <a:pt x="2128" y="822"/>
                </a:cubicBezTo>
                <a:cubicBezTo>
                  <a:pt x="2128" y="1043"/>
                  <a:pt x="1948" y="1223"/>
                  <a:pt x="1727" y="1223"/>
                </a:cubicBezTo>
                <a:close/>
                <a:moveTo>
                  <a:pt x="534" y="1223"/>
                </a:moveTo>
                <a:lnTo>
                  <a:pt x="534" y="1223"/>
                </a:lnTo>
                <a:cubicBezTo>
                  <a:pt x="313" y="1223"/>
                  <a:pt x="133" y="1043"/>
                  <a:pt x="133" y="822"/>
                </a:cubicBezTo>
                <a:cubicBezTo>
                  <a:pt x="133" y="605"/>
                  <a:pt x="306" y="428"/>
                  <a:pt x="522" y="422"/>
                </a:cubicBezTo>
                <a:cubicBezTo>
                  <a:pt x="526" y="423"/>
                  <a:pt x="531" y="423"/>
                  <a:pt x="536" y="423"/>
                </a:cubicBezTo>
                <a:cubicBezTo>
                  <a:pt x="540" y="423"/>
                  <a:pt x="545" y="423"/>
                  <a:pt x="550" y="422"/>
                </a:cubicBezTo>
                <a:cubicBezTo>
                  <a:pt x="763" y="430"/>
                  <a:pt x="935" y="607"/>
                  <a:pt x="935" y="822"/>
                </a:cubicBezTo>
                <a:cubicBezTo>
                  <a:pt x="935" y="1043"/>
                  <a:pt x="755" y="1223"/>
                  <a:pt x="534" y="1223"/>
                </a:cubicBezTo>
                <a:close/>
                <a:moveTo>
                  <a:pt x="2965" y="30"/>
                </a:moveTo>
                <a:lnTo>
                  <a:pt x="2965" y="30"/>
                </a:lnTo>
                <a:cubicBezTo>
                  <a:pt x="2965" y="30"/>
                  <a:pt x="2965" y="29"/>
                  <a:pt x="2965" y="29"/>
                </a:cubicBezTo>
                <a:cubicBezTo>
                  <a:pt x="2963" y="27"/>
                  <a:pt x="2962" y="26"/>
                  <a:pt x="2960" y="24"/>
                </a:cubicBezTo>
                <a:cubicBezTo>
                  <a:pt x="2959" y="22"/>
                  <a:pt x="2957" y="20"/>
                  <a:pt x="2956" y="19"/>
                </a:cubicBezTo>
                <a:cubicBezTo>
                  <a:pt x="2956" y="19"/>
                  <a:pt x="2955" y="19"/>
                  <a:pt x="2955" y="19"/>
                </a:cubicBezTo>
                <a:cubicBezTo>
                  <a:pt x="2954" y="17"/>
                  <a:pt x="2953" y="17"/>
                  <a:pt x="2952" y="16"/>
                </a:cubicBezTo>
                <a:cubicBezTo>
                  <a:pt x="2950" y="14"/>
                  <a:pt x="2948" y="12"/>
                  <a:pt x="2945" y="11"/>
                </a:cubicBezTo>
                <a:cubicBezTo>
                  <a:pt x="2944" y="10"/>
                  <a:pt x="2942" y="9"/>
                  <a:pt x="2940" y="8"/>
                </a:cubicBezTo>
                <a:cubicBezTo>
                  <a:pt x="2938" y="7"/>
                  <a:pt x="2936" y="6"/>
                  <a:pt x="2934" y="5"/>
                </a:cubicBezTo>
                <a:cubicBezTo>
                  <a:pt x="2932" y="4"/>
                  <a:pt x="2930" y="4"/>
                  <a:pt x="2928" y="3"/>
                </a:cubicBezTo>
                <a:cubicBezTo>
                  <a:pt x="2925" y="3"/>
                  <a:pt x="2923" y="2"/>
                  <a:pt x="2921" y="2"/>
                </a:cubicBezTo>
                <a:cubicBezTo>
                  <a:pt x="2919" y="1"/>
                  <a:pt x="2917" y="1"/>
                  <a:pt x="2915" y="1"/>
                </a:cubicBezTo>
                <a:cubicBezTo>
                  <a:pt x="2913" y="1"/>
                  <a:pt x="2911" y="0"/>
                  <a:pt x="2908" y="1"/>
                </a:cubicBezTo>
                <a:cubicBezTo>
                  <a:pt x="2907" y="1"/>
                  <a:pt x="2905" y="1"/>
                  <a:pt x="2903" y="1"/>
                </a:cubicBezTo>
                <a:cubicBezTo>
                  <a:pt x="2900" y="1"/>
                  <a:pt x="2898" y="2"/>
                  <a:pt x="2896" y="2"/>
                </a:cubicBezTo>
                <a:cubicBezTo>
                  <a:pt x="2894" y="2"/>
                  <a:pt x="2892" y="3"/>
                  <a:pt x="2890" y="4"/>
                </a:cubicBezTo>
                <a:cubicBezTo>
                  <a:pt x="2887" y="5"/>
                  <a:pt x="2885" y="5"/>
                  <a:pt x="2883" y="6"/>
                </a:cubicBezTo>
                <a:cubicBezTo>
                  <a:pt x="2881" y="7"/>
                  <a:pt x="2879" y="8"/>
                  <a:pt x="2876" y="10"/>
                </a:cubicBezTo>
                <a:cubicBezTo>
                  <a:pt x="2875" y="11"/>
                  <a:pt x="2874" y="11"/>
                  <a:pt x="2872" y="12"/>
                </a:cubicBezTo>
                <a:cubicBezTo>
                  <a:pt x="2872" y="12"/>
                  <a:pt x="2872" y="12"/>
                  <a:pt x="2872" y="12"/>
                </a:cubicBezTo>
                <a:cubicBezTo>
                  <a:pt x="2870" y="14"/>
                  <a:pt x="2868" y="15"/>
                  <a:pt x="2867" y="17"/>
                </a:cubicBezTo>
                <a:cubicBezTo>
                  <a:pt x="2865" y="18"/>
                  <a:pt x="2863" y="20"/>
                  <a:pt x="2861" y="21"/>
                </a:cubicBezTo>
                <a:cubicBezTo>
                  <a:pt x="2861" y="21"/>
                  <a:pt x="2861" y="21"/>
                  <a:pt x="2861" y="21"/>
                </a:cubicBezTo>
                <a:lnTo>
                  <a:pt x="2242" y="680"/>
                </a:lnTo>
                <a:cubicBezTo>
                  <a:pt x="2180" y="454"/>
                  <a:pt x="1973" y="288"/>
                  <a:pt x="1727" y="288"/>
                </a:cubicBezTo>
                <a:cubicBezTo>
                  <a:pt x="1455" y="288"/>
                  <a:pt x="1230" y="492"/>
                  <a:pt x="1197" y="756"/>
                </a:cubicBezTo>
                <a:lnTo>
                  <a:pt x="1064" y="756"/>
                </a:lnTo>
                <a:cubicBezTo>
                  <a:pt x="1037" y="539"/>
                  <a:pt x="880" y="363"/>
                  <a:pt x="674" y="307"/>
                </a:cubicBezTo>
                <a:lnTo>
                  <a:pt x="799" y="173"/>
                </a:lnTo>
                <a:lnTo>
                  <a:pt x="919" y="350"/>
                </a:lnTo>
                <a:cubicBezTo>
                  <a:pt x="932" y="369"/>
                  <a:pt x="953" y="380"/>
                  <a:pt x="975" y="380"/>
                </a:cubicBezTo>
                <a:cubicBezTo>
                  <a:pt x="988" y="380"/>
                  <a:pt x="1001" y="376"/>
                  <a:pt x="1012" y="368"/>
                </a:cubicBezTo>
                <a:cubicBezTo>
                  <a:pt x="1042" y="347"/>
                  <a:pt x="1050" y="306"/>
                  <a:pt x="1030" y="275"/>
                </a:cubicBezTo>
                <a:lnTo>
                  <a:pt x="863" y="30"/>
                </a:lnTo>
                <a:cubicBezTo>
                  <a:pt x="863" y="30"/>
                  <a:pt x="863" y="29"/>
                  <a:pt x="863" y="29"/>
                </a:cubicBezTo>
                <a:cubicBezTo>
                  <a:pt x="861" y="27"/>
                  <a:pt x="860" y="26"/>
                  <a:pt x="858" y="24"/>
                </a:cubicBezTo>
                <a:cubicBezTo>
                  <a:pt x="857" y="22"/>
                  <a:pt x="855" y="20"/>
                  <a:pt x="854" y="19"/>
                </a:cubicBezTo>
                <a:cubicBezTo>
                  <a:pt x="854" y="19"/>
                  <a:pt x="854" y="19"/>
                  <a:pt x="853" y="19"/>
                </a:cubicBezTo>
                <a:cubicBezTo>
                  <a:pt x="852" y="17"/>
                  <a:pt x="851" y="17"/>
                  <a:pt x="850" y="16"/>
                </a:cubicBezTo>
                <a:cubicBezTo>
                  <a:pt x="848" y="14"/>
                  <a:pt x="846" y="12"/>
                  <a:pt x="843" y="11"/>
                </a:cubicBezTo>
                <a:cubicBezTo>
                  <a:pt x="842" y="10"/>
                  <a:pt x="840" y="9"/>
                  <a:pt x="838" y="8"/>
                </a:cubicBezTo>
                <a:cubicBezTo>
                  <a:pt x="836" y="7"/>
                  <a:pt x="834" y="6"/>
                  <a:pt x="832" y="5"/>
                </a:cubicBezTo>
                <a:cubicBezTo>
                  <a:pt x="830" y="4"/>
                  <a:pt x="827" y="4"/>
                  <a:pt x="825" y="3"/>
                </a:cubicBezTo>
                <a:cubicBezTo>
                  <a:pt x="823" y="3"/>
                  <a:pt x="821" y="2"/>
                  <a:pt x="819" y="2"/>
                </a:cubicBezTo>
                <a:cubicBezTo>
                  <a:pt x="817" y="1"/>
                  <a:pt x="815" y="1"/>
                  <a:pt x="813" y="1"/>
                </a:cubicBezTo>
                <a:cubicBezTo>
                  <a:pt x="811" y="1"/>
                  <a:pt x="809" y="1"/>
                  <a:pt x="807" y="1"/>
                </a:cubicBezTo>
                <a:cubicBezTo>
                  <a:pt x="805" y="1"/>
                  <a:pt x="802" y="1"/>
                  <a:pt x="800" y="1"/>
                </a:cubicBezTo>
                <a:cubicBezTo>
                  <a:pt x="798" y="1"/>
                  <a:pt x="796" y="2"/>
                  <a:pt x="794" y="2"/>
                </a:cubicBezTo>
                <a:cubicBezTo>
                  <a:pt x="792" y="2"/>
                  <a:pt x="790" y="3"/>
                  <a:pt x="787" y="4"/>
                </a:cubicBezTo>
                <a:cubicBezTo>
                  <a:pt x="785" y="5"/>
                  <a:pt x="783" y="5"/>
                  <a:pt x="782" y="6"/>
                </a:cubicBezTo>
                <a:cubicBezTo>
                  <a:pt x="779" y="7"/>
                  <a:pt x="777" y="8"/>
                  <a:pt x="774" y="10"/>
                </a:cubicBezTo>
                <a:cubicBezTo>
                  <a:pt x="773" y="11"/>
                  <a:pt x="772" y="11"/>
                  <a:pt x="770" y="12"/>
                </a:cubicBezTo>
                <a:cubicBezTo>
                  <a:pt x="770" y="12"/>
                  <a:pt x="770" y="12"/>
                  <a:pt x="770" y="12"/>
                </a:cubicBezTo>
                <a:cubicBezTo>
                  <a:pt x="768" y="14"/>
                  <a:pt x="766" y="15"/>
                  <a:pt x="765" y="17"/>
                </a:cubicBezTo>
                <a:cubicBezTo>
                  <a:pt x="763" y="18"/>
                  <a:pt x="761" y="20"/>
                  <a:pt x="760" y="21"/>
                </a:cubicBezTo>
                <a:cubicBezTo>
                  <a:pt x="759" y="21"/>
                  <a:pt x="759" y="21"/>
                  <a:pt x="759" y="21"/>
                </a:cubicBezTo>
                <a:lnTo>
                  <a:pt x="508" y="289"/>
                </a:lnTo>
                <a:cubicBezTo>
                  <a:pt x="225" y="302"/>
                  <a:pt x="0" y="536"/>
                  <a:pt x="0" y="822"/>
                </a:cubicBezTo>
                <a:cubicBezTo>
                  <a:pt x="0" y="1117"/>
                  <a:pt x="239" y="1356"/>
                  <a:pt x="534" y="1356"/>
                </a:cubicBezTo>
                <a:cubicBezTo>
                  <a:pt x="806" y="1356"/>
                  <a:pt x="1031" y="1152"/>
                  <a:pt x="1064" y="889"/>
                </a:cubicBezTo>
                <a:lnTo>
                  <a:pt x="1197" y="889"/>
                </a:lnTo>
                <a:cubicBezTo>
                  <a:pt x="1230" y="1152"/>
                  <a:pt x="1455" y="1356"/>
                  <a:pt x="1727" y="1356"/>
                </a:cubicBezTo>
                <a:cubicBezTo>
                  <a:pt x="2011" y="1356"/>
                  <a:pt x="2243" y="1135"/>
                  <a:pt x="2260" y="856"/>
                </a:cubicBezTo>
                <a:lnTo>
                  <a:pt x="2901" y="173"/>
                </a:lnTo>
                <a:lnTo>
                  <a:pt x="3021" y="350"/>
                </a:lnTo>
                <a:cubicBezTo>
                  <a:pt x="3034" y="369"/>
                  <a:pt x="3055" y="380"/>
                  <a:pt x="3077" y="380"/>
                </a:cubicBezTo>
                <a:cubicBezTo>
                  <a:pt x="3089" y="380"/>
                  <a:pt x="3103" y="376"/>
                  <a:pt x="3114" y="368"/>
                </a:cubicBezTo>
                <a:cubicBezTo>
                  <a:pt x="3144" y="347"/>
                  <a:pt x="3152" y="306"/>
                  <a:pt x="3132" y="275"/>
                </a:cubicBezTo>
                <a:lnTo>
                  <a:pt x="2965" y="30"/>
                </a:lnTo>
                <a:close/>
              </a:path>
            </a:pathLst>
          </a:custGeom>
          <a:solidFill>
            <a:srgbClr val="FE3C6A"/>
          </a:solidFill>
          <a:ln w="0">
            <a:noFill/>
            <a:prstDash val="solid"/>
            <a:round/>
          </a:ln>
        </p:spPr>
        <p:txBody>
          <a:bodyPr vert="horz" wrap="square" lIns="91440" tIns="45720" rIns="91440" bIns="45720" numCol="1" anchor="t" anchorCtr="0" compatLnSpc="1"/>
          <a:lstStyle/>
          <a:p>
            <a:endParaRPr lang="zh-CN" altLang="en-US"/>
          </a:p>
        </p:txBody>
      </p:sp>
      <p:grpSp>
        <p:nvGrpSpPr>
          <p:cNvPr id="27" name="组合 23"/>
          <p:cNvGrpSpPr/>
          <p:nvPr/>
        </p:nvGrpSpPr>
        <p:grpSpPr>
          <a:xfrm>
            <a:off x="2936923" y="3321560"/>
            <a:ext cx="367014" cy="366328"/>
            <a:chOff x="6262688" y="5170488"/>
            <a:chExt cx="1697038" cy="1693863"/>
          </a:xfrm>
          <a:solidFill>
            <a:srgbClr val="FDB11D"/>
          </a:solidFill>
        </p:grpSpPr>
        <p:sp>
          <p:nvSpPr>
            <p:cNvPr id="28"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9"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30" name="文本框 29"/>
          <p:cNvSpPr txBox="1"/>
          <p:nvPr/>
        </p:nvSpPr>
        <p:spPr>
          <a:xfrm>
            <a:off x="3390959" y="2007874"/>
            <a:ext cx="6675006" cy="49149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2000" dirty="0">
                <a:solidFill>
                  <a:schemeClr val="bg1"/>
                </a:solidFill>
                <a:latin typeface="微软雅黑" panose="020B0503020204020204" charset="-122"/>
                <a:ea typeface="微软雅黑" panose="020B0503020204020204" charset="-122"/>
              </a:rPr>
              <a:t>结题阶段（201</a:t>
            </a:r>
            <a:r>
              <a:rPr lang="en-US" altLang="zh-CN" sz="2000" dirty="0">
                <a:solidFill>
                  <a:schemeClr val="bg1"/>
                </a:solidFill>
                <a:latin typeface="微软雅黑" panose="020B0503020204020204" charset="-122"/>
                <a:ea typeface="微软雅黑" panose="020B0503020204020204" charset="-122"/>
              </a:rPr>
              <a:t>8</a:t>
            </a:r>
            <a:r>
              <a:rPr lang="zh-CN" altLang="en-US" sz="2000" dirty="0">
                <a:solidFill>
                  <a:schemeClr val="bg1"/>
                </a:solidFill>
                <a:latin typeface="微软雅黑" panose="020B0503020204020204" charset="-122"/>
                <a:ea typeface="微软雅黑" panose="020B0503020204020204" charset="-122"/>
              </a:rPr>
              <a:t>年10月——201</a:t>
            </a:r>
            <a:r>
              <a:rPr lang="en-US" altLang="zh-CN" sz="2000" dirty="0">
                <a:solidFill>
                  <a:schemeClr val="bg1"/>
                </a:solidFill>
                <a:latin typeface="微软雅黑" panose="020B0503020204020204" charset="-122"/>
                <a:ea typeface="微软雅黑" panose="020B0503020204020204" charset="-122"/>
              </a:rPr>
              <a:t>9</a:t>
            </a:r>
            <a:r>
              <a:rPr lang="zh-CN" altLang="en-US" sz="2000" dirty="0">
                <a:solidFill>
                  <a:schemeClr val="bg1"/>
                </a:solidFill>
                <a:latin typeface="微软雅黑" panose="020B0503020204020204" charset="-122"/>
                <a:ea typeface="微软雅黑" panose="020B0503020204020204" charset="-122"/>
              </a:rPr>
              <a:t>年</a:t>
            </a:r>
            <a:r>
              <a:rPr lang="en-US" altLang="zh-CN" sz="2000" dirty="0">
                <a:solidFill>
                  <a:schemeClr val="bg1"/>
                </a:solidFill>
                <a:latin typeface="微软雅黑" panose="020B0503020204020204" charset="-122"/>
                <a:ea typeface="微软雅黑" panose="020B0503020204020204" charset="-122"/>
              </a:rPr>
              <a:t>01</a:t>
            </a:r>
            <a:r>
              <a:rPr lang="zh-CN" altLang="en-US" sz="2000" dirty="0">
                <a:solidFill>
                  <a:schemeClr val="bg1"/>
                </a:solidFill>
                <a:latin typeface="微软雅黑" panose="020B0503020204020204" charset="-122"/>
                <a:ea typeface="微软雅黑" panose="020B0503020204020204" charset="-122"/>
              </a:rPr>
              <a:t>月）</a:t>
            </a:r>
            <a:endParaRPr lang="zh-CN" altLang="en-US" sz="2000" dirty="0">
              <a:solidFill>
                <a:schemeClr val="bg1"/>
              </a:solidFill>
              <a:latin typeface="微软雅黑" panose="020B0503020204020204" charset="-122"/>
              <a:ea typeface="微软雅黑" panose="020B0503020204020204" charset="-122"/>
            </a:endParaRPr>
          </a:p>
        </p:txBody>
      </p:sp>
      <p:sp>
        <p:nvSpPr>
          <p:cNvPr id="31" name="文本框 30"/>
          <p:cNvSpPr txBox="1"/>
          <p:nvPr/>
        </p:nvSpPr>
        <p:spPr>
          <a:xfrm>
            <a:off x="3803672" y="3379153"/>
            <a:ext cx="6080682" cy="233108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600" dirty="0">
                <a:solidFill>
                  <a:schemeClr val="bg1"/>
                </a:solidFill>
                <a:latin typeface="微软雅黑" panose="020B0503020204020204" charset="-122"/>
                <a:ea typeface="微软雅黑" panose="020B0503020204020204" charset="-122"/>
              </a:rPr>
              <a:t>将课题的研究成果再进行汇总、整理，最终完成整个课题的研究目标。这个阶段的主要研究内容及成果是：</a:t>
            </a:r>
            <a:endParaRPr lang="zh-CN" altLang="en-US" sz="1600" dirty="0">
              <a:solidFill>
                <a:schemeClr val="bg1"/>
              </a:solidFill>
              <a:latin typeface="微软雅黑" panose="020B0503020204020204" charset="-122"/>
              <a:ea typeface="微软雅黑" panose="020B0503020204020204" charset="-122"/>
            </a:endParaRPr>
          </a:p>
          <a:p>
            <a:pPr>
              <a:lnSpc>
                <a:spcPct val="130000"/>
              </a:lnSpc>
            </a:pPr>
            <a:r>
              <a:rPr lang="zh-CN" altLang="en-US" sz="1600" dirty="0">
                <a:solidFill>
                  <a:schemeClr val="bg1"/>
                </a:solidFill>
                <a:latin typeface="微软雅黑" panose="020B0503020204020204" charset="-122"/>
                <a:ea typeface="微软雅黑" panose="020B0503020204020204" charset="-122"/>
              </a:rPr>
              <a:t>（1）撰写《初中部分学科利用信息技术培养学生核心素养教学案例研究》报告书。</a:t>
            </a:r>
            <a:endParaRPr lang="zh-CN" altLang="en-US" sz="1600" dirty="0">
              <a:solidFill>
                <a:schemeClr val="bg1"/>
              </a:solidFill>
              <a:latin typeface="微软雅黑" panose="020B0503020204020204" charset="-122"/>
              <a:ea typeface="微软雅黑" panose="020B0503020204020204" charset="-122"/>
            </a:endParaRPr>
          </a:p>
          <a:p>
            <a:pPr>
              <a:lnSpc>
                <a:spcPct val="130000"/>
              </a:lnSpc>
            </a:pPr>
            <a:r>
              <a:rPr lang="zh-CN" altLang="en-US" sz="1600" dirty="0">
                <a:solidFill>
                  <a:schemeClr val="bg1"/>
                </a:solidFill>
                <a:latin typeface="微软雅黑" panose="020B0503020204020204" charset="-122"/>
                <a:ea typeface="微软雅黑" panose="020B0503020204020204" charset="-122"/>
              </a:rPr>
              <a:t>（2）展示初中部分学科利用信息技术培养学生核心素养教学案例研究的课堂教学课例、案例。</a:t>
            </a:r>
            <a:endParaRPr lang="zh-CN" altLang="en-US" sz="1600" dirty="0">
              <a:solidFill>
                <a:schemeClr val="bg1"/>
              </a:solidFill>
              <a:latin typeface="微软雅黑" panose="020B0503020204020204" charset="-122"/>
              <a:ea typeface="微软雅黑" panose="020B0503020204020204" charset="-122"/>
            </a:endParaRPr>
          </a:p>
          <a:p>
            <a:pPr>
              <a:lnSpc>
                <a:spcPct val="130000"/>
              </a:lnSpc>
            </a:pPr>
            <a:r>
              <a:rPr lang="zh-CN" altLang="en-US" sz="1600" dirty="0">
                <a:solidFill>
                  <a:schemeClr val="bg1"/>
                </a:solidFill>
                <a:latin typeface="微软雅黑" panose="020B0503020204020204" charset="-122"/>
                <a:ea typeface="微软雅黑" panose="020B0503020204020204" charset="-122"/>
              </a:rPr>
              <a:t>（3）申请结题，进行成果推广和运用。</a:t>
            </a:r>
            <a:endParaRPr lang="zh-CN" altLang="en-US" sz="1600" dirty="0">
              <a:solidFill>
                <a:schemeClr val="bg1"/>
              </a:solidFill>
              <a:latin typeface="微软雅黑" panose="020B0503020204020204" charset="-122"/>
              <a:ea typeface="微软雅黑" panose="020B0503020204020204" charset="-122"/>
            </a:endParaRPr>
          </a:p>
        </p:txBody>
      </p:sp>
      <p:sp>
        <p:nvSpPr>
          <p:cNvPr id="34" name="文本框 33"/>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14:ripple dir="lu"/>
      </p:transition>
    </mc:Choice>
    <mc:Fallback>
      <p:transition spd="slow"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accel="50000" fill="hold" nodeType="clickEffect" p14:presetBounceEnd="50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50000">
                                          <p:cBhvr additive="base">
                                            <p:cTn id="12" dur="10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13" dur="10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accel="50000" fill="hold" nodeType="withEffect" p14:presetBounceEnd="50000">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14:bounceEnd="50000">
                                          <p:cBhvr additive="base">
                                            <p:cTn id="16" dur="10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7" dur="1000" fill="hold"/>
                                            <p:tgtEl>
                                              <p:spTgt spid="9"/>
                                            </p:tgtEl>
                                            <p:attrNameLst>
                                              <p:attrName>ppt_y</p:attrName>
                                            </p:attrNameLst>
                                          </p:cBhvr>
                                          <p:tavLst>
                                            <p:tav tm="0">
                                              <p:val>
                                                <p:strVal val="1+#ppt_h/2"/>
                                              </p:val>
                                            </p:tav>
                                            <p:tav tm="100000">
                                              <p:val>
                                                <p:strVal val="#ppt_y"/>
                                              </p:val>
                                            </p:tav>
                                          </p:tavLst>
                                        </p:anim>
                                      </p:childTnLst>
                                    </p:cTn>
                                  </p:par>
                                  <p:par>
                                    <p:cTn id="18" presetID="14" presetClass="entr" presetSubtype="1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randombar(horizontal)">
                                          <p:cBhvr>
                                            <p:cTn id="20" dur="500"/>
                                            <p:tgtEl>
                                              <p:spTgt spid="27"/>
                                            </p:tgtEl>
                                          </p:cBhvr>
                                        </p:animEffect>
                                      </p:childTnLst>
                                    </p:cTn>
                                  </p:par>
                                </p:childTnLst>
                              </p:cTn>
                            </p:par>
                            <p:par>
                              <p:cTn id="21" fill="hold">
                                <p:stCondLst>
                                  <p:cond delay="1000"/>
                                </p:stCondLst>
                                <p:childTnLst>
                                  <p:par>
                                    <p:cTn id="22" presetID="14" presetClass="entr" presetSubtype="1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par>
                              <p:cTn id="33" fill="hold">
                                <p:stCondLst>
                                  <p:cond delay="500"/>
                                </p:stCondLst>
                                <p:childTnLst>
                                  <p:par>
                                    <p:cTn id="34" presetID="14" presetClass="entr" presetSubtype="10" fill="hold" grpId="0" nodeType="afterEffect">
                                      <p:stCondLst>
                                        <p:cond delay="0"/>
                                      </p:stCondLst>
                                      <p:iterate type="lt">
                                        <p:tmPct val="10000"/>
                                      </p:iterate>
                                      <p:childTnLst>
                                        <p:set>
                                          <p:cBhvr>
                                            <p:cTn id="35" dur="1" fill="hold">
                                              <p:stCondLst>
                                                <p:cond delay="0"/>
                                              </p:stCondLst>
                                            </p:cTn>
                                            <p:tgtEl>
                                              <p:spTgt spid="30"/>
                                            </p:tgtEl>
                                            <p:attrNameLst>
                                              <p:attrName>style.visibility</p:attrName>
                                            </p:attrNameLst>
                                          </p:cBhvr>
                                          <p:to>
                                            <p:strVal val="visible"/>
                                          </p:to>
                                        </p:set>
                                        <p:animEffect transition="in" filter="randombar(horizontal)">
                                          <p:cBhvr>
                                            <p:cTn id="36" dur="500"/>
                                            <p:tgtEl>
                                              <p:spTgt spid="30"/>
                                            </p:tgtEl>
                                          </p:cBhvr>
                                        </p:animEffect>
                                      </p:childTnLst>
                                    </p:cTn>
                                  </p:par>
                                  <p:par>
                                    <p:cTn id="37" presetID="14" presetClass="entr" presetSubtype="10" fill="hold" grpId="0" nodeType="withEffect">
                                      <p:stCondLst>
                                        <p:cond delay="0"/>
                                      </p:stCondLst>
                                      <p:iterate type="lt">
                                        <p:tmPct val="10000"/>
                                      </p:iterate>
                                      <p:childTnLst>
                                        <p:set>
                                          <p:cBhvr>
                                            <p:cTn id="38" dur="1" fill="hold">
                                              <p:stCondLst>
                                                <p:cond delay="0"/>
                                              </p:stCondLst>
                                            </p:cTn>
                                            <p:tgtEl>
                                              <p:spTgt spid="31"/>
                                            </p:tgtEl>
                                            <p:attrNameLst>
                                              <p:attrName>style.visibility</p:attrName>
                                            </p:attrNameLst>
                                          </p:cBhvr>
                                          <p:to>
                                            <p:strVal val="visible"/>
                                          </p:to>
                                        </p:set>
                                        <p:animEffect transition="in" filter="randombar(horizontal)">
                                          <p:cBhvr>
                                            <p:cTn id="39" dur="500"/>
                                            <p:tgtEl>
                                              <p:spTgt spid="31"/>
                                            </p:tgtEl>
                                          </p:cBhvr>
                                        </p:animEffect>
                                      </p:childTnLst>
                                    </p:cTn>
                                  </p:par>
                                </p:childTnLst>
                              </p:cTn>
                            </p:par>
                            <p:par>
                              <p:cTn id="40" fill="hold">
                                <p:stCondLst>
                                  <p:cond delay="8149"/>
                                </p:stCondLst>
                                <p:childTnLst>
                                  <p:par>
                                    <p:cTn id="41" presetID="10" presetClass="entr" presetSubtype="0" fill="hold" grpId="0" nodeType="after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bldLvl="0" animBg="1"/>
          <p:bldP spid="14" grpId="0" animBg="1"/>
          <p:bldP spid="30" grpId="0"/>
          <p:bldP spid="31" grpId="0"/>
          <p:bldP spid="34"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accel="5000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ppt_x"/>
                                              </p:val>
                                            </p:tav>
                                            <p:tav tm="100000">
                                              <p:val>
                                                <p:strVal val="#ppt_x"/>
                                              </p:val>
                                            </p:tav>
                                          </p:tavLst>
                                        </p:anim>
                                        <p:anim calcmode="lin" valueType="num">
                                          <p:cBhvr additive="base">
                                            <p:cTn id="13" dur="10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accel="5000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000" fill="hold"/>
                                            <p:tgtEl>
                                              <p:spTgt spid="9"/>
                                            </p:tgtEl>
                                            <p:attrNameLst>
                                              <p:attrName>ppt_x</p:attrName>
                                            </p:attrNameLst>
                                          </p:cBhvr>
                                          <p:tavLst>
                                            <p:tav tm="0">
                                              <p:val>
                                                <p:strVal val="#ppt_x"/>
                                              </p:val>
                                            </p:tav>
                                            <p:tav tm="100000">
                                              <p:val>
                                                <p:strVal val="#ppt_x"/>
                                              </p:val>
                                            </p:tav>
                                          </p:tavLst>
                                        </p:anim>
                                        <p:anim calcmode="lin" valueType="num">
                                          <p:cBhvr additive="base">
                                            <p:cTn id="17" dur="1000" fill="hold"/>
                                            <p:tgtEl>
                                              <p:spTgt spid="9"/>
                                            </p:tgtEl>
                                            <p:attrNameLst>
                                              <p:attrName>ppt_y</p:attrName>
                                            </p:attrNameLst>
                                          </p:cBhvr>
                                          <p:tavLst>
                                            <p:tav tm="0">
                                              <p:val>
                                                <p:strVal val="1+#ppt_h/2"/>
                                              </p:val>
                                            </p:tav>
                                            <p:tav tm="100000">
                                              <p:val>
                                                <p:strVal val="#ppt_y"/>
                                              </p:val>
                                            </p:tav>
                                          </p:tavLst>
                                        </p:anim>
                                      </p:childTnLst>
                                    </p:cTn>
                                  </p:par>
                                  <p:par>
                                    <p:cTn id="18" presetID="14" presetClass="entr" presetSubtype="10"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randombar(horizontal)">
                                          <p:cBhvr>
                                            <p:cTn id="20" dur="500"/>
                                            <p:tgtEl>
                                              <p:spTgt spid="27"/>
                                            </p:tgtEl>
                                          </p:cBhvr>
                                        </p:animEffect>
                                      </p:childTnLst>
                                    </p:cTn>
                                  </p:par>
                                </p:childTnLst>
                              </p:cTn>
                            </p:par>
                            <p:par>
                              <p:cTn id="21" fill="hold">
                                <p:stCondLst>
                                  <p:cond delay="1000"/>
                                </p:stCondLst>
                                <p:childTnLst>
                                  <p:par>
                                    <p:cTn id="22" presetID="14" presetClass="entr" presetSubtype="1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par>
                              <p:cTn id="33" fill="hold">
                                <p:stCondLst>
                                  <p:cond delay="500"/>
                                </p:stCondLst>
                                <p:childTnLst>
                                  <p:par>
                                    <p:cTn id="34" presetID="14" presetClass="entr" presetSubtype="10" fill="hold" grpId="0" nodeType="afterEffect">
                                      <p:stCondLst>
                                        <p:cond delay="0"/>
                                      </p:stCondLst>
                                      <p:iterate type="lt">
                                        <p:tmPct val="10000"/>
                                      </p:iterate>
                                      <p:childTnLst>
                                        <p:set>
                                          <p:cBhvr>
                                            <p:cTn id="35" dur="1" fill="hold">
                                              <p:stCondLst>
                                                <p:cond delay="0"/>
                                              </p:stCondLst>
                                            </p:cTn>
                                            <p:tgtEl>
                                              <p:spTgt spid="30"/>
                                            </p:tgtEl>
                                            <p:attrNameLst>
                                              <p:attrName>style.visibility</p:attrName>
                                            </p:attrNameLst>
                                          </p:cBhvr>
                                          <p:to>
                                            <p:strVal val="visible"/>
                                          </p:to>
                                        </p:set>
                                        <p:animEffect transition="in" filter="randombar(horizontal)">
                                          <p:cBhvr>
                                            <p:cTn id="36" dur="500"/>
                                            <p:tgtEl>
                                              <p:spTgt spid="30"/>
                                            </p:tgtEl>
                                          </p:cBhvr>
                                        </p:animEffect>
                                      </p:childTnLst>
                                    </p:cTn>
                                  </p:par>
                                  <p:par>
                                    <p:cTn id="37" presetID="14" presetClass="entr" presetSubtype="10" fill="hold" grpId="0" nodeType="withEffect">
                                      <p:stCondLst>
                                        <p:cond delay="0"/>
                                      </p:stCondLst>
                                      <p:iterate type="lt">
                                        <p:tmPct val="10000"/>
                                      </p:iterate>
                                      <p:childTnLst>
                                        <p:set>
                                          <p:cBhvr>
                                            <p:cTn id="38" dur="1" fill="hold">
                                              <p:stCondLst>
                                                <p:cond delay="0"/>
                                              </p:stCondLst>
                                            </p:cTn>
                                            <p:tgtEl>
                                              <p:spTgt spid="31"/>
                                            </p:tgtEl>
                                            <p:attrNameLst>
                                              <p:attrName>style.visibility</p:attrName>
                                            </p:attrNameLst>
                                          </p:cBhvr>
                                          <p:to>
                                            <p:strVal val="visible"/>
                                          </p:to>
                                        </p:set>
                                        <p:animEffect transition="in" filter="randombar(horizontal)">
                                          <p:cBhvr>
                                            <p:cTn id="39" dur="500"/>
                                            <p:tgtEl>
                                              <p:spTgt spid="31"/>
                                            </p:tgtEl>
                                          </p:cBhvr>
                                        </p:animEffect>
                                      </p:childTnLst>
                                    </p:cTn>
                                  </p:par>
                                </p:childTnLst>
                              </p:cTn>
                            </p:par>
                            <p:par>
                              <p:cTn id="40" fill="hold">
                                <p:stCondLst>
                                  <p:cond delay="8149"/>
                                </p:stCondLst>
                                <p:childTnLst>
                                  <p:par>
                                    <p:cTn id="41" presetID="10" presetClass="entr" presetSubtype="0" fill="hold" grpId="0" nodeType="after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bldLvl="0" animBg="1"/>
          <p:bldP spid="14" grpId="0" animBg="1"/>
          <p:bldP spid="30" grpId="0"/>
          <p:bldP spid="31" grpId="0"/>
          <p:bldP spid="34"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
        <p:nvSpPr>
          <p:cNvPr id="2" name="文本占位符 1"/>
          <p:cNvSpPr>
            <a:spLocks noGrp="1"/>
          </p:cNvSpPr>
          <p:nvPr>
            <p:ph type="body" sz="quarter" idx="15"/>
          </p:nvPr>
        </p:nvSpPr>
        <p:spPr>
          <a:prstGeom prst="rect">
            <a:avLst/>
          </a:prstGeom>
        </p:spPr>
        <p:txBody>
          <a:bodyPr/>
          <a:lstStyle/>
          <a:p>
            <a:r>
              <a:rPr lang="en-US" altLang="zh-CN" dirty="0" smtClean="0"/>
              <a:t>06</a:t>
            </a:r>
            <a:endParaRPr lang="zh-CN" altLang="en-US" dirty="0"/>
          </a:p>
        </p:txBody>
      </p:sp>
      <p:sp>
        <p:nvSpPr>
          <p:cNvPr id="4" name="文本占位符 3"/>
          <p:cNvSpPr>
            <a:spLocks noGrp="1"/>
          </p:cNvSpPr>
          <p:nvPr>
            <p:ph type="body" sz="quarter" idx="16"/>
          </p:nvPr>
        </p:nvSpPr>
        <p:spPr>
          <a:prstGeom prst="rect">
            <a:avLst/>
          </a:prstGeom>
        </p:spPr>
        <p:txBody>
          <a:bodyPr/>
          <a:lstStyle/>
          <a:p>
            <a:r>
              <a:rPr lang="en-US" altLang="zh-CN" dirty="0" smtClean="0"/>
              <a:t>PART  SIX</a:t>
            </a:r>
            <a:endParaRPr lang="en-US" altLang="zh-CN" dirty="0" smtClean="0"/>
          </a:p>
          <a:p>
            <a:r>
              <a:rPr kumimoji="1" lang="zh-CN" altLang="en-US" dirty="0" smtClean="0">
                <a:sym typeface="+mn-ea"/>
              </a:rPr>
              <a:t>课题研究的条件</a:t>
            </a:r>
            <a:endParaRPr kumimoji="1"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3"/>
          </p:nvPr>
        </p:nvSpPr>
        <p:spPr/>
        <p:txBody>
          <a:bodyPr/>
          <a:lstStyle/>
          <a:p>
            <a:r>
              <a:rPr kumimoji="1" lang="en-US" altLang="zh-CN" dirty="0" smtClean="0"/>
              <a:t>THANK</a:t>
            </a:r>
            <a:r>
              <a:rPr kumimoji="1" lang="zh-CN" altLang="en-US" dirty="0" smtClean="0"/>
              <a:t> </a:t>
            </a:r>
            <a:r>
              <a:rPr kumimoji="1" lang="en-US" altLang="zh-CN" dirty="0" smtClean="0"/>
              <a:t>YOU!</a:t>
            </a:r>
            <a:endParaRPr kumimoji="1" lang="zh-CN" altLang="en-US" dirty="0"/>
          </a:p>
        </p:txBody>
      </p:sp>
      <p:sp>
        <p:nvSpPr>
          <p:cNvPr id="3" name="文本占位符 2"/>
          <p:cNvSpPr>
            <a:spLocks noGrp="1"/>
          </p:cNvSpPr>
          <p:nvPr>
            <p:ph type="body" sz="quarter" idx="14"/>
          </p:nvPr>
        </p:nvSpPr>
        <p:spPr>
          <a:xfrm>
            <a:off x="1895475" y="3134360"/>
            <a:ext cx="9104630" cy="588645"/>
          </a:xfrm>
        </p:spPr>
        <p:txBody>
          <a:bodyPr/>
          <a:lstStyle/>
          <a:p>
            <a:r>
              <a:rPr kumimoji="1" lang="en-US" altLang="zh-CN" dirty="0" smtClean="0"/>
              <a:t>《</a:t>
            </a:r>
            <a:r>
              <a:rPr kumimoji="1" lang="zh-CN" altLang="en-US" dirty="0" smtClean="0"/>
              <a:t>初中部分学科利用信息技术培养学生核心素养</a:t>
            </a:r>
            <a:r>
              <a:rPr kumimoji="1" lang="en-US" altLang="zh-CN" dirty="0" smtClean="0"/>
              <a:t>---</a:t>
            </a:r>
            <a:r>
              <a:rPr kumimoji="1" lang="zh-CN" altLang="en-US" dirty="0" smtClean="0"/>
              <a:t>教学案例研究</a:t>
            </a:r>
            <a:r>
              <a:rPr kumimoji="1" lang="en-US" altLang="zh-CN" dirty="0" smtClean="0"/>
              <a:t>》</a:t>
            </a:r>
            <a:endParaRPr kumimoji="1" lang="zh-CN" altLang="en-US" dirty="0"/>
          </a:p>
        </p:txBody>
      </p:sp>
      <p:sp>
        <p:nvSpPr>
          <p:cNvPr id="4" name="文本占位符 3"/>
          <p:cNvSpPr>
            <a:spLocks noGrp="1"/>
          </p:cNvSpPr>
          <p:nvPr>
            <p:ph type="body" sz="quarter" idx="15"/>
          </p:nvPr>
        </p:nvSpPr>
        <p:spPr>
          <a:xfrm>
            <a:off x="2405308" y="3999811"/>
            <a:ext cx="8084654" cy="1386027"/>
          </a:xfrm>
        </p:spPr>
        <p:txBody>
          <a:bodyPr/>
          <a:lstStyle/>
          <a:p>
            <a:r>
              <a:rPr kumimoji="1" lang="zh-CN" altLang="en-US" dirty="0" smtClean="0"/>
              <a:t>主持人：王坤萍</a:t>
            </a:r>
            <a:endParaRPr kumimoji="1" lang="zh-CN" altLang="en-US" dirty="0" smtClean="0"/>
          </a:p>
          <a:p>
            <a:r>
              <a:rPr kumimoji="1" lang="zh-CN" altLang="en-US" dirty="0"/>
              <a:t>参加成员：王坤萍 庞智亮 刘喜荣 窦广芳 李宝静 陈晨</a:t>
            </a:r>
            <a:endParaRPr kumimoji="1" lang="zh-CN" altLang="en-US" dirty="0" smtClean="0"/>
          </a:p>
          <a:p>
            <a:r>
              <a:rPr kumimoji="1" lang="zh-CN" altLang="en-US" dirty="0"/>
              <a:t>活动地点：大港十中</a:t>
            </a:r>
            <a:endParaRPr kumimoji="1" lang="zh-CN" altLang="en-US" dirty="0"/>
          </a:p>
        </p:txBody>
      </p:sp>
    </p:spTree>
  </p:cSld>
  <p:clrMapOvr>
    <a:masterClrMapping/>
  </p:clrMapOvr>
  <mc:AlternateContent xmlns:mc="http://schemas.openxmlformats.org/markup-compatibility/2006">
    <mc:Choice xmlns:p14="http://schemas.microsoft.com/office/powerpoint/2010/main" Requires="p14">
      <p:transition spd="slow" p14:dur="800" advClick="0" advTm="0">
        <p:circle/>
      </p:transition>
    </mc:Choice>
    <mc:Fallback>
      <p:transition spd="slow" advClick="0" advTm="0">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a:prstGeom prst="rect">
            <a:avLst/>
          </a:prstGeom>
        </p:spPr>
        <p:txBody>
          <a:bodyPr/>
          <a:lstStyle/>
          <a:p>
            <a:r>
              <a:rPr kumimoji="1" lang="en-US" altLang="zh-CN" sz="4000" dirty="0" smtClean="0"/>
              <a:t>01</a:t>
            </a:r>
            <a:endParaRPr kumimoji="1" lang="zh-CN" altLang="en-US" sz="4000" dirty="0"/>
          </a:p>
        </p:txBody>
      </p:sp>
      <p:sp>
        <p:nvSpPr>
          <p:cNvPr id="3" name="文本占位符 2"/>
          <p:cNvSpPr>
            <a:spLocks noGrp="1"/>
          </p:cNvSpPr>
          <p:nvPr>
            <p:ph type="body" sz="quarter" idx="13"/>
          </p:nvPr>
        </p:nvSpPr>
        <p:spPr>
          <a:prstGeom prst="rect">
            <a:avLst/>
          </a:prstGeom>
        </p:spPr>
        <p:txBody>
          <a:bodyPr/>
          <a:lstStyle/>
          <a:p>
            <a:r>
              <a:rPr kumimoji="1" lang="zh-CN" altLang="en-US" dirty="0"/>
              <a:t>课题研究目标</a:t>
            </a:r>
            <a:endParaRPr kumimoji="1" lang="zh-CN" altLang="en-US" dirty="0"/>
          </a:p>
        </p:txBody>
      </p:sp>
      <p:sp>
        <p:nvSpPr>
          <p:cNvPr id="4" name="文本占位符 3"/>
          <p:cNvSpPr>
            <a:spLocks noGrp="1"/>
          </p:cNvSpPr>
          <p:nvPr>
            <p:ph type="body" sz="quarter" idx="14"/>
          </p:nvPr>
        </p:nvSpPr>
        <p:spPr>
          <a:prstGeom prst="rect">
            <a:avLst/>
          </a:prstGeom>
        </p:spPr>
        <p:txBody>
          <a:bodyPr/>
          <a:lstStyle/>
          <a:p>
            <a:r>
              <a:rPr kumimoji="1" lang="en-US" altLang="zh-CN" sz="4000" dirty="0" smtClean="0"/>
              <a:t>02</a:t>
            </a:r>
            <a:endParaRPr kumimoji="1" lang="zh-CN" altLang="en-US" sz="4000" dirty="0"/>
          </a:p>
        </p:txBody>
      </p:sp>
      <p:sp>
        <p:nvSpPr>
          <p:cNvPr id="5" name="文本占位符 4"/>
          <p:cNvSpPr>
            <a:spLocks noGrp="1"/>
          </p:cNvSpPr>
          <p:nvPr>
            <p:ph type="body" sz="quarter" idx="15"/>
          </p:nvPr>
        </p:nvSpPr>
        <p:spPr>
          <a:prstGeom prst="rect">
            <a:avLst/>
          </a:prstGeom>
        </p:spPr>
        <p:txBody>
          <a:bodyPr/>
          <a:lstStyle/>
          <a:p>
            <a:endParaRPr kumimoji="1" lang="zh-CN" altLang="en-US" dirty="0">
              <a:sym typeface="+mn-ea"/>
            </a:endParaRPr>
          </a:p>
          <a:p>
            <a:r>
              <a:rPr kumimoji="1" lang="zh-CN" altLang="en-US" dirty="0">
                <a:sym typeface="+mn-ea"/>
              </a:rPr>
              <a:t>课题研究内容</a:t>
            </a:r>
            <a:endParaRPr kumimoji="1" lang="zh-CN" altLang="en-US" dirty="0"/>
          </a:p>
          <a:p>
            <a:endParaRPr kumimoji="1" lang="zh-CN" altLang="en-US" dirty="0"/>
          </a:p>
        </p:txBody>
      </p:sp>
      <p:sp>
        <p:nvSpPr>
          <p:cNvPr id="6" name="文本占位符 5"/>
          <p:cNvSpPr>
            <a:spLocks noGrp="1"/>
          </p:cNvSpPr>
          <p:nvPr>
            <p:ph type="body" sz="quarter" idx="16"/>
          </p:nvPr>
        </p:nvSpPr>
        <p:spPr>
          <a:prstGeom prst="rect">
            <a:avLst/>
          </a:prstGeom>
        </p:spPr>
        <p:txBody>
          <a:bodyPr/>
          <a:lstStyle/>
          <a:p>
            <a:r>
              <a:rPr kumimoji="1" lang="en-US" altLang="zh-CN" sz="4000" dirty="0" smtClean="0"/>
              <a:t>03</a:t>
            </a:r>
            <a:endParaRPr kumimoji="1" lang="zh-CN" altLang="en-US" sz="4000" dirty="0"/>
          </a:p>
        </p:txBody>
      </p:sp>
      <p:sp>
        <p:nvSpPr>
          <p:cNvPr id="7" name="文本占位符 6"/>
          <p:cNvSpPr>
            <a:spLocks noGrp="1"/>
          </p:cNvSpPr>
          <p:nvPr>
            <p:ph type="body" sz="quarter" idx="17"/>
          </p:nvPr>
        </p:nvSpPr>
        <p:spPr>
          <a:prstGeom prst="rect">
            <a:avLst/>
          </a:prstGeom>
        </p:spPr>
        <p:txBody>
          <a:bodyPr/>
          <a:lstStyle/>
          <a:p>
            <a:r>
              <a:rPr kumimoji="1" lang="zh-CN" altLang="en-US" dirty="0" smtClean="0"/>
              <a:t>课题研究思路</a:t>
            </a:r>
            <a:endParaRPr kumimoji="1" lang="zh-CN" altLang="en-US" dirty="0" smtClean="0"/>
          </a:p>
        </p:txBody>
      </p:sp>
      <p:sp>
        <p:nvSpPr>
          <p:cNvPr id="8" name="文本占位符 7"/>
          <p:cNvSpPr>
            <a:spLocks noGrp="1"/>
          </p:cNvSpPr>
          <p:nvPr>
            <p:ph type="body" sz="quarter" idx="18"/>
          </p:nvPr>
        </p:nvSpPr>
        <p:spPr>
          <a:prstGeom prst="rect">
            <a:avLst/>
          </a:prstGeom>
        </p:spPr>
        <p:txBody>
          <a:bodyPr/>
          <a:lstStyle/>
          <a:p>
            <a:r>
              <a:rPr kumimoji="1" lang="en-US" altLang="zh-CN" sz="4000" dirty="0" smtClean="0"/>
              <a:t>04</a:t>
            </a:r>
            <a:endParaRPr kumimoji="1" lang="zh-CN" altLang="en-US" sz="4000" dirty="0"/>
          </a:p>
        </p:txBody>
      </p:sp>
      <p:sp>
        <p:nvSpPr>
          <p:cNvPr id="9" name="文本占位符 8"/>
          <p:cNvSpPr>
            <a:spLocks noGrp="1"/>
          </p:cNvSpPr>
          <p:nvPr>
            <p:ph type="body" sz="quarter" idx="19"/>
          </p:nvPr>
        </p:nvSpPr>
        <p:spPr>
          <a:prstGeom prst="rect">
            <a:avLst/>
          </a:prstGeom>
        </p:spPr>
        <p:txBody>
          <a:bodyPr/>
          <a:lstStyle/>
          <a:p>
            <a:r>
              <a:rPr kumimoji="1" lang="zh-CN" altLang="en-US" dirty="0" smtClean="0"/>
              <a:t>课题研究方法</a:t>
            </a:r>
            <a:endParaRPr kumimoji="1" lang="zh-CN" altLang="en-US" dirty="0" smtClean="0"/>
          </a:p>
        </p:txBody>
      </p:sp>
      <p:sp>
        <p:nvSpPr>
          <p:cNvPr id="10" name="文本占位符 9"/>
          <p:cNvSpPr>
            <a:spLocks noGrp="1"/>
          </p:cNvSpPr>
          <p:nvPr>
            <p:ph type="body" sz="quarter" idx="20"/>
          </p:nvPr>
        </p:nvSpPr>
        <p:spPr>
          <a:prstGeom prst="rect">
            <a:avLst/>
          </a:prstGeom>
        </p:spPr>
        <p:txBody>
          <a:bodyPr/>
          <a:lstStyle/>
          <a:p>
            <a:r>
              <a:rPr kumimoji="1" lang="en-US" altLang="zh-CN" sz="4000" dirty="0" smtClean="0"/>
              <a:t>05</a:t>
            </a:r>
            <a:endParaRPr kumimoji="1" lang="zh-CN" altLang="en-US" sz="4000" dirty="0"/>
          </a:p>
        </p:txBody>
      </p:sp>
      <p:sp>
        <p:nvSpPr>
          <p:cNvPr id="11" name="文本占位符 10"/>
          <p:cNvSpPr>
            <a:spLocks noGrp="1"/>
          </p:cNvSpPr>
          <p:nvPr>
            <p:ph type="body" sz="quarter" idx="21"/>
          </p:nvPr>
        </p:nvSpPr>
        <p:spPr>
          <a:prstGeom prst="rect">
            <a:avLst/>
          </a:prstGeom>
        </p:spPr>
        <p:txBody>
          <a:bodyPr/>
          <a:lstStyle/>
          <a:p>
            <a:r>
              <a:rPr kumimoji="1" lang="zh-CN" altLang="en-US" dirty="0"/>
              <a:t>课题实施步骤</a:t>
            </a:r>
            <a:endParaRPr kumimoji="1" lang="zh-CN" altLang="en-US" dirty="0"/>
          </a:p>
        </p:txBody>
      </p:sp>
      <p:sp>
        <p:nvSpPr>
          <p:cNvPr id="12" name="文本占位符 11"/>
          <p:cNvSpPr>
            <a:spLocks noGrp="1"/>
          </p:cNvSpPr>
          <p:nvPr>
            <p:ph type="body" sz="quarter" idx="22"/>
          </p:nvPr>
        </p:nvSpPr>
        <p:spPr>
          <a:prstGeom prst="rect">
            <a:avLst/>
          </a:prstGeom>
        </p:spPr>
        <p:txBody>
          <a:bodyPr/>
          <a:lstStyle/>
          <a:p>
            <a:r>
              <a:rPr kumimoji="1" lang="en-US" altLang="zh-CN" sz="4000" dirty="0" smtClean="0"/>
              <a:t>06</a:t>
            </a:r>
            <a:endParaRPr kumimoji="1" lang="zh-CN" altLang="en-US" sz="4000" dirty="0"/>
          </a:p>
        </p:txBody>
      </p:sp>
      <p:sp>
        <p:nvSpPr>
          <p:cNvPr id="13" name="文本占位符 12"/>
          <p:cNvSpPr>
            <a:spLocks noGrp="1"/>
          </p:cNvSpPr>
          <p:nvPr>
            <p:ph type="body" sz="quarter" idx="23"/>
          </p:nvPr>
        </p:nvSpPr>
        <p:spPr>
          <a:prstGeom prst="rect">
            <a:avLst/>
          </a:prstGeom>
        </p:spPr>
        <p:txBody>
          <a:bodyPr/>
          <a:lstStyle/>
          <a:p>
            <a:r>
              <a:rPr kumimoji="1" lang="zh-CN" altLang="en-US" dirty="0" smtClean="0"/>
              <a:t>课题研究的条件</a:t>
            </a:r>
            <a:endParaRPr kumimoji="1" lang="zh-CN" altLang="en-US" dirty="0" smtClean="0"/>
          </a:p>
        </p:txBody>
      </p:sp>
      <p:sp>
        <p:nvSpPr>
          <p:cNvPr id="14" name="文本框 13"/>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split orient="vert"/>
      </p:transition>
    </mc:Choice>
    <mc:Fallback>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5"/>
          </p:nvPr>
        </p:nvSpPr>
        <p:spPr>
          <a:prstGeom prst="rect">
            <a:avLst/>
          </a:prstGeom>
        </p:spPr>
        <p:txBody>
          <a:bodyPr/>
          <a:lstStyle/>
          <a:p>
            <a:r>
              <a:rPr kumimoji="1" lang="en-US" altLang="zh-CN" dirty="0" smtClean="0"/>
              <a:t>01</a:t>
            </a:r>
            <a:endParaRPr kumimoji="1" lang="zh-CN" altLang="en-US" dirty="0"/>
          </a:p>
        </p:txBody>
      </p:sp>
      <p:sp>
        <p:nvSpPr>
          <p:cNvPr id="3" name="文本占位符 2"/>
          <p:cNvSpPr>
            <a:spLocks noGrp="1"/>
          </p:cNvSpPr>
          <p:nvPr>
            <p:ph type="body" sz="quarter" idx="16"/>
          </p:nvPr>
        </p:nvSpPr>
        <p:spPr>
          <a:prstGeom prst="rect">
            <a:avLst/>
          </a:prstGeom>
        </p:spPr>
        <p:txBody>
          <a:bodyPr/>
          <a:lstStyle/>
          <a:p>
            <a:r>
              <a:rPr kumimoji="1" lang="en-US" altLang="zh-CN" dirty="0" smtClean="0"/>
              <a:t>PART ONE</a:t>
            </a:r>
            <a:endParaRPr kumimoji="1" lang="en-US" altLang="zh-CN" dirty="0" smtClean="0"/>
          </a:p>
          <a:p>
            <a:r>
              <a:rPr kumimoji="1" lang="zh-CN" altLang="en-US" dirty="0">
                <a:sym typeface="+mn-ea"/>
              </a:rPr>
              <a:t>课题研究目标</a:t>
            </a:r>
            <a:endParaRPr kumimoji="1" lang="zh-CN" altLang="en-US" dirty="0"/>
          </a:p>
          <a:p>
            <a:endParaRPr lang="zh-CN" altLang="en-US" dirty="0"/>
          </a:p>
        </p:txBody>
      </p:sp>
      <p:sp>
        <p:nvSpPr>
          <p:cNvPr id="4" name="文本框 3"/>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14:ripple dir="lu"/>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p:txBody>
          <a:bodyPr/>
          <a:lstStyle/>
          <a:p>
            <a:r>
              <a:rPr kumimoji="1" lang="en-US" altLang="zh-CN" dirty="0" smtClean="0"/>
              <a:t>01</a:t>
            </a:r>
            <a:endParaRPr kumimoji="1" lang="zh-CN" altLang="en-US" dirty="0"/>
          </a:p>
        </p:txBody>
      </p:sp>
      <p:sp>
        <p:nvSpPr>
          <p:cNvPr id="3" name="文本占位符 2"/>
          <p:cNvSpPr>
            <a:spLocks noGrp="1"/>
          </p:cNvSpPr>
          <p:nvPr>
            <p:ph type="body" sz="quarter" idx="13"/>
          </p:nvPr>
        </p:nvSpPr>
        <p:spPr/>
        <p:txBody>
          <a:bodyPr/>
          <a:lstStyle/>
          <a:p>
            <a:r>
              <a:rPr kumimoji="1" lang="zh-CN" altLang="en-US" dirty="0">
                <a:sym typeface="+mn-ea"/>
              </a:rPr>
              <a:t>课题研究目标</a:t>
            </a:r>
            <a:endParaRPr kumimoji="1" lang="zh-CN" altLang="en-US" dirty="0"/>
          </a:p>
        </p:txBody>
      </p:sp>
      <p:pic>
        <p:nvPicPr>
          <p:cNvPr id="7" name="图片 6" descr="D:\个人文件\课题2016\上交材料\立项仪式照片留存\2017-10-14 094712_副本.jpg2017-10-14 094712_副本"/>
          <p:cNvPicPr>
            <a:picLocks noChangeAspect="1"/>
          </p:cNvPicPr>
          <p:nvPr/>
        </p:nvPicPr>
        <p:blipFill>
          <a:blip r:embed="rId1"/>
          <a:srcRect/>
          <a:stretch>
            <a:fillRect/>
          </a:stretch>
        </p:blipFill>
        <p:spPr>
          <a:xfrm>
            <a:off x="488314" y="1436650"/>
            <a:ext cx="5347970" cy="3188335"/>
          </a:xfrm>
          <a:prstGeom prst="rect">
            <a:avLst/>
          </a:prstGeom>
        </p:spPr>
      </p:pic>
      <p:grpSp>
        <p:nvGrpSpPr>
          <p:cNvPr id="4" name="组合 3"/>
          <p:cNvGrpSpPr/>
          <p:nvPr/>
        </p:nvGrpSpPr>
        <p:grpSpPr>
          <a:xfrm>
            <a:off x="238125" y="4638675"/>
            <a:ext cx="6324600" cy="1882140"/>
            <a:chOff x="493395" y="4884827"/>
            <a:chExt cx="6324600" cy="804772"/>
          </a:xfrm>
        </p:grpSpPr>
        <p:sp>
          <p:nvSpPr>
            <p:cNvPr id="8" name="矩形 7"/>
            <p:cNvSpPr/>
            <p:nvPr/>
          </p:nvSpPr>
          <p:spPr>
            <a:xfrm>
              <a:off x="493395" y="4884942"/>
              <a:ext cx="6324600" cy="804657"/>
            </a:xfrm>
            <a:prstGeom prst="rect">
              <a:avLst/>
            </a:prstGeom>
            <a:gradFill>
              <a:gsLst>
                <a:gs pos="0">
                  <a:srgbClr val="0A93F1"/>
                </a:gs>
                <a:gs pos="100000">
                  <a:srgbClr val="0750CC"/>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en-US" altLang="zh-CN" sz="1600"/>
                <a:t>      </a:t>
              </a:r>
              <a:r>
                <a:rPr kumimoji="1" lang="zh-CN" altLang="en-US" sz="1600"/>
                <a:t>总之，本课题以信息技术为手段，作为教育、教学环节的重要工具，以培养学生的核心素养为前提，课题组成员在研究过程中注重信息技术的有效利用，在教学过程中关注学生核心素养潜移默化的培养，关注学科核心素养的教育提炼，关注教学活动中发挥信息技术的教育优势，更好的服务于学生核心素养的培养。为此，课题组研究成员必须不断地尝试新的信息技术手段用于尝试教育教学方式的转变，在教学的同时更好的渗透学生核心素养的培养。</a:t>
              </a:r>
              <a:endParaRPr kumimoji="1" lang="zh-CN" altLang="en-US" sz="1600"/>
            </a:p>
          </p:txBody>
        </p:sp>
        <p:sp>
          <p:nvSpPr>
            <p:cNvPr id="21" name="矩形 20"/>
            <p:cNvSpPr/>
            <p:nvPr/>
          </p:nvSpPr>
          <p:spPr>
            <a:xfrm>
              <a:off x="3007359" y="4884827"/>
              <a:ext cx="309880" cy="410845"/>
            </a:xfrm>
            <a:prstGeom prst="rect">
              <a:avLst/>
            </a:prstGeom>
            <a:noFill/>
          </p:spPr>
          <p:txBody>
            <a:bodyPr wrap="square">
              <a:spAutoFit/>
            </a:bodyPr>
            <a:lstStyle/>
            <a:p>
              <a:pPr algn="ctr" defTabSz="1218565">
                <a:lnSpc>
                  <a:spcPct val="130000"/>
                </a:lnSpc>
                <a:defRPr/>
              </a:pPr>
              <a:endParaRPr lang="zh-CN" altLang="en-US" sz="1600" b="1" kern="0" dirty="0">
                <a:solidFill>
                  <a:schemeClr val="bg1"/>
                </a:solidFill>
                <a:ea typeface="微软雅黑" panose="020B0503020204020204" charset="-122"/>
              </a:endParaRPr>
            </a:p>
          </p:txBody>
        </p:sp>
      </p:grpSp>
      <p:sp>
        <p:nvSpPr>
          <p:cNvPr id="22" name="矩形 21"/>
          <p:cNvSpPr/>
          <p:nvPr/>
        </p:nvSpPr>
        <p:spPr>
          <a:xfrm>
            <a:off x="7213600" y="1659604"/>
            <a:ext cx="4381500" cy="1050290"/>
          </a:xfrm>
          <a:prstGeom prst="rect">
            <a:avLst/>
          </a:prstGeom>
          <a:noFill/>
        </p:spPr>
        <p:txBody>
          <a:bodyPr wrap="square" numCol="1" spcCol="360000">
            <a:spAutoFit/>
          </a:bodyPr>
          <a:lstStyle/>
          <a:p>
            <a:pPr defTabSz="608965">
              <a:lnSpc>
                <a:spcPct val="130000"/>
              </a:lnSpc>
            </a:pPr>
            <a:r>
              <a:rPr lang="en-US" altLang="zh-CN" sz="1200" dirty="0">
                <a:solidFill>
                  <a:schemeClr val="tx1">
                    <a:lumMod val="75000"/>
                    <a:lumOff val="25000"/>
                  </a:schemeClr>
                </a:solidFill>
                <a:latin typeface="微软雅黑" panose="020B0503020204020204" charset="-122"/>
                <a:ea typeface="微软雅黑" panose="020B0503020204020204" charset="-122"/>
              </a:rPr>
              <a:t>       </a:t>
            </a:r>
            <a:r>
              <a:rPr lang="zh-CN" altLang="en-US" sz="1200" dirty="0">
                <a:solidFill>
                  <a:schemeClr val="tx1">
                    <a:lumMod val="75000"/>
                    <a:lumOff val="25000"/>
                  </a:schemeClr>
                </a:solidFill>
                <a:latin typeface="微软雅黑" panose="020B0503020204020204" charset="-122"/>
                <a:ea typeface="微软雅黑" panose="020B0503020204020204" charset="-122"/>
              </a:rPr>
              <a:t>利用信息技术为手段促进学生核心素养的有效培养。运用新技术和新媒体，如白板教学、互动课堂、电脑机房、微课制作等，利用和开发最新的信息技术手段有效使用服务于教育教学活动中学生核心素养的建立和良好形成。</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23" name="矩形 22"/>
          <p:cNvSpPr/>
          <p:nvPr/>
        </p:nvSpPr>
        <p:spPr>
          <a:xfrm>
            <a:off x="7213600" y="1252892"/>
            <a:ext cx="640080" cy="450850"/>
          </a:xfrm>
          <a:prstGeom prst="rect">
            <a:avLst/>
          </a:prstGeom>
          <a:noFill/>
        </p:spPr>
        <p:txBody>
          <a:bodyPr wrap="none">
            <a:spAutoFit/>
          </a:bodyPr>
          <a:lstStyle/>
          <a:p>
            <a:pPr defTabSz="1218565">
              <a:lnSpc>
                <a:spcPct val="130000"/>
              </a:lnSpc>
              <a:defRPr/>
            </a:pPr>
            <a:r>
              <a:rPr lang="zh-CN" altLang="en-US" b="1" kern="0" dirty="0">
                <a:solidFill>
                  <a:schemeClr val="tx1">
                    <a:lumMod val="75000"/>
                    <a:lumOff val="25000"/>
                  </a:schemeClr>
                </a:solidFill>
                <a:ea typeface="微软雅黑" panose="020B0503020204020204" charset="-122"/>
              </a:rPr>
              <a:t>一、</a:t>
            </a:r>
            <a:endParaRPr lang="zh-CN" altLang="en-US" b="1" kern="0" dirty="0">
              <a:solidFill>
                <a:schemeClr val="tx1">
                  <a:lumMod val="75000"/>
                  <a:lumOff val="25000"/>
                </a:schemeClr>
              </a:solidFill>
              <a:ea typeface="微软雅黑" panose="020B0503020204020204" charset="-122"/>
            </a:endParaRPr>
          </a:p>
        </p:txBody>
      </p:sp>
      <p:sp>
        <p:nvSpPr>
          <p:cNvPr id="12" name="椭圆 11"/>
          <p:cNvSpPr/>
          <p:nvPr/>
        </p:nvSpPr>
        <p:spPr>
          <a:xfrm>
            <a:off x="7035800" y="1430569"/>
            <a:ext cx="88900" cy="9707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矩形 24"/>
          <p:cNvSpPr/>
          <p:nvPr/>
        </p:nvSpPr>
        <p:spPr>
          <a:xfrm>
            <a:off x="7213600" y="3199757"/>
            <a:ext cx="4381500" cy="1050290"/>
          </a:xfrm>
          <a:prstGeom prst="rect">
            <a:avLst/>
          </a:prstGeom>
          <a:noFill/>
        </p:spPr>
        <p:txBody>
          <a:bodyPr wrap="square" numCol="1" spcCol="360000">
            <a:spAutoFit/>
          </a:bodyPr>
          <a:lstStyle/>
          <a:p>
            <a:pPr defTabSz="608965">
              <a:lnSpc>
                <a:spcPct val="130000"/>
              </a:lnSpc>
            </a:pPr>
            <a:r>
              <a:rPr lang="en-US" altLang="zh-CN" sz="1200" dirty="0">
                <a:solidFill>
                  <a:schemeClr val="tx1">
                    <a:lumMod val="75000"/>
                    <a:lumOff val="25000"/>
                  </a:schemeClr>
                </a:solidFill>
                <a:latin typeface="微软雅黑" panose="020B0503020204020204" charset="-122"/>
                <a:ea typeface="微软雅黑" panose="020B0503020204020204" charset="-122"/>
              </a:rPr>
              <a:t>       </a:t>
            </a:r>
            <a:r>
              <a:rPr lang="zh-CN" altLang="en-US" sz="1200" dirty="0">
                <a:solidFill>
                  <a:schemeClr val="tx1">
                    <a:lumMod val="75000"/>
                    <a:lumOff val="25000"/>
                  </a:schemeClr>
                </a:solidFill>
                <a:latin typeface="微软雅黑" panose="020B0503020204020204" charset="-122"/>
                <a:ea typeface="微软雅黑" panose="020B0503020204020204" charset="-122"/>
              </a:rPr>
              <a:t>通过信息技术参与学科教学，促进教师教学行为转变。教师要变教学视角为教育视角，突破传统的知识视野、课堂视野，既为学生打下坚实的知识技能的基础，又培养他们的核心素养不断提升。</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26" name="矩形 25"/>
          <p:cNvSpPr/>
          <p:nvPr/>
        </p:nvSpPr>
        <p:spPr>
          <a:xfrm>
            <a:off x="7213600" y="2800665"/>
            <a:ext cx="640080" cy="450850"/>
          </a:xfrm>
          <a:prstGeom prst="rect">
            <a:avLst/>
          </a:prstGeom>
          <a:noFill/>
        </p:spPr>
        <p:txBody>
          <a:bodyPr wrap="none">
            <a:spAutoFit/>
          </a:bodyPr>
          <a:lstStyle/>
          <a:p>
            <a:pPr defTabSz="1218565">
              <a:lnSpc>
                <a:spcPct val="130000"/>
              </a:lnSpc>
              <a:defRPr/>
            </a:pPr>
            <a:r>
              <a:rPr lang="zh-CN" altLang="en-US" b="1" kern="0" dirty="0">
                <a:solidFill>
                  <a:schemeClr val="tx1">
                    <a:lumMod val="75000"/>
                    <a:lumOff val="25000"/>
                  </a:schemeClr>
                </a:solidFill>
                <a:ea typeface="微软雅黑" panose="020B0503020204020204" charset="-122"/>
              </a:rPr>
              <a:t>二、</a:t>
            </a:r>
            <a:endParaRPr lang="zh-CN" altLang="en-US" b="1" kern="0" dirty="0">
              <a:solidFill>
                <a:schemeClr val="tx1">
                  <a:lumMod val="75000"/>
                  <a:lumOff val="25000"/>
                </a:schemeClr>
              </a:solidFill>
              <a:ea typeface="微软雅黑" panose="020B0503020204020204" charset="-122"/>
            </a:endParaRPr>
          </a:p>
        </p:txBody>
      </p:sp>
      <p:sp>
        <p:nvSpPr>
          <p:cNvPr id="27" name="椭圆 26"/>
          <p:cNvSpPr/>
          <p:nvPr/>
        </p:nvSpPr>
        <p:spPr>
          <a:xfrm>
            <a:off x="7035800" y="2978342"/>
            <a:ext cx="88900" cy="9707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9" name="矩形 28"/>
          <p:cNvSpPr/>
          <p:nvPr/>
        </p:nvSpPr>
        <p:spPr>
          <a:xfrm>
            <a:off x="7213600" y="4800869"/>
            <a:ext cx="4381500" cy="1050290"/>
          </a:xfrm>
          <a:prstGeom prst="rect">
            <a:avLst/>
          </a:prstGeom>
          <a:noFill/>
        </p:spPr>
        <p:txBody>
          <a:bodyPr wrap="square" numCol="1" spcCol="360000">
            <a:spAutoFit/>
          </a:bodyPr>
          <a:lstStyle/>
          <a:p>
            <a:pPr defTabSz="608965">
              <a:lnSpc>
                <a:spcPct val="130000"/>
              </a:lnSpc>
            </a:pPr>
            <a:r>
              <a:rPr lang="en-US" altLang="zh-CN" sz="1200" dirty="0">
                <a:solidFill>
                  <a:schemeClr val="tx1">
                    <a:lumMod val="75000"/>
                    <a:lumOff val="25000"/>
                  </a:schemeClr>
                </a:solidFill>
                <a:latin typeface="微软雅黑" panose="020B0503020204020204" charset="-122"/>
                <a:ea typeface="微软雅黑" panose="020B0503020204020204" charset="-122"/>
              </a:rPr>
              <a:t>       </a:t>
            </a:r>
            <a:r>
              <a:rPr lang="zh-CN" altLang="en-US" sz="1200" dirty="0">
                <a:solidFill>
                  <a:schemeClr val="tx1">
                    <a:lumMod val="75000"/>
                    <a:lumOff val="25000"/>
                  </a:schemeClr>
                </a:solidFill>
                <a:latin typeface="微软雅黑" panose="020B0503020204020204" charset="-122"/>
                <a:ea typeface="微软雅黑" panose="020B0503020204020204" charset="-122"/>
              </a:rPr>
              <a:t>构建“核心素养”培养体系，促进学生学习行为的转变。构建适合于学生的个性化的教学和辅导体系，针对不同的学生，不同的问题逐步建立了一套完整的学习系统，让学生乐学、恒学、慧学，达到对学生核心素养的多元培养。</a:t>
            </a:r>
            <a:endParaRPr lang="zh-CN" altLang="en-US" sz="1200" dirty="0">
              <a:solidFill>
                <a:schemeClr val="tx1">
                  <a:lumMod val="75000"/>
                  <a:lumOff val="25000"/>
                </a:schemeClr>
              </a:solidFill>
              <a:latin typeface="微软雅黑" panose="020B0503020204020204" charset="-122"/>
              <a:ea typeface="微软雅黑" panose="020B0503020204020204" charset="-122"/>
            </a:endParaRPr>
          </a:p>
        </p:txBody>
      </p:sp>
      <p:sp>
        <p:nvSpPr>
          <p:cNvPr id="30" name="矩形 29"/>
          <p:cNvSpPr/>
          <p:nvPr/>
        </p:nvSpPr>
        <p:spPr>
          <a:xfrm>
            <a:off x="7213600" y="4348437"/>
            <a:ext cx="640080" cy="450850"/>
          </a:xfrm>
          <a:prstGeom prst="rect">
            <a:avLst/>
          </a:prstGeom>
          <a:noFill/>
        </p:spPr>
        <p:txBody>
          <a:bodyPr wrap="none">
            <a:spAutoFit/>
          </a:bodyPr>
          <a:lstStyle/>
          <a:p>
            <a:pPr defTabSz="1218565">
              <a:lnSpc>
                <a:spcPct val="130000"/>
              </a:lnSpc>
              <a:defRPr/>
            </a:pPr>
            <a:r>
              <a:rPr lang="zh-CN" altLang="en-US" b="1" kern="0" dirty="0">
                <a:solidFill>
                  <a:schemeClr val="tx1">
                    <a:lumMod val="75000"/>
                    <a:lumOff val="25000"/>
                  </a:schemeClr>
                </a:solidFill>
                <a:ea typeface="微软雅黑" panose="020B0503020204020204" charset="-122"/>
              </a:rPr>
              <a:t>三、</a:t>
            </a:r>
            <a:endParaRPr lang="zh-CN" altLang="en-US" b="1" kern="0" dirty="0">
              <a:solidFill>
                <a:schemeClr val="tx1">
                  <a:lumMod val="75000"/>
                  <a:lumOff val="25000"/>
                </a:schemeClr>
              </a:solidFill>
              <a:ea typeface="微软雅黑" panose="020B0503020204020204" charset="-122"/>
            </a:endParaRPr>
          </a:p>
        </p:txBody>
      </p:sp>
      <p:sp>
        <p:nvSpPr>
          <p:cNvPr id="31" name="椭圆 30"/>
          <p:cNvSpPr/>
          <p:nvPr/>
        </p:nvSpPr>
        <p:spPr>
          <a:xfrm>
            <a:off x="7035800" y="4526114"/>
            <a:ext cx="88900" cy="97078"/>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文本框 17"/>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7"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ppt_x"/>
                                          </p:val>
                                        </p:tav>
                                        <p:tav tm="100000">
                                          <p:val>
                                            <p:strVal val="#ppt_x"/>
                                          </p:val>
                                        </p:tav>
                                      </p:tavLst>
                                    </p:anim>
                                    <p:anim calcmode="lin" valueType="num">
                                      <p:cBhvr additive="base">
                                        <p:cTn id="17" dur="500" fill="hold"/>
                                        <p:tgtEl>
                                          <p:spTgt spid="12"/>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additive="base">
                                        <p:cTn id="20" dur="500" fill="hold"/>
                                        <p:tgtEl>
                                          <p:spTgt spid="26"/>
                                        </p:tgtEl>
                                        <p:attrNameLst>
                                          <p:attrName>ppt_x</p:attrName>
                                        </p:attrNameLst>
                                      </p:cBhvr>
                                      <p:tavLst>
                                        <p:tav tm="0">
                                          <p:val>
                                            <p:strVal val="#ppt_x"/>
                                          </p:val>
                                        </p:tav>
                                        <p:tav tm="100000">
                                          <p:val>
                                            <p:strVal val="#ppt_x"/>
                                          </p:val>
                                        </p:tav>
                                      </p:tavLst>
                                    </p:anim>
                                    <p:anim calcmode="lin" valueType="num">
                                      <p:cBhvr additive="base">
                                        <p:cTn id="21" dur="500" fill="hold"/>
                                        <p:tgtEl>
                                          <p:spTgt spid="26"/>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500" fill="hold"/>
                                        <p:tgtEl>
                                          <p:spTgt spid="27"/>
                                        </p:tgtEl>
                                        <p:attrNameLst>
                                          <p:attrName>ppt_x</p:attrName>
                                        </p:attrNameLst>
                                      </p:cBhvr>
                                      <p:tavLst>
                                        <p:tav tm="0">
                                          <p:val>
                                            <p:strVal val="#ppt_x"/>
                                          </p:val>
                                        </p:tav>
                                        <p:tav tm="100000">
                                          <p:val>
                                            <p:strVal val="#ppt_x"/>
                                          </p:val>
                                        </p:tav>
                                      </p:tavLst>
                                    </p:anim>
                                    <p:anim calcmode="lin" valueType="num">
                                      <p:cBhvr additive="base">
                                        <p:cTn id="25" dur="500" fill="hold"/>
                                        <p:tgtEl>
                                          <p:spTgt spid="2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additive="base">
                                        <p:cTn id="28" dur="500" fill="hold"/>
                                        <p:tgtEl>
                                          <p:spTgt spid="30"/>
                                        </p:tgtEl>
                                        <p:attrNameLst>
                                          <p:attrName>ppt_x</p:attrName>
                                        </p:attrNameLst>
                                      </p:cBhvr>
                                      <p:tavLst>
                                        <p:tav tm="0">
                                          <p:val>
                                            <p:strVal val="#ppt_x"/>
                                          </p:val>
                                        </p:tav>
                                        <p:tav tm="100000">
                                          <p:val>
                                            <p:strVal val="#ppt_x"/>
                                          </p:val>
                                        </p:tav>
                                      </p:tavLst>
                                    </p:anim>
                                    <p:anim calcmode="lin" valueType="num">
                                      <p:cBhvr additive="base">
                                        <p:cTn id="29" dur="500" fill="hold"/>
                                        <p:tgtEl>
                                          <p:spTgt spid="30"/>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 calcmode="lin" valueType="num">
                                      <p:cBhvr additive="base">
                                        <p:cTn id="32" dur="500" fill="hold"/>
                                        <p:tgtEl>
                                          <p:spTgt spid="31"/>
                                        </p:tgtEl>
                                        <p:attrNameLst>
                                          <p:attrName>ppt_x</p:attrName>
                                        </p:attrNameLst>
                                      </p:cBhvr>
                                      <p:tavLst>
                                        <p:tav tm="0">
                                          <p:val>
                                            <p:strVal val="#ppt_x"/>
                                          </p:val>
                                        </p:tav>
                                        <p:tav tm="100000">
                                          <p:val>
                                            <p:strVal val="#ppt_x"/>
                                          </p:val>
                                        </p:tav>
                                      </p:tavLst>
                                    </p:anim>
                                    <p:anim calcmode="lin" valueType="num">
                                      <p:cBhvr additive="base">
                                        <p:cTn id="33" dur="500" fill="hold"/>
                                        <p:tgtEl>
                                          <p:spTgt spid="31"/>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ppt_x"/>
                                          </p:val>
                                        </p:tav>
                                        <p:tav tm="100000">
                                          <p:val>
                                            <p:strVal val="#ppt_x"/>
                                          </p:val>
                                        </p:tav>
                                      </p:tavLst>
                                    </p:anim>
                                    <p:anim calcmode="lin" valueType="num">
                                      <p:cBhvr additive="base">
                                        <p:cTn id="37" dur="500" fill="hold"/>
                                        <p:tgtEl>
                                          <p:spTgt spid="23"/>
                                        </p:tgtEl>
                                        <p:attrNameLst>
                                          <p:attrName>ppt_y</p:attrName>
                                        </p:attrNameLst>
                                      </p:cBhvr>
                                      <p:tavLst>
                                        <p:tav tm="0">
                                          <p:val>
                                            <p:strVal val="1+#ppt_h/2"/>
                                          </p:val>
                                        </p:tav>
                                        <p:tav tm="100000">
                                          <p:val>
                                            <p:strVal val="#ppt_y"/>
                                          </p:val>
                                        </p:tav>
                                      </p:tavLst>
                                    </p:anim>
                                  </p:childTnLst>
                                </p:cTn>
                              </p:par>
                            </p:childTnLst>
                          </p:cTn>
                        </p:par>
                        <p:par>
                          <p:cTn id="38" fill="hold">
                            <p:stCondLst>
                              <p:cond delay="1500"/>
                            </p:stCondLst>
                            <p:childTnLst>
                              <p:par>
                                <p:cTn id="39" presetID="14" presetClass="entr" presetSubtype="10" fill="hold" grpId="0" nodeType="afterEffect">
                                  <p:stCondLst>
                                    <p:cond delay="0"/>
                                  </p:stCondLst>
                                  <p:iterate type="lt">
                                    <p:tmPct val="10000"/>
                                  </p:iterate>
                                  <p:childTnLst>
                                    <p:set>
                                      <p:cBhvr>
                                        <p:cTn id="40" dur="1" fill="hold">
                                          <p:stCondLst>
                                            <p:cond delay="0"/>
                                          </p:stCondLst>
                                        </p:cTn>
                                        <p:tgtEl>
                                          <p:spTgt spid="22"/>
                                        </p:tgtEl>
                                        <p:attrNameLst>
                                          <p:attrName>style.visibility</p:attrName>
                                        </p:attrNameLst>
                                      </p:cBhvr>
                                      <p:to>
                                        <p:strVal val="visible"/>
                                      </p:to>
                                    </p:set>
                                    <p:animEffect transition="in" filter="randombar(horizontal)">
                                      <p:cBhvr>
                                        <p:cTn id="41" dur="500"/>
                                        <p:tgtEl>
                                          <p:spTgt spid="22"/>
                                        </p:tgtEl>
                                      </p:cBhvr>
                                    </p:animEffect>
                                  </p:childTnLst>
                                </p:cTn>
                              </p:par>
                              <p:par>
                                <p:cTn id="42" presetID="14" presetClass="entr" presetSubtype="10" fill="hold" grpId="0" nodeType="withEffect">
                                  <p:stCondLst>
                                    <p:cond delay="0"/>
                                  </p:stCondLst>
                                  <p:iterate type="lt">
                                    <p:tmPct val="10000"/>
                                  </p:iterate>
                                  <p:childTnLst>
                                    <p:set>
                                      <p:cBhvr>
                                        <p:cTn id="43" dur="1" fill="hold">
                                          <p:stCondLst>
                                            <p:cond delay="0"/>
                                          </p:stCondLst>
                                        </p:cTn>
                                        <p:tgtEl>
                                          <p:spTgt spid="25"/>
                                        </p:tgtEl>
                                        <p:attrNameLst>
                                          <p:attrName>style.visibility</p:attrName>
                                        </p:attrNameLst>
                                      </p:cBhvr>
                                      <p:to>
                                        <p:strVal val="visible"/>
                                      </p:to>
                                    </p:set>
                                    <p:animEffect transition="in" filter="randombar(horizontal)">
                                      <p:cBhvr>
                                        <p:cTn id="44" dur="500"/>
                                        <p:tgtEl>
                                          <p:spTgt spid="25"/>
                                        </p:tgtEl>
                                      </p:cBhvr>
                                    </p:animEffect>
                                  </p:childTnLst>
                                </p:cTn>
                              </p:par>
                              <p:par>
                                <p:cTn id="45" presetID="14" presetClass="entr" presetSubtype="10" fill="hold" grpId="0" nodeType="withEffect">
                                  <p:stCondLst>
                                    <p:cond delay="0"/>
                                  </p:stCondLst>
                                  <p:iterate type="lt">
                                    <p:tmPct val="10000"/>
                                  </p:iterate>
                                  <p:childTnLst>
                                    <p:set>
                                      <p:cBhvr>
                                        <p:cTn id="46" dur="1" fill="hold">
                                          <p:stCondLst>
                                            <p:cond delay="0"/>
                                          </p:stCondLst>
                                        </p:cTn>
                                        <p:tgtEl>
                                          <p:spTgt spid="29"/>
                                        </p:tgtEl>
                                        <p:attrNameLst>
                                          <p:attrName>style.visibility</p:attrName>
                                        </p:attrNameLst>
                                      </p:cBhvr>
                                      <p:to>
                                        <p:strVal val="visible"/>
                                      </p:to>
                                    </p:set>
                                    <p:animEffect transition="in" filter="randombar(horizontal)">
                                      <p:cBhvr>
                                        <p:cTn id="47" dur="500"/>
                                        <p:tgtEl>
                                          <p:spTgt spid="29"/>
                                        </p:tgtEl>
                                      </p:cBhvr>
                                    </p:animEffect>
                                  </p:childTnLst>
                                </p:cTn>
                              </p:par>
                            </p:childTnLst>
                          </p:cTn>
                        </p:par>
                        <p:par>
                          <p:cTn id="48" fill="hold">
                            <p:stCondLst>
                              <p:cond delay="7300"/>
                            </p:stCondLst>
                            <p:childTnLst>
                              <p:par>
                                <p:cTn id="49" presetID="10" presetClass="entr" presetSubtype="0"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12" grpId="0" animBg="1"/>
      <p:bldP spid="25" grpId="0"/>
      <p:bldP spid="26" grpId="0"/>
      <p:bldP spid="27" grpId="0" animBg="1"/>
      <p:bldP spid="29" grpId="0"/>
      <p:bldP spid="30" grpId="0"/>
      <p:bldP spid="31" grpId="0" animBg="1"/>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5"/>
          </p:nvPr>
        </p:nvSpPr>
        <p:spPr>
          <a:prstGeom prst="rect">
            <a:avLst/>
          </a:prstGeom>
        </p:spPr>
        <p:txBody>
          <a:bodyPr/>
          <a:lstStyle/>
          <a:p>
            <a:r>
              <a:rPr kumimoji="1" lang="en-US" altLang="zh-CN" dirty="0" smtClean="0"/>
              <a:t>02</a:t>
            </a:r>
            <a:endParaRPr kumimoji="1" lang="zh-CN" altLang="en-US" dirty="0"/>
          </a:p>
        </p:txBody>
      </p:sp>
      <p:sp>
        <p:nvSpPr>
          <p:cNvPr id="3" name="文本占位符 2"/>
          <p:cNvSpPr>
            <a:spLocks noGrp="1"/>
          </p:cNvSpPr>
          <p:nvPr>
            <p:ph type="body" sz="quarter" idx="16"/>
          </p:nvPr>
        </p:nvSpPr>
        <p:spPr>
          <a:prstGeom prst="rect">
            <a:avLst/>
          </a:prstGeom>
        </p:spPr>
        <p:txBody>
          <a:bodyPr/>
          <a:lstStyle/>
          <a:p>
            <a:r>
              <a:rPr kumimoji="1" lang="en-US" altLang="zh-CN" dirty="0" smtClean="0"/>
              <a:t>PART  TWO</a:t>
            </a:r>
            <a:endParaRPr kumimoji="1" lang="en-US" altLang="zh-CN" dirty="0" smtClean="0"/>
          </a:p>
          <a:p>
            <a:r>
              <a:rPr kumimoji="1" lang="zh-CN" altLang="en-US" dirty="0">
                <a:sym typeface="+mn-ea"/>
              </a:rPr>
              <a:t>课题研究内容</a:t>
            </a:r>
            <a:endParaRPr kumimoji="1" lang="zh-CN" altLang="en-US" dirty="0"/>
          </a:p>
        </p:txBody>
      </p:sp>
      <p:sp>
        <p:nvSpPr>
          <p:cNvPr id="4" name="文本框 3"/>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14:ripple dir="lu"/>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a:prstGeom prst="rect">
            <a:avLst/>
          </a:prstGeom>
        </p:spPr>
        <p:txBody>
          <a:bodyPr/>
          <a:lstStyle/>
          <a:p>
            <a:r>
              <a:rPr kumimoji="1" lang="en-US" altLang="zh-CN" dirty="0" smtClean="0"/>
              <a:t>02</a:t>
            </a:r>
            <a:endParaRPr kumimoji="1" lang="zh-CN" altLang="en-US" dirty="0"/>
          </a:p>
        </p:txBody>
      </p:sp>
      <p:sp>
        <p:nvSpPr>
          <p:cNvPr id="3" name="文本占位符 2"/>
          <p:cNvSpPr>
            <a:spLocks noGrp="1"/>
          </p:cNvSpPr>
          <p:nvPr>
            <p:ph type="body" sz="quarter" idx="13"/>
          </p:nvPr>
        </p:nvSpPr>
        <p:spPr/>
        <p:txBody>
          <a:bodyPr/>
          <a:lstStyle/>
          <a:p>
            <a:r>
              <a:rPr kumimoji="1" lang="zh-CN" altLang="en-US" dirty="0">
                <a:sym typeface="+mn-ea"/>
              </a:rPr>
              <a:t>课题研究内容</a:t>
            </a:r>
            <a:endParaRPr kumimoji="1" lang="zh-CN" altLang="en-US" dirty="0"/>
          </a:p>
        </p:txBody>
      </p:sp>
      <p:sp>
        <p:nvSpPr>
          <p:cNvPr id="9" name="矩形 8"/>
          <p:cNvSpPr/>
          <p:nvPr/>
        </p:nvSpPr>
        <p:spPr>
          <a:xfrm flipV="1">
            <a:off x="7060855" y="1759156"/>
            <a:ext cx="765739" cy="45719"/>
          </a:xfrm>
          <a:prstGeom prst="rect">
            <a:avLst/>
          </a:prstGeom>
          <a:solidFill>
            <a:srgbClr val="45E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0" name="文本框 8"/>
          <p:cNvSpPr txBox="1"/>
          <p:nvPr/>
        </p:nvSpPr>
        <p:spPr>
          <a:xfrm>
            <a:off x="7816850" y="2251710"/>
            <a:ext cx="3179445" cy="12903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sz="1200" dirty="0">
                <a:latin typeface="+mn-ea"/>
              </a:rPr>
              <a:t>     </a:t>
            </a:r>
            <a:r>
              <a:rPr sz="1200" dirty="0">
                <a:latin typeface="+mn-ea"/>
              </a:rPr>
              <a:t>利用信息技术在语文(网络环境下)、数学（电子白板的应用）、历史（多媒体深入教学）、物理（智动课堂的使用）、信息技术（移动终端的运用）等教育教学过程对学生核心素养的培养。</a:t>
            </a:r>
            <a:endParaRPr sz="1200" dirty="0">
              <a:latin typeface="+mn-ea"/>
            </a:endParaRPr>
          </a:p>
        </p:txBody>
      </p:sp>
      <p:sp>
        <p:nvSpPr>
          <p:cNvPr id="11" name="矩形 10"/>
          <p:cNvSpPr/>
          <p:nvPr/>
        </p:nvSpPr>
        <p:spPr>
          <a:xfrm>
            <a:off x="7872924" y="1804317"/>
            <a:ext cx="1706880" cy="491490"/>
          </a:xfrm>
          <a:prstGeom prst="rect">
            <a:avLst/>
          </a:prstGeom>
        </p:spPr>
        <p:txBody>
          <a:bodyPr wrap="none">
            <a:spAutoFit/>
          </a:bodyPr>
          <a:lstStyle/>
          <a:p>
            <a:pPr lvl="0">
              <a:lnSpc>
                <a:spcPct val="130000"/>
              </a:lnSpc>
            </a:pPr>
            <a:r>
              <a:rPr lang="zh-CN" altLang="en-US" sz="2000" b="1" dirty="0"/>
              <a:t>涉及学科领域</a:t>
            </a:r>
            <a:endParaRPr lang="zh-CN" altLang="en-US" sz="2000" b="1" dirty="0"/>
          </a:p>
        </p:txBody>
      </p:sp>
      <p:sp>
        <p:nvSpPr>
          <p:cNvPr id="12" name="矩形 11"/>
          <p:cNvSpPr/>
          <p:nvPr/>
        </p:nvSpPr>
        <p:spPr>
          <a:xfrm>
            <a:off x="7000448" y="1759156"/>
            <a:ext cx="816249" cy="814582"/>
          </a:xfrm>
          <a:prstGeom prst="rect">
            <a:avLst/>
          </a:prstGeom>
        </p:spPr>
        <p:txBody>
          <a:bodyPr wrap="none">
            <a:spAutoFit/>
          </a:bodyPr>
          <a:lstStyle/>
          <a:p>
            <a:pPr lvl="0">
              <a:lnSpc>
                <a:spcPct val="130000"/>
              </a:lnSpc>
            </a:pPr>
            <a:r>
              <a:rPr lang="en-US" altLang="zh-CN" sz="4000" b="1" dirty="0" smtClean="0"/>
              <a:t>01</a:t>
            </a:r>
            <a:endParaRPr lang="en-US" altLang="zh-CN" sz="4000" b="1" dirty="0"/>
          </a:p>
        </p:txBody>
      </p:sp>
      <p:sp>
        <p:nvSpPr>
          <p:cNvPr id="13" name="矩形 12"/>
          <p:cNvSpPr/>
          <p:nvPr/>
        </p:nvSpPr>
        <p:spPr>
          <a:xfrm flipV="1">
            <a:off x="7117082" y="3990985"/>
            <a:ext cx="765739" cy="45719"/>
          </a:xfrm>
          <a:prstGeom prst="rect">
            <a:avLst/>
          </a:prstGeom>
          <a:solidFill>
            <a:srgbClr val="0499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4" name="文本框 8"/>
          <p:cNvSpPr txBox="1"/>
          <p:nvPr/>
        </p:nvSpPr>
        <p:spPr>
          <a:xfrm>
            <a:off x="7872730" y="4483735"/>
            <a:ext cx="3380105" cy="12903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en-US" sz="1200" dirty="0">
                <a:latin typeface="+mn-ea"/>
                <a:sym typeface="+mn-ea"/>
              </a:rPr>
              <a:t>      </a:t>
            </a:r>
            <a:r>
              <a:rPr sz="1200" dirty="0">
                <a:latin typeface="+mn-ea"/>
                <a:sym typeface="+mn-ea"/>
              </a:rPr>
              <a:t>分别从教学目标的确立、教学资源的利用、开发与整合、教学行为选择的研究；主要教学方法、教学活动程序、教学组织形式、教学媒体；做好教学后记、教学案例和教前反思的研究等几个方面进行研究。</a:t>
            </a:r>
            <a:endParaRPr lang="zh-CN" altLang="en-US" sz="1200" dirty="0">
              <a:latin typeface="+mn-ea"/>
            </a:endParaRPr>
          </a:p>
        </p:txBody>
      </p:sp>
      <p:sp>
        <p:nvSpPr>
          <p:cNvPr id="15" name="矩形 14"/>
          <p:cNvSpPr/>
          <p:nvPr/>
        </p:nvSpPr>
        <p:spPr>
          <a:xfrm>
            <a:off x="7929151" y="4036146"/>
            <a:ext cx="1706880" cy="491490"/>
          </a:xfrm>
          <a:prstGeom prst="rect">
            <a:avLst/>
          </a:prstGeom>
        </p:spPr>
        <p:txBody>
          <a:bodyPr wrap="none">
            <a:spAutoFit/>
          </a:bodyPr>
          <a:lstStyle/>
          <a:p>
            <a:pPr lvl="0">
              <a:lnSpc>
                <a:spcPct val="130000"/>
              </a:lnSpc>
            </a:pPr>
            <a:r>
              <a:rPr lang="zh-CN" altLang="en-US" sz="2000" b="1" dirty="0"/>
              <a:t>涉及研究内容</a:t>
            </a:r>
            <a:endParaRPr lang="zh-CN" altLang="en-US" sz="2000" b="1" dirty="0"/>
          </a:p>
        </p:txBody>
      </p:sp>
      <p:sp>
        <p:nvSpPr>
          <p:cNvPr id="16" name="矩形 15"/>
          <p:cNvSpPr/>
          <p:nvPr/>
        </p:nvSpPr>
        <p:spPr>
          <a:xfrm>
            <a:off x="7056675" y="3990985"/>
            <a:ext cx="816249" cy="814582"/>
          </a:xfrm>
          <a:prstGeom prst="rect">
            <a:avLst/>
          </a:prstGeom>
        </p:spPr>
        <p:txBody>
          <a:bodyPr wrap="none">
            <a:spAutoFit/>
          </a:bodyPr>
          <a:lstStyle/>
          <a:p>
            <a:pPr lvl="0">
              <a:lnSpc>
                <a:spcPct val="130000"/>
              </a:lnSpc>
            </a:pPr>
            <a:r>
              <a:rPr lang="en-US" altLang="zh-CN" sz="4000" b="1" dirty="0" smtClean="0"/>
              <a:t>02</a:t>
            </a:r>
            <a:endParaRPr lang="en-US" altLang="zh-CN" sz="4000" b="1" dirty="0"/>
          </a:p>
        </p:txBody>
      </p:sp>
      <p:pic>
        <p:nvPicPr>
          <p:cNvPr id="17" name="图片 16" descr="D:\个人文件\课题2016\上交材料\立项仪式照片留存\PIC_0146.JPGPIC_0146"/>
          <p:cNvPicPr>
            <a:picLocks noChangeAspect="1"/>
          </p:cNvPicPr>
          <p:nvPr/>
        </p:nvPicPr>
        <p:blipFill>
          <a:blip r:embed="rId1"/>
          <a:srcRect/>
          <a:stretch>
            <a:fillRect/>
          </a:stretch>
        </p:blipFill>
        <p:spPr>
          <a:xfrm>
            <a:off x="1090295" y="1678940"/>
            <a:ext cx="5102860" cy="3827145"/>
          </a:xfrm>
          <a:prstGeom prst="roundRect">
            <a:avLst>
              <a:gd name="adj" fmla="val 2368"/>
            </a:avLst>
          </a:prstGeom>
          <a:solidFill>
            <a:srgbClr val="FFFFFF">
              <a:shade val="85000"/>
            </a:srgbClr>
          </a:solidFill>
          <a:ln>
            <a:noFill/>
          </a:ln>
          <a:effectLst>
            <a:reflection blurRad="12700" stA="38000" endPos="28000" dist="5000" dir="5400000" sy="-100000" algn="bl" rotWithShape="0"/>
          </a:effectLst>
        </p:spPr>
      </p:pic>
      <p:sp>
        <p:nvSpPr>
          <p:cNvPr id="18" name="文本框 17"/>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par>
                          <p:cTn id="22" fill="hold">
                            <p:stCondLst>
                              <p:cond delay="1500"/>
                            </p:stCondLst>
                            <p:childTnLst>
                              <p:par>
                                <p:cTn id="23" presetID="14" presetClass="entr" presetSubtype="10" fill="hold" grpId="0" nodeType="afterEffect">
                                  <p:stCondLst>
                                    <p:cond delay="0"/>
                                  </p:stCondLst>
                                  <p:iterate type="lt">
                                    <p:tmPct val="10000"/>
                                  </p:iterate>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par>
                                <p:cTn id="26" presetID="14" presetClass="entr" presetSubtype="10" fill="hold" grpId="0" nodeType="withEffect">
                                  <p:stCondLst>
                                    <p:cond delay="0"/>
                                  </p:stCondLst>
                                  <p:iterate type="lt">
                                    <p:tmPct val="10000"/>
                                  </p:iterate>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par>
                                <p:cTn id="29" presetID="14" presetClass="entr" presetSubtype="10" fill="hold" grpId="0" nodeType="withEffect">
                                  <p:stCondLst>
                                    <p:cond delay="1000"/>
                                  </p:stCondLst>
                                  <p:iterate type="lt">
                                    <p:tmPct val="10000"/>
                                  </p:iterate>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grpId="0" nodeType="withEffect">
                                  <p:stCondLst>
                                    <p:cond delay="1000"/>
                                  </p:stCondLst>
                                  <p:iterate type="lt">
                                    <p:tmPct val="10000"/>
                                  </p:iterate>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childTnLst>
                          </p:cTn>
                        </p:par>
                        <p:par>
                          <p:cTn id="35" fill="hold">
                            <p:stCondLst>
                              <p:cond delay="7750"/>
                            </p:stCondLst>
                            <p:childTnLst>
                              <p:par>
                                <p:cTn id="36" presetID="10" presetClass="entr" presetSubtype="0"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p:bldP spid="12" grpId="0"/>
      <p:bldP spid="13" grpId="0" animBg="1"/>
      <p:bldP spid="14" grpId="0"/>
      <p:bldP spid="15" grpId="0"/>
      <p:bldP spid="16"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5"/>
          </p:nvPr>
        </p:nvSpPr>
        <p:spPr>
          <a:prstGeom prst="rect">
            <a:avLst/>
          </a:prstGeom>
        </p:spPr>
        <p:txBody>
          <a:bodyPr/>
          <a:lstStyle/>
          <a:p>
            <a:r>
              <a:rPr kumimoji="1" lang="en-US" altLang="zh-CN" dirty="0" smtClean="0"/>
              <a:t>3</a:t>
            </a:r>
            <a:endParaRPr kumimoji="1" lang="zh-CN" altLang="en-US" dirty="0"/>
          </a:p>
        </p:txBody>
      </p:sp>
      <p:sp>
        <p:nvSpPr>
          <p:cNvPr id="3" name="文本占位符 2"/>
          <p:cNvSpPr>
            <a:spLocks noGrp="1"/>
          </p:cNvSpPr>
          <p:nvPr>
            <p:ph type="body" sz="quarter" idx="16"/>
          </p:nvPr>
        </p:nvSpPr>
        <p:spPr>
          <a:prstGeom prst="rect">
            <a:avLst/>
          </a:prstGeom>
        </p:spPr>
        <p:txBody>
          <a:bodyPr/>
          <a:lstStyle/>
          <a:p>
            <a:r>
              <a:rPr kumimoji="1" lang="en-US" altLang="zh-CN" dirty="0" smtClean="0"/>
              <a:t>PART THREE</a:t>
            </a:r>
            <a:endParaRPr kumimoji="1" lang="en-US" altLang="zh-CN" dirty="0" smtClean="0"/>
          </a:p>
          <a:p>
            <a:r>
              <a:rPr kumimoji="1" lang="zh-CN" altLang="en-US" dirty="0" smtClean="0">
                <a:sym typeface="+mn-ea"/>
              </a:rPr>
              <a:t>课题研究思路</a:t>
            </a:r>
            <a:endParaRPr kumimoji="1" lang="zh-CN" altLang="en-US" dirty="0"/>
          </a:p>
        </p:txBody>
      </p:sp>
      <p:sp>
        <p:nvSpPr>
          <p:cNvPr id="4" name="文本框 3"/>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14:ripple dir="lu"/>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2"/>
          </p:nvPr>
        </p:nvSpPr>
        <p:spPr/>
        <p:txBody>
          <a:bodyPr/>
          <a:lstStyle/>
          <a:p>
            <a:r>
              <a:rPr kumimoji="1" lang="en-US" altLang="zh-CN" dirty="0" smtClean="0"/>
              <a:t>03</a:t>
            </a:r>
            <a:endParaRPr kumimoji="1" lang="zh-CN" altLang="en-US" dirty="0"/>
          </a:p>
        </p:txBody>
      </p:sp>
      <p:sp>
        <p:nvSpPr>
          <p:cNvPr id="3" name="文本占位符 2"/>
          <p:cNvSpPr>
            <a:spLocks noGrp="1"/>
          </p:cNvSpPr>
          <p:nvPr>
            <p:ph type="body" sz="quarter" idx="13"/>
          </p:nvPr>
        </p:nvSpPr>
        <p:spPr/>
        <p:txBody>
          <a:bodyPr/>
          <a:lstStyle/>
          <a:p>
            <a:r>
              <a:rPr kumimoji="1" lang="zh-CN" altLang="en-US" dirty="0" smtClean="0">
                <a:sym typeface="+mn-ea"/>
              </a:rPr>
              <a:t>课题研究思路</a:t>
            </a:r>
            <a:endParaRPr kumimoji="1" lang="zh-CN" altLang="en-US" dirty="0"/>
          </a:p>
        </p:txBody>
      </p:sp>
      <p:sp>
        <p:nvSpPr>
          <p:cNvPr id="4" name="矩形 3"/>
          <p:cNvSpPr/>
          <p:nvPr/>
        </p:nvSpPr>
        <p:spPr>
          <a:xfrm>
            <a:off x="793256" y="1551036"/>
            <a:ext cx="10312400" cy="1134534"/>
          </a:xfrm>
          <a:prstGeom prst="rect">
            <a:avLst/>
          </a:prstGeom>
          <a:gradFill>
            <a:gsLst>
              <a:gs pos="0">
                <a:srgbClr val="FE3C6A"/>
              </a:gs>
              <a:gs pos="100000">
                <a:srgbClr val="FDB11D"/>
              </a:gs>
            </a:gsLst>
            <a:lin ang="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p>
        </p:txBody>
      </p:sp>
      <p:sp>
        <p:nvSpPr>
          <p:cNvPr id="30" name="矩形 29"/>
          <p:cNvSpPr/>
          <p:nvPr/>
        </p:nvSpPr>
        <p:spPr>
          <a:xfrm>
            <a:off x="793256" y="2685570"/>
            <a:ext cx="9177866" cy="1134534"/>
          </a:xfrm>
          <a:prstGeom prst="rect">
            <a:avLst/>
          </a:prstGeom>
          <a:gradFill>
            <a:gsLst>
              <a:gs pos="0">
                <a:srgbClr val="FDB11D"/>
              </a:gs>
              <a:gs pos="100000">
                <a:srgbClr val="45E859"/>
              </a:gs>
            </a:gsLst>
            <a:lin ang="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solidFill>
                <a:schemeClr val="bg1"/>
              </a:solidFill>
            </a:endParaRPr>
          </a:p>
        </p:txBody>
      </p:sp>
      <p:sp>
        <p:nvSpPr>
          <p:cNvPr id="31" name="矩形 30"/>
          <p:cNvSpPr/>
          <p:nvPr/>
        </p:nvSpPr>
        <p:spPr>
          <a:xfrm>
            <a:off x="793256" y="3820103"/>
            <a:ext cx="8043332" cy="1134534"/>
          </a:xfrm>
          <a:prstGeom prst="rect">
            <a:avLst/>
          </a:prstGeom>
          <a:gradFill>
            <a:gsLst>
              <a:gs pos="0">
                <a:srgbClr val="45E859"/>
              </a:gs>
              <a:gs pos="100000">
                <a:srgbClr val="0499BB"/>
              </a:gs>
            </a:gsLst>
            <a:lin ang="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solidFill>
                <a:schemeClr val="bg1"/>
              </a:solidFill>
            </a:endParaRPr>
          </a:p>
        </p:txBody>
      </p:sp>
      <p:sp>
        <p:nvSpPr>
          <p:cNvPr id="32" name="矩形 31"/>
          <p:cNvSpPr/>
          <p:nvPr/>
        </p:nvSpPr>
        <p:spPr>
          <a:xfrm>
            <a:off x="793256" y="4954637"/>
            <a:ext cx="6908798" cy="1134534"/>
          </a:xfrm>
          <a:prstGeom prst="rect">
            <a:avLst/>
          </a:prstGeom>
          <a:gradFill>
            <a:gsLst>
              <a:gs pos="0">
                <a:srgbClr val="0A93F1"/>
              </a:gs>
              <a:gs pos="100000">
                <a:srgbClr val="0750CC"/>
              </a:gs>
            </a:gsLst>
            <a:lin ang="3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kumimoji="1" lang="zh-CN" altLang="en-US">
              <a:solidFill>
                <a:schemeClr val="bg1"/>
              </a:solidFill>
            </a:endParaRPr>
          </a:p>
        </p:txBody>
      </p:sp>
      <p:sp>
        <p:nvSpPr>
          <p:cNvPr id="33" name="矩形 32"/>
          <p:cNvSpPr/>
          <p:nvPr/>
        </p:nvSpPr>
        <p:spPr>
          <a:xfrm>
            <a:off x="873125" y="1476375"/>
            <a:ext cx="9188450" cy="1290320"/>
          </a:xfrm>
          <a:prstGeom prst="rect">
            <a:avLst/>
          </a:prstGeom>
          <a:noFill/>
        </p:spPr>
        <p:txBody>
          <a:bodyPr wrap="square" numCol="1" spcCol="360000">
            <a:spAutoFit/>
          </a:bodyPr>
          <a:lstStyle/>
          <a:p>
            <a:pPr defTabSz="608965">
              <a:lnSpc>
                <a:spcPct val="130000"/>
              </a:lnSpc>
            </a:pPr>
            <a:r>
              <a:rPr lang="en-US" altLang="zh-CN" sz="1200" dirty="0">
                <a:solidFill>
                  <a:schemeClr val="bg1"/>
                </a:solidFill>
                <a:latin typeface="微软雅黑" panose="020B0503020204020204" charset="-122"/>
                <a:ea typeface="微软雅黑" panose="020B0503020204020204" charset="-122"/>
              </a:rPr>
              <a:t>       </a:t>
            </a:r>
            <a:r>
              <a:rPr lang="zh-CN" altLang="en-US" sz="1200" dirty="0">
                <a:solidFill>
                  <a:schemeClr val="bg1"/>
                </a:solidFill>
                <a:latin typeface="微软雅黑" panose="020B0503020204020204" charset="-122"/>
                <a:ea typeface="微软雅黑" panose="020B0503020204020204" charset="-122"/>
              </a:rPr>
              <a:t>核心素养指导、引领、辐射学科课程教学，彰显学科教学的育人价值，使之自觉为人的终身发展服务，“教学”升华为“教育”。为更好的培养学生的核心素养，我认为可通过信息技术为手段，培养学生的创新能力、解决问题能力、数学素养、语言素养等，以信息技术为辅助便于更好的培养学生的核心素养；实际教学过程中需合理、有效的运用探究、合作性的教学模式，以培养学生核心素养，以翻转课堂教学模式为主，该教学模式是将学生作为教学主体的模式，通过此种教学模式的应用，不但能提高学生的自主学习能力，还能帮助老师制定因材施教式的教学方案，帮助学生健康成长。</a:t>
            </a:r>
            <a:endParaRPr lang="zh-CN" altLang="en-US" sz="1200" dirty="0">
              <a:solidFill>
                <a:schemeClr val="bg1"/>
              </a:solidFill>
              <a:latin typeface="微软雅黑" panose="020B0503020204020204" charset="-122"/>
              <a:ea typeface="微软雅黑" panose="020B0503020204020204" charset="-122"/>
            </a:endParaRPr>
          </a:p>
        </p:txBody>
      </p:sp>
      <p:pic>
        <p:nvPicPr>
          <p:cNvPr id="34" name="图片 3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971122" y="1551036"/>
            <a:ext cx="1134534" cy="1134533"/>
          </a:xfrm>
          <a:prstGeom prst="rect">
            <a:avLst/>
          </a:prstGeom>
        </p:spPr>
      </p:pic>
      <p:pic>
        <p:nvPicPr>
          <p:cNvPr id="35" name="图片 3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836588" y="2685570"/>
            <a:ext cx="1134534" cy="1134533"/>
          </a:xfrm>
          <a:prstGeom prst="rect">
            <a:avLst/>
          </a:prstGeom>
        </p:spPr>
      </p:pic>
      <p:pic>
        <p:nvPicPr>
          <p:cNvPr id="36" name="图片 3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702054" y="3820104"/>
            <a:ext cx="1134534" cy="1134533"/>
          </a:xfrm>
          <a:prstGeom prst="rect">
            <a:avLst/>
          </a:prstGeom>
        </p:spPr>
      </p:pic>
      <p:pic>
        <p:nvPicPr>
          <p:cNvPr id="37" name="图片 3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567520" y="4954637"/>
            <a:ext cx="1134534" cy="1134533"/>
          </a:xfrm>
          <a:prstGeom prst="rect">
            <a:avLst/>
          </a:prstGeom>
        </p:spPr>
      </p:pic>
      <p:sp>
        <p:nvSpPr>
          <p:cNvPr id="38" name="矩形 37"/>
          <p:cNvSpPr/>
          <p:nvPr/>
        </p:nvSpPr>
        <p:spPr>
          <a:xfrm>
            <a:off x="1562382" y="2915681"/>
            <a:ext cx="6140191" cy="570865"/>
          </a:xfrm>
          <a:prstGeom prst="rect">
            <a:avLst/>
          </a:prstGeom>
          <a:noFill/>
        </p:spPr>
        <p:txBody>
          <a:bodyPr wrap="square" numCol="1" spcCol="360000">
            <a:spAutoFit/>
          </a:bodyPr>
          <a:lstStyle/>
          <a:p>
            <a:pPr defTabSz="608965">
              <a:lnSpc>
                <a:spcPct val="130000"/>
              </a:lnSpc>
            </a:pPr>
            <a:r>
              <a:rPr lang="zh-CN" altLang="en-US" sz="1200" dirty="0">
                <a:solidFill>
                  <a:schemeClr val="bg1"/>
                </a:solidFill>
                <a:latin typeface="微软雅黑" panose="020B0503020204020204" charset="-122"/>
                <a:ea typeface="微软雅黑" panose="020B0503020204020204" charset="-122"/>
              </a:rPr>
              <a:t>首先，通过研究，调查分析提出信息技术支持下的初中部分学科学生核心素养的教学案例研究目的和研究方法。</a:t>
            </a:r>
            <a:endParaRPr lang="zh-CN" altLang="en-US" sz="1200" dirty="0">
              <a:solidFill>
                <a:schemeClr val="bg1"/>
              </a:solidFill>
              <a:latin typeface="微软雅黑" panose="020B0503020204020204" charset="-122"/>
              <a:ea typeface="微软雅黑" panose="020B0503020204020204" charset="-122"/>
            </a:endParaRPr>
          </a:p>
        </p:txBody>
      </p:sp>
      <p:sp>
        <p:nvSpPr>
          <p:cNvPr id="39" name="矩形 38"/>
          <p:cNvSpPr/>
          <p:nvPr/>
        </p:nvSpPr>
        <p:spPr>
          <a:xfrm>
            <a:off x="1495707" y="4115620"/>
            <a:ext cx="5969281" cy="570865"/>
          </a:xfrm>
          <a:prstGeom prst="rect">
            <a:avLst/>
          </a:prstGeom>
          <a:noFill/>
        </p:spPr>
        <p:txBody>
          <a:bodyPr wrap="square" numCol="1" spcCol="360000">
            <a:spAutoFit/>
          </a:bodyPr>
          <a:lstStyle/>
          <a:p>
            <a:pPr defTabSz="608965">
              <a:lnSpc>
                <a:spcPct val="130000"/>
              </a:lnSpc>
            </a:pPr>
            <a:r>
              <a:rPr lang="zh-CN" altLang="en-US" sz="1200" dirty="0">
                <a:solidFill>
                  <a:schemeClr val="bg1"/>
                </a:solidFill>
                <a:latin typeface="微软雅黑" panose="020B0503020204020204" charset="-122"/>
                <a:ea typeface="微软雅黑" panose="020B0503020204020204" charset="-122"/>
              </a:rPr>
              <a:t>其次，运用文献法进行系统学习，以确保本研究建立在他人研究基础上，并有所创新，反思并更新课题研究内容。</a:t>
            </a:r>
            <a:endParaRPr lang="zh-CN" altLang="en-US" sz="1200" dirty="0">
              <a:solidFill>
                <a:schemeClr val="bg1"/>
              </a:solidFill>
              <a:latin typeface="微软雅黑" panose="020B0503020204020204" charset="-122"/>
              <a:ea typeface="微软雅黑" panose="020B0503020204020204" charset="-122"/>
            </a:endParaRPr>
          </a:p>
        </p:txBody>
      </p:sp>
      <p:sp>
        <p:nvSpPr>
          <p:cNvPr id="40" name="矩形 39"/>
          <p:cNvSpPr/>
          <p:nvPr/>
        </p:nvSpPr>
        <p:spPr>
          <a:xfrm>
            <a:off x="1495708" y="5117431"/>
            <a:ext cx="4851682" cy="810260"/>
          </a:xfrm>
          <a:prstGeom prst="rect">
            <a:avLst/>
          </a:prstGeom>
          <a:noFill/>
        </p:spPr>
        <p:txBody>
          <a:bodyPr wrap="square" numCol="1" spcCol="360000">
            <a:spAutoFit/>
          </a:bodyPr>
          <a:lstStyle/>
          <a:p>
            <a:pPr defTabSz="608965">
              <a:lnSpc>
                <a:spcPct val="130000"/>
              </a:lnSpc>
            </a:pPr>
            <a:r>
              <a:rPr lang="zh-CN" altLang="en-US" sz="1200" dirty="0">
                <a:solidFill>
                  <a:schemeClr val="bg1"/>
                </a:solidFill>
                <a:latin typeface="微软雅黑" panose="020B0503020204020204" charset="-122"/>
                <a:ea typeface="微软雅黑" panose="020B0503020204020204" charset="-122"/>
              </a:rPr>
              <a:t>最后，主要运用行动研究法，边实践边总结边研究，不断优化课堂教学，提升教师信息技术能力，努力探索如何运用信息技术这种先进的教育手段培养学生部分学科核心素养，不断的积累此方面的研究经验</a:t>
            </a:r>
            <a:endParaRPr lang="zh-CN" altLang="en-US" sz="1200" dirty="0">
              <a:solidFill>
                <a:schemeClr val="bg1"/>
              </a:solidFill>
              <a:latin typeface="微软雅黑" panose="020B0503020204020204" charset="-122"/>
              <a:ea typeface="微软雅黑" panose="020B0503020204020204" charset="-122"/>
            </a:endParaRPr>
          </a:p>
        </p:txBody>
      </p:sp>
      <p:sp>
        <p:nvSpPr>
          <p:cNvPr id="17" name="文本框 16"/>
          <p:cNvSpPr txBox="1"/>
          <p:nvPr/>
        </p:nvSpPr>
        <p:spPr>
          <a:xfrm>
            <a:off x="9403855" y="7863151"/>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ppt_x"/>
                                          </p:val>
                                        </p:tav>
                                        <p:tav tm="100000">
                                          <p:val>
                                            <p:strVal val="#ppt_x"/>
                                          </p:val>
                                        </p:tav>
                                      </p:tavLst>
                                    </p:anim>
                                    <p:anim calcmode="lin" valueType="num">
                                      <p:cBhvr additive="base">
                                        <p:cTn id="12" dur="50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 calcmode="lin" valueType="num">
                                      <p:cBhvr additive="base">
                                        <p:cTn id="15" dur="500" fill="hold"/>
                                        <p:tgtEl>
                                          <p:spTgt spid="36"/>
                                        </p:tgtEl>
                                        <p:attrNameLst>
                                          <p:attrName>ppt_x</p:attrName>
                                        </p:attrNameLst>
                                      </p:cBhvr>
                                      <p:tavLst>
                                        <p:tav tm="0">
                                          <p:val>
                                            <p:strVal val="#ppt_x"/>
                                          </p:val>
                                        </p:tav>
                                        <p:tav tm="100000">
                                          <p:val>
                                            <p:strVal val="#ppt_x"/>
                                          </p:val>
                                        </p:tav>
                                      </p:tavLst>
                                    </p:anim>
                                    <p:anim calcmode="lin" valueType="num">
                                      <p:cBhvr additive="base">
                                        <p:cTn id="16" dur="500" fill="hold"/>
                                        <p:tgtEl>
                                          <p:spTgt spid="3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right)">
                                      <p:cBhvr>
                                        <p:cTn id="24" dur="500"/>
                                        <p:tgtEl>
                                          <p:spTgt spid="4"/>
                                        </p:tgtEl>
                                      </p:cBhvr>
                                    </p:animEffect>
                                  </p:childTnLst>
                                </p:cTn>
                              </p:par>
                              <p:par>
                                <p:cTn id="25" presetID="22" presetClass="entr" presetSubtype="2"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right)">
                                      <p:cBhvr>
                                        <p:cTn id="27" dur="500"/>
                                        <p:tgtEl>
                                          <p:spTgt spid="30"/>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right)">
                                      <p:cBhvr>
                                        <p:cTn id="30" dur="500"/>
                                        <p:tgtEl>
                                          <p:spTgt spid="31"/>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right)">
                                      <p:cBhvr>
                                        <p:cTn id="33" dur="500"/>
                                        <p:tgtEl>
                                          <p:spTgt spid="32"/>
                                        </p:tgtEl>
                                      </p:cBhvr>
                                    </p:animEffect>
                                  </p:childTnLst>
                                </p:cTn>
                              </p:par>
                            </p:childTnLst>
                          </p:cTn>
                        </p:par>
                        <p:par>
                          <p:cTn id="34" fill="hold">
                            <p:stCondLst>
                              <p:cond delay="1000"/>
                            </p:stCondLst>
                            <p:childTnLst>
                              <p:par>
                                <p:cTn id="35" presetID="14" presetClass="entr" presetSubtype="10" fill="hold" grpId="0" nodeType="afterEffect">
                                  <p:stCondLst>
                                    <p:cond delay="0"/>
                                  </p:stCondLst>
                                  <p:iterate type="lt">
                                    <p:tmPct val="10000"/>
                                  </p:iterate>
                                  <p:childTnLst>
                                    <p:set>
                                      <p:cBhvr>
                                        <p:cTn id="36" dur="1" fill="hold">
                                          <p:stCondLst>
                                            <p:cond delay="0"/>
                                          </p:stCondLst>
                                        </p:cTn>
                                        <p:tgtEl>
                                          <p:spTgt spid="33"/>
                                        </p:tgtEl>
                                        <p:attrNameLst>
                                          <p:attrName>style.visibility</p:attrName>
                                        </p:attrNameLst>
                                      </p:cBhvr>
                                      <p:to>
                                        <p:strVal val="visible"/>
                                      </p:to>
                                    </p:set>
                                    <p:animEffect transition="in" filter="randombar(horizontal)">
                                      <p:cBhvr>
                                        <p:cTn id="37" dur="500"/>
                                        <p:tgtEl>
                                          <p:spTgt spid="33"/>
                                        </p:tgtEl>
                                      </p:cBhvr>
                                    </p:animEffect>
                                  </p:childTnLst>
                                </p:cTn>
                              </p:par>
                              <p:par>
                                <p:cTn id="38" presetID="14" presetClass="entr" presetSubtype="10" fill="hold" grpId="0" nodeType="withEffect">
                                  <p:stCondLst>
                                    <p:cond delay="0"/>
                                  </p:stCondLst>
                                  <p:iterate type="lt">
                                    <p:tmPct val="10000"/>
                                  </p:iterate>
                                  <p:childTnLst>
                                    <p:set>
                                      <p:cBhvr>
                                        <p:cTn id="39" dur="1" fill="hold">
                                          <p:stCondLst>
                                            <p:cond delay="0"/>
                                          </p:stCondLst>
                                        </p:cTn>
                                        <p:tgtEl>
                                          <p:spTgt spid="38"/>
                                        </p:tgtEl>
                                        <p:attrNameLst>
                                          <p:attrName>style.visibility</p:attrName>
                                        </p:attrNameLst>
                                      </p:cBhvr>
                                      <p:to>
                                        <p:strVal val="visible"/>
                                      </p:to>
                                    </p:set>
                                    <p:animEffect transition="in" filter="randombar(horizontal)">
                                      <p:cBhvr>
                                        <p:cTn id="40" dur="500"/>
                                        <p:tgtEl>
                                          <p:spTgt spid="38"/>
                                        </p:tgtEl>
                                      </p:cBhvr>
                                    </p:animEffect>
                                  </p:childTnLst>
                                </p:cTn>
                              </p:par>
                              <p:par>
                                <p:cTn id="41" presetID="14" presetClass="entr" presetSubtype="10" fill="hold" grpId="0" nodeType="withEffect">
                                  <p:stCondLst>
                                    <p:cond delay="0"/>
                                  </p:stCondLst>
                                  <p:iterate type="lt">
                                    <p:tmPct val="10000"/>
                                  </p:iterate>
                                  <p:childTnLst>
                                    <p:set>
                                      <p:cBhvr>
                                        <p:cTn id="42" dur="1" fill="hold">
                                          <p:stCondLst>
                                            <p:cond delay="0"/>
                                          </p:stCondLst>
                                        </p:cTn>
                                        <p:tgtEl>
                                          <p:spTgt spid="39"/>
                                        </p:tgtEl>
                                        <p:attrNameLst>
                                          <p:attrName>style.visibility</p:attrName>
                                        </p:attrNameLst>
                                      </p:cBhvr>
                                      <p:to>
                                        <p:strVal val="visible"/>
                                      </p:to>
                                    </p:set>
                                    <p:animEffect transition="in" filter="randombar(horizontal)">
                                      <p:cBhvr>
                                        <p:cTn id="43" dur="500"/>
                                        <p:tgtEl>
                                          <p:spTgt spid="39"/>
                                        </p:tgtEl>
                                      </p:cBhvr>
                                    </p:animEffect>
                                  </p:childTnLst>
                                </p:cTn>
                              </p:par>
                              <p:par>
                                <p:cTn id="44" presetID="14" presetClass="entr" presetSubtype="10" fill="hold" grpId="0" nodeType="withEffect">
                                  <p:stCondLst>
                                    <p:cond delay="0"/>
                                  </p:stCondLst>
                                  <p:iterate type="lt">
                                    <p:tmPct val="10000"/>
                                  </p:iterate>
                                  <p:childTnLst>
                                    <p:set>
                                      <p:cBhvr>
                                        <p:cTn id="45" dur="1" fill="hold">
                                          <p:stCondLst>
                                            <p:cond delay="0"/>
                                          </p:stCondLst>
                                        </p:cTn>
                                        <p:tgtEl>
                                          <p:spTgt spid="40"/>
                                        </p:tgtEl>
                                        <p:attrNameLst>
                                          <p:attrName>style.visibility</p:attrName>
                                        </p:attrNameLst>
                                      </p:cBhvr>
                                      <p:to>
                                        <p:strVal val="visible"/>
                                      </p:to>
                                    </p:set>
                                    <p:animEffect transition="in" filter="randombar(horizontal)">
                                      <p:cBhvr>
                                        <p:cTn id="46" dur="500"/>
                                        <p:tgtEl>
                                          <p:spTgt spid="40"/>
                                        </p:tgtEl>
                                      </p:cBhvr>
                                    </p:animEffect>
                                  </p:childTnLst>
                                </p:cTn>
                              </p:par>
                            </p:childTnLst>
                          </p:cTn>
                        </p:par>
                        <p:par>
                          <p:cTn id="47" fill="hold">
                            <p:stCondLst>
                              <p:cond delay="14800"/>
                            </p:stCondLst>
                            <p:childTnLst>
                              <p:par>
                                <p:cTn id="48" presetID="10" presetClass="entr" presetSubtype="0" fill="hold" grpId="0"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0" grpId="0" animBg="1"/>
      <p:bldP spid="31" grpId="0" animBg="1"/>
      <p:bldP spid="32" grpId="0" animBg="1"/>
      <p:bldP spid="33" grpId="0"/>
      <p:bldP spid="38" grpId="0"/>
      <p:bldP spid="39" grpId="0"/>
      <p:bldP spid="40"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5"/>
          </p:nvPr>
        </p:nvSpPr>
        <p:spPr>
          <a:prstGeom prst="rect">
            <a:avLst/>
          </a:prstGeom>
        </p:spPr>
        <p:txBody>
          <a:bodyPr/>
          <a:lstStyle/>
          <a:p>
            <a:r>
              <a:rPr kumimoji="1" lang="en-US" altLang="zh-CN" dirty="0" smtClean="0"/>
              <a:t>4</a:t>
            </a:r>
            <a:endParaRPr kumimoji="1" lang="zh-CN" altLang="en-US" dirty="0"/>
          </a:p>
        </p:txBody>
      </p:sp>
      <p:sp>
        <p:nvSpPr>
          <p:cNvPr id="3" name="文本占位符 2"/>
          <p:cNvSpPr>
            <a:spLocks noGrp="1"/>
          </p:cNvSpPr>
          <p:nvPr>
            <p:ph type="body" sz="quarter" idx="16"/>
          </p:nvPr>
        </p:nvSpPr>
        <p:spPr>
          <a:prstGeom prst="rect">
            <a:avLst/>
          </a:prstGeom>
        </p:spPr>
        <p:txBody>
          <a:bodyPr/>
          <a:lstStyle/>
          <a:p>
            <a:r>
              <a:rPr kumimoji="1" lang="en-US" altLang="zh-CN" dirty="0" smtClean="0"/>
              <a:t>PART FOUR</a:t>
            </a:r>
            <a:endParaRPr kumimoji="1" lang="en-US" altLang="zh-CN" dirty="0" smtClean="0"/>
          </a:p>
          <a:p>
            <a:r>
              <a:rPr kumimoji="1" lang="zh-CN" altLang="en-US" dirty="0" smtClean="0">
                <a:sym typeface="+mn-ea"/>
              </a:rPr>
              <a:t>课题研究方法</a:t>
            </a:r>
            <a:endParaRPr kumimoji="1" lang="zh-CN" altLang="en-US" dirty="0"/>
          </a:p>
        </p:txBody>
      </p:sp>
      <p:sp>
        <p:nvSpPr>
          <p:cNvPr id="5" name="文本框 4"/>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14:ripple dir="lu"/>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模板页面">
  <a:themeElements>
    <a:clrScheme name="自定义 39">
      <a:dk1>
        <a:srgbClr val="000000"/>
      </a:dk1>
      <a:lt1>
        <a:srgbClr val="FFFFFF"/>
      </a:lt1>
      <a:dk2>
        <a:srgbClr val="000000"/>
      </a:dk2>
      <a:lt2>
        <a:srgbClr val="FFFDFD"/>
      </a:lt2>
      <a:accent1>
        <a:srgbClr val="39A9DE"/>
      </a:accent1>
      <a:accent2>
        <a:srgbClr val="838FD4"/>
      </a:accent2>
      <a:accent3>
        <a:srgbClr val="41C0B8"/>
      </a:accent3>
      <a:accent4>
        <a:srgbClr val="91CE6F"/>
      </a:accent4>
      <a:accent5>
        <a:srgbClr val="A0CD4E"/>
      </a:accent5>
      <a:accent6>
        <a:srgbClr val="515151"/>
      </a:accent6>
      <a:hlink>
        <a:srgbClr val="0563C1"/>
      </a:hlink>
      <a:folHlink>
        <a:srgbClr val="954F72"/>
      </a:folHlink>
    </a:clrScheme>
    <a:fontScheme name="自定义 46">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2629</Words>
  <Application>WPS 演示</Application>
  <PresentationFormat>宽屏</PresentationFormat>
  <Paragraphs>192</Paragraphs>
  <Slides>15</Slides>
  <Notes>45</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15</vt:i4>
      </vt:variant>
    </vt:vector>
  </HeadingPairs>
  <TitlesOfParts>
    <vt:vector size="23" baseType="lpstr">
      <vt:lpstr>Arial</vt:lpstr>
      <vt:lpstr>宋体</vt:lpstr>
      <vt:lpstr>Wingdings</vt:lpstr>
      <vt:lpstr>微软雅黑</vt:lpstr>
      <vt:lpstr>Century Gothic</vt:lpstr>
      <vt:lpstr>Arial Unicode MS</vt:lpstr>
      <vt:lpstr>Calibri</vt:lpstr>
      <vt:lpstr>模板页面</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OfficePLUS</dc:creator>
  <cp:lastModifiedBy>gt</cp:lastModifiedBy>
  <cp:revision>164</cp:revision>
  <dcterms:created xsi:type="dcterms:W3CDTF">2015-08-18T02:51:00Z</dcterms:created>
  <dcterms:modified xsi:type="dcterms:W3CDTF">2017-10-17T06:28:59Z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2052-10.1.0.6875</vt:lpwstr>
  </property>
</Properties>
</file>