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4" r:id="rId3"/>
    <p:sldId id="256" r:id="rId4"/>
    <p:sldId id="257" r:id="rId5"/>
    <p:sldId id="258" r:id="rId6"/>
    <p:sldId id="259" r:id="rId7"/>
    <p:sldId id="260" r:id="rId8"/>
    <p:sldId id="264" r:id="rId9"/>
    <p:sldId id="261" r:id="rId10"/>
    <p:sldId id="265" r:id="rId11"/>
    <p:sldId id="262" r:id="rId12"/>
    <p:sldId id="266" r:id="rId13"/>
    <p:sldId id="267" r:id="rId14"/>
    <p:sldId id="268" r:id="rId15"/>
    <p:sldId id="269" r:id="rId16"/>
    <p:sldId id="270" r:id="rId17"/>
    <p:sldId id="272" r:id="rId18"/>
    <p:sldId id="273" r:id="rId19"/>
    <p:sldId id="263"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3A355-C144-4362-934B-B724EBDA22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028085F8-7A1B-48D4-8520-5A9DAE2C9202}">
      <dgm:prSet phldrT="[文本]"/>
      <dgm:spPr/>
      <dgm:t>
        <a:bodyPr/>
        <a:lstStyle/>
        <a:p>
          <a:r>
            <a:rPr lang="en-US" altLang="zh-CN" dirty="0" smtClean="0"/>
            <a:t>1    </a:t>
          </a:r>
          <a:r>
            <a:rPr lang="zh-CN" altLang="en-US" dirty="0" smtClean="0"/>
            <a:t>课题名称</a:t>
          </a:r>
        </a:p>
      </dgm:t>
    </dgm:pt>
    <dgm:pt modelId="{100144C6-EEF2-4B75-9465-DAE0ED0113FF}" type="parTrans" cxnId="{674285F5-E5FE-4D0C-A038-22E949F385E1}">
      <dgm:prSet/>
      <dgm:spPr/>
      <dgm:t>
        <a:bodyPr/>
        <a:lstStyle/>
        <a:p>
          <a:endParaRPr lang="zh-CN" altLang="en-US"/>
        </a:p>
      </dgm:t>
    </dgm:pt>
    <dgm:pt modelId="{F114067F-EAB7-4F6E-A975-3A2AB5F92F2B}" type="sibTrans" cxnId="{674285F5-E5FE-4D0C-A038-22E949F385E1}">
      <dgm:prSet/>
      <dgm:spPr/>
      <dgm:t>
        <a:bodyPr/>
        <a:lstStyle/>
        <a:p>
          <a:endParaRPr lang="zh-CN" altLang="en-US"/>
        </a:p>
      </dgm:t>
    </dgm:pt>
    <dgm:pt modelId="{FF293F72-9967-439C-894F-BE693846324A}">
      <dgm:prSet phldrT="[文本]"/>
      <dgm:spPr/>
      <dgm:t>
        <a:bodyPr/>
        <a:lstStyle/>
        <a:p>
          <a:r>
            <a:rPr lang="en-US" altLang="zh-CN" dirty="0" smtClean="0"/>
            <a:t>3     </a:t>
          </a:r>
          <a:r>
            <a:rPr lang="zh-CN" altLang="en-US" dirty="0" smtClean="0"/>
            <a:t>研究目标</a:t>
          </a:r>
          <a:endParaRPr lang="zh-CN" altLang="en-US" dirty="0"/>
        </a:p>
      </dgm:t>
    </dgm:pt>
    <dgm:pt modelId="{820513A3-3B1D-43B9-80C8-7901751A46EA}" type="parTrans" cxnId="{B67EBFC3-B249-4963-B1F4-29F03360D0AB}">
      <dgm:prSet/>
      <dgm:spPr/>
      <dgm:t>
        <a:bodyPr/>
        <a:lstStyle/>
        <a:p>
          <a:endParaRPr lang="zh-CN" altLang="en-US"/>
        </a:p>
      </dgm:t>
    </dgm:pt>
    <dgm:pt modelId="{7A5D20C0-BBB4-4171-8FA0-75BAD094D4E1}" type="sibTrans" cxnId="{B67EBFC3-B249-4963-B1F4-29F03360D0AB}">
      <dgm:prSet/>
      <dgm:spPr/>
      <dgm:t>
        <a:bodyPr/>
        <a:lstStyle/>
        <a:p>
          <a:endParaRPr lang="zh-CN" altLang="en-US"/>
        </a:p>
      </dgm:t>
    </dgm:pt>
    <dgm:pt modelId="{A7071834-82AC-4E16-959C-5FFD9C84BEC7}">
      <dgm:prSet phldrT="[文本]"/>
      <dgm:spPr/>
      <dgm:t>
        <a:bodyPr/>
        <a:lstStyle/>
        <a:p>
          <a:r>
            <a:rPr lang="en-US" altLang="zh-CN" dirty="0" smtClean="0"/>
            <a:t>4    </a:t>
          </a:r>
          <a:r>
            <a:rPr lang="zh-CN" altLang="en-US" dirty="0" smtClean="0"/>
            <a:t>研究内容</a:t>
          </a:r>
          <a:endParaRPr lang="zh-CN" altLang="en-US" dirty="0"/>
        </a:p>
      </dgm:t>
    </dgm:pt>
    <dgm:pt modelId="{7F9A0D56-0524-4464-AD08-D934F14B9E9E}" type="parTrans" cxnId="{FA6514F7-03CB-4AD5-9F69-381CEC8972C3}">
      <dgm:prSet/>
      <dgm:spPr/>
      <dgm:t>
        <a:bodyPr/>
        <a:lstStyle/>
        <a:p>
          <a:endParaRPr lang="zh-CN" altLang="en-US"/>
        </a:p>
      </dgm:t>
    </dgm:pt>
    <dgm:pt modelId="{19EA5F40-1B7B-471A-8E76-02EB1F4A718B}" type="sibTrans" cxnId="{FA6514F7-03CB-4AD5-9F69-381CEC8972C3}">
      <dgm:prSet/>
      <dgm:spPr/>
      <dgm:t>
        <a:bodyPr/>
        <a:lstStyle/>
        <a:p>
          <a:endParaRPr lang="zh-CN" altLang="en-US"/>
        </a:p>
      </dgm:t>
    </dgm:pt>
    <dgm:pt modelId="{40F883BA-AE97-464B-9017-661DC81E6E7D}">
      <dgm:prSet/>
      <dgm:spPr/>
      <dgm:t>
        <a:bodyPr/>
        <a:lstStyle/>
        <a:p>
          <a:r>
            <a:rPr lang="en-US" altLang="zh-CN" dirty="0" smtClean="0"/>
            <a:t>2    </a:t>
          </a:r>
          <a:r>
            <a:rPr lang="zh-CN" altLang="en-US" dirty="0" smtClean="0"/>
            <a:t>选题意义与研究价值</a:t>
          </a:r>
          <a:endParaRPr lang="zh-CN" altLang="en-US" dirty="0"/>
        </a:p>
      </dgm:t>
    </dgm:pt>
    <dgm:pt modelId="{5EE6CEB1-BF98-4B9B-B620-F49EC98FCC3E}" type="parTrans" cxnId="{4CCB62DE-B843-4368-AE21-103F1FDA0C11}">
      <dgm:prSet/>
      <dgm:spPr/>
      <dgm:t>
        <a:bodyPr/>
        <a:lstStyle/>
        <a:p>
          <a:endParaRPr lang="zh-CN" altLang="en-US"/>
        </a:p>
      </dgm:t>
    </dgm:pt>
    <dgm:pt modelId="{6D613A09-12CA-49D5-9157-DC2E322D0A86}" type="sibTrans" cxnId="{4CCB62DE-B843-4368-AE21-103F1FDA0C11}">
      <dgm:prSet/>
      <dgm:spPr/>
      <dgm:t>
        <a:bodyPr/>
        <a:lstStyle/>
        <a:p>
          <a:endParaRPr lang="zh-CN" altLang="en-US"/>
        </a:p>
      </dgm:t>
    </dgm:pt>
    <dgm:pt modelId="{48ECCE8E-C3FB-4666-8063-A42CB12424E3}" type="pres">
      <dgm:prSet presAssocID="{0E33A355-C144-4362-934B-B724EBDA22B5}" presName="linear" presStyleCnt="0">
        <dgm:presLayoutVars>
          <dgm:dir/>
          <dgm:animLvl val="lvl"/>
          <dgm:resizeHandles val="exact"/>
        </dgm:presLayoutVars>
      </dgm:prSet>
      <dgm:spPr/>
      <dgm:t>
        <a:bodyPr/>
        <a:lstStyle/>
        <a:p>
          <a:endParaRPr lang="zh-CN" altLang="en-US"/>
        </a:p>
      </dgm:t>
    </dgm:pt>
    <dgm:pt modelId="{B9FE3A09-B92F-4232-A725-50114E54CB70}" type="pres">
      <dgm:prSet presAssocID="{028085F8-7A1B-48D4-8520-5A9DAE2C9202}" presName="parentLin" presStyleCnt="0"/>
      <dgm:spPr/>
    </dgm:pt>
    <dgm:pt modelId="{BF2FEE0F-B256-49AA-ACA7-195A0CCAA42C}" type="pres">
      <dgm:prSet presAssocID="{028085F8-7A1B-48D4-8520-5A9DAE2C9202}" presName="parentLeftMargin" presStyleLbl="node1" presStyleIdx="0" presStyleCnt="4"/>
      <dgm:spPr/>
      <dgm:t>
        <a:bodyPr/>
        <a:lstStyle/>
        <a:p>
          <a:endParaRPr lang="zh-CN" altLang="en-US"/>
        </a:p>
      </dgm:t>
    </dgm:pt>
    <dgm:pt modelId="{0D57723F-B88E-4980-A0F4-762D0AC338F2}" type="pres">
      <dgm:prSet presAssocID="{028085F8-7A1B-48D4-8520-5A9DAE2C9202}" presName="parentText" presStyleLbl="node1" presStyleIdx="0" presStyleCnt="4">
        <dgm:presLayoutVars>
          <dgm:chMax val="0"/>
          <dgm:bulletEnabled val="1"/>
        </dgm:presLayoutVars>
      </dgm:prSet>
      <dgm:spPr/>
      <dgm:t>
        <a:bodyPr/>
        <a:lstStyle/>
        <a:p>
          <a:endParaRPr lang="zh-CN" altLang="en-US"/>
        </a:p>
      </dgm:t>
    </dgm:pt>
    <dgm:pt modelId="{045B6E4C-2019-4387-AA4D-32113CC6DE3C}" type="pres">
      <dgm:prSet presAssocID="{028085F8-7A1B-48D4-8520-5A9DAE2C9202}" presName="negativeSpace" presStyleCnt="0"/>
      <dgm:spPr/>
    </dgm:pt>
    <dgm:pt modelId="{7140C7AF-2303-43C9-96B3-81EB441293AF}" type="pres">
      <dgm:prSet presAssocID="{028085F8-7A1B-48D4-8520-5A9DAE2C9202}" presName="childText" presStyleLbl="conFgAcc1" presStyleIdx="0" presStyleCnt="4">
        <dgm:presLayoutVars>
          <dgm:bulletEnabled val="1"/>
        </dgm:presLayoutVars>
      </dgm:prSet>
      <dgm:spPr/>
      <dgm:t>
        <a:bodyPr/>
        <a:lstStyle/>
        <a:p>
          <a:endParaRPr lang="zh-CN" altLang="en-US"/>
        </a:p>
      </dgm:t>
    </dgm:pt>
    <dgm:pt modelId="{2B449B18-DEB1-4E5D-829B-49E516322FC7}" type="pres">
      <dgm:prSet presAssocID="{F114067F-EAB7-4F6E-A975-3A2AB5F92F2B}" presName="spaceBetweenRectangles" presStyleCnt="0"/>
      <dgm:spPr/>
    </dgm:pt>
    <dgm:pt modelId="{3DF3207C-EEA4-4FC3-8682-0FC94690E336}" type="pres">
      <dgm:prSet presAssocID="{40F883BA-AE97-464B-9017-661DC81E6E7D}" presName="parentLin" presStyleCnt="0"/>
      <dgm:spPr/>
    </dgm:pt>
    <dgm:pt modelId="{EABD4D83-4D1F-49DD-A929-F60922D73246}" type="pres">
      <dgm:prSet presAssocID="{40F883BA-AE97-464B-9017-661DC81E6E7D}" presName="parentLeftMargin" presStyleLbl="node1" presStyleIdx="0" presStyleCnt="4"/>
      <dgm:spPr/>
      <dgm:t>
        <a:bodyPr/>
        <a:lstStyle/>
        <a:p>
          <a:endParaRPr lang="zh-CN" altLang="en-US"/>
        </a:p>
      </dgm:t>
    </dgm:pt>
    <dgm:pt modelId="{4DB1E6F8-05D4-4FDE-9854-0ECCF0FA7591}" type="pres">
      <dgm:prSet presAssocID="{40F883BA-AE97-464B-9017-661DC81E6E7D}" presName="parentText" presStyleLbl="node1" presStyleIdx="1" presStyleCnt="4">
        <dgm:presLayoutVars>
          <dgm:chMax val="0"/>
          <dgm:bulletEnabled val="1"/>
        </dgm:presLayoutVars>
      </dgm:prSet>
      <dgm:spPr/>
      <dgm:t>
        <a:bodyPr/>
        <a:lstStyle/>
        <a:p>
          <a:endParaRPr lang="zh-CN" altLang="en-US"/>
        </a:p>
      </dgm:t>
    </dgm:pt>
    <dgm:pt modelId="{DB027EB0-3CB6-4F1A-BEEF-D9761F8653DB}" type="pres">
      <dgm:prSet presAssocID="{40F883BA-AE97-464B-9017-661DC81E6E7D}" presName="negativeSpace" presStyleCnt="0"/>
      <dgm:spPr/>
    </dgm:pt>
    <dgm:pt modelId="{3055B44C-E7ED-40E8-8BFC-EFA3E32B8C5B}" type="pres">
      <dgm:prSet presAssocID="{40F883BA-AE97-464B-9017-661DC81E6E7D}" presName="childText" presStyleLbl="conFgAcc1" presStyleIdx="1" presStyleCnt="4">
        <dgm:presLayoutVars>
          <dgm:bulletEnabled val="1"/>
        </dgm:presLayoutVars>
      </dgm:prSet>
      <dgm:spPr/>
    </dgm:pt>
    <dgm:pt modelId="{68C9CB7A-EF7B-4FBF-A809-B744E45AC160}" type="pres">
      <dgm:prSet presAssocID="{6D613A09-12CA-49D5-9157-DC2E322D0A86}" presName="spaceBetweenRectangles" presStyleCnt="0"/>
      <dgm:spPr/>
    </dgm:pt>
    <dgm:pt modelId="{8A8750BD-4994-422E-A042-DB06AB9BF334}" type="pres">
      <dgm:prSet presAssocID="{FF293F72-9967-439C-894F-BE693846324A}" presName="parentLin" presStyleCnt="0"/>
      <dgm:spPr/>
    </dgm:pt>
    <dgm:pt modelId="{8B53AA06-8C6D-49B1-A8FE-C3CB62F6C65C}" type="pres">
      <dgm:prSet presAssocID="{FF293F72-9967-439C-894F-BE693846324A}" presName="parentLeftMargin" presStyleLbl="node1" presStyleIdx="1" presStyleCnt="4"/>
      <dgm:spPr/>
      <dgm:t>
        <a:bodyPr/>
        <a:lstStyle/>
        <a:p>
          <a:endParaRPr lang="zh-CN" altLang="en-US"/>
        </a:p>
      </dgm:t>
    </dgm:pt>
    <dgm:pt modelId="{76045D86-2FD4-42A1-B36E-16B9BDECE05A}" type="pres">
      <dgm:prSet presAssocID="{FF293F72-9967-439C-894F-BE693846324A}" presName="parentText" presStyleLbl="node1" presStyleIdx="2" presStyleCnt="4">
        <dgm:presLayoutVars>
          <dgm:chMax val="0"/>
          <dgm:bulletEnabled val="1"/>
        </dgm:presLayoutVars>
      </dgm:prSet>
      <dgm:spPr/>
      <dgm:t>
        <a:bodyPr/>
        <a:lstStyle/>
        <a:p>
          <a:endParaRPr lang="zh-CN" altLang="en-US"/>
        </a:p>
      </dgm:t>
    </dgm:pt>
    <dgm:pt modelId="{86758528-7CB7-4A2B-A750-4534175D74B3}" type="pres">
      <dgm:prSet presAssocID="{FF293F72-9967-439C-894F-BE693846324A}" presName="negativeSpace" presStyleCnt="0"/>
      <dgm:spPr/>
    </dgm:pt>
    <dgm:pt modelId="{3F1B5390-A038-424B-AEA0-542DEB1A0CDD}" type="pres">
      <dgm:prSet presAssocID="{FF293F72-9967-439C-894F-BE693846324A}" presName="childText" presStyleLbl="conFgAcc1" presStyleIdx="2" presStyleCnt="4">
        <dgm:presLayoutVars>
          <dgm:bulletEnabled val="1"/>
        </dgm:presLayoutVars>
      </dgm:prSet>
      <dgm:spPr/>
    </dgm:pt>
    <dgm:pt modelId="{222D0206-779C-40B8-B210-428A8CFE840F}" type="pres">
      <dgm:prSet presAssocID="{7A5D20C0-BBB4-4171-8FA0-75BAD094D4E1}" presName="spaceBetweenRectangles" presStyleCnt="0"/>
      <dgm:spPr/>
    </dgm:pt>
    <dgm:pt modelId="{49E084F3-3794-4E15-8A71-B5BAC4555CFB}" type="pres">
      <dgm:prSet presAssocID="{A7071834-82AC-4E16-959C-5FFD9C84BEC7}" presName="parentLin" presStyleCnt="0"/>
      <dgm:spPr/>
    </dgm:pt>
    <dgm:pt modelId="{918CFE5A-D85C-4BFB-9CBB-DFFFCA4F6E6F}" type="pres">
      <dgm:prSet presAssocID="{A7071834-82AC-4E16-959C-5FFD9C84BEC7}" presName="parentLeftMargin" presStyleLbl="node1" presStyleIdx="2" presStyleCnt="4"/>
      <dgm:spPr/>
      <dgm:t>
        <a:bodyPr/>
        <a:lstStyle/>
        <a:p>
          <a:endParaRPr lang="zh-CN" altLang="en-US"/>
        </a:p>
      </dgm:t>
    </dgm:pt>
    <dgm:pt modelId="{0BF6340B-EC34-4975-9E78-BBF254556EF3}" type="pres">
      <dgm:prSet presAssocID="{A7071834-82AC-4E16-959C-5FFD9C84BEC7}" presName="parentText" presStyleLbl="node1" presStyleIdx="3" presStyleCnt="4">
        <dgm:presLayoutVars>
          <dgm:chMax val="0"/>
          <dgm:bulletEnabled val="1"/>
        </dgm:presLayoutVars>
      </dgm:prSet>
      <dgm:spPr/>
      <dgm:t>
        <a:bodyPr/>
        <a:lstStyle/>
        <a:p>
          <a:endParaRPr lang="zh-CN" altLang="en-US"/>
        </a:p>
      </dgm:t>
    </dgm:pt>
    <dgm:pt modelId="{6BAFCB30-6C04-4D03-85F6-DDA978543711}" type="pres">
      <dgm:prSet presAssocID="{A7071834-82AC-4E16-959C-5FFD9C84BEC7}" presName="negativeSpace" presStyleCnt="0"/>
      <dgm:spPr/>
    </dgm:pt>
    <dgm:pt modelId="{0803ACA5-BFA5-4553-8526-E877DE7C1E09}" type="pres">
      <dgm:prSet presAssocID="{A7071834-82AC-4E16-959C-5FFD9C84BEC7}" presName="childText" presStyleLbl="conFgAcc1" presStyleIdx="3" presStyleCnt="4">
        <dgm:presLayoutVars>
          <dgm:bulletEnabled val="1"/>
        </dgm:presLayoutVars>
      </dgm:prSet>
      <dgm:spPr/>
    </dgm:pt>
  </dgm:ptLst>
  <dgm:cxnLst>
    <dgm:cxn modelId="{1E9D84DC-6DA7-496E-93B7-DEA4312826AD}" type="presOf" srcId="{FF293F72-9967-439C-894F-BE693846324A}" destId="{76045D86-2FD4-42A1-B36E-16B9BDECE05A}" srcOrd="1" destOrd="0" presId="urn:microsoft.com/office/officeart/2005/8/layout/list1"/>
    <dgm:cxn modelId="{5D1FD30A-02F8-4AA7-AB78-07A155EE618B}" type="presOf" srcId="{028085F8-7A1B-48D4-8520-5A9DAE2C9202}" destId="{BF2FEE0F-B256-49AA-ACA7-195A0CCAA42C}" srcOrd="0" destOrd="0" presId="urn:microsoft.com/office/officeart/2005/8/layout/list1"/>
    <dgm:cxn modelId="{E1AFB050-F746-488F-BBB1-8F7E70849CB0}" type="presOf" srcId="{40F883BA-AE97-464B-9017-661DC81E6E7D}" destId="{4DB1E6F8-05D4-4FDE-9854-0ECCF0FA7591}" srcOrd="1" destOrd="0" presId="urn:microsoft.com/office/officeart/2005/8/layout/list1"/>
    <dgm:cxn modelId="{4CCB62DE-B843-4368-AE21-103F1FDA0C11}" srcId="{0E33A355-C144-4362-934B-B724EBDA22B5}" destId="{40F883BA-AE97-464B-9017-661DC81E6E7D}" srcOrd="1" destOrd="0" parTransId="{5EE6CEB1-BF98-4B9B-B620-F49EC98FCC3E}" sibTransId="{6D613A09-12CA-49D5-9157-DC2E322D0A86}"/>
    <dgm:cxn modelId="{24A378C1-01FA-4BEA-8772-90A6607A4A5B}" type="presOf" srcId="{FF293F72-9967-439C-894F-BE693846324A}" destId="{8B53AA06-8C6D-49B1-A8FE-C3CB62F6C65C}" srcOrd="0" destOrd="0" presId="urn:microsoft.com/office/officeart/2005/8/layout/list1"/>
    <dgm:cxn modelId="{1E397D16-04AC-488D-8DD4-7FC9C49F6287}" type="presOf" srcId="{0E33A355-C144-4362-934B-B724EBDA22B5}" destId="{48ECCE8E-C3FB-4666-8063-A42CB12424E3}" srcOrd="0" destOrd="0" presId="urn:microsoft.com/office/officeart/2005/8/layout/list1"/>
    <dgm:cxn modelId="{674285F5-E5FE-4D0C-A038-22E949F385E1}" srcId="{0E33A355-C144-4362-934B-B724EBDA22B5}" destId="{028085F8-7A1B-48D4-8520-5A9DAE2C9202}" srcOrd="0" destOrd="0" parTransId="{100144C6-EEF2-4B75-9465-DAE0ED0113FF}" sibTransId="{F114067F-EAB7-4F6E-A975-3A2AB5F92F2B}"/>
    <dgm:cxn modelId="{B67EBFC3-B249-4963-B1F4-29F03360D0AB}" srcId="{0E33A355-C144-4362-934B-B724EBDA22B5}" destId="{FF293F72-9967-439C-894F-BE693846324A}" srcOrd="2" destOrd="0" parTransId="{820513A3-3B1D-43B9-80C8-7901751A46EA}" sibTransId="{7A5D20C0-BBB4-4171-8FA0-75BAD094D4E1}"/>
    <dgm:cxn modelId="{FA6514F7-03CB-4AD5-9F69-381CEC8972C3}" srcId="{0E33A355-C144-4362-934B-B724EBDA22B5}" destId="{A7071834-82AC-4E16-959C-5FFD9C84BEC7}" srcOrd="3" destOrd="0" parTransId="{7F9A0D56-0524-4464-AD08-D934F14B9E9E}" sibTransId="{19EA5F40-1B7B-471A-8E76-02EB1F4A718B}"/>
    <dgm:cxn modelId="{58DE8A25-B4B1-4F98-90A5-1C1FFFF9CAC5}" type="presOf" srcId="{40F883BA-AE97-464B-9017-661DC81E6E7D}" destId="{EABD4D83-4D1F-49DD-A929-F60922D73246}" srcOrd="0" destOrd="0" presId="urn:microsoft.com/office/officeart/2005/8/layout/list1"/>
    <dgm:cxn modelId="{58B197CA-B589-4475-A20B-9601DB3DDF92}" type="presOf" srcId="{A7071834-82AC-4E16-959C-5FFD9C84BEC7}" destId="{918CFE5A-D85C-4BFB-9CBB-DFFFCA4F6E6F}" srcOrd="0" destOrd="0" presId="urn:microsoft.com/office/officeart/2005/8/layout/list1"/>
    <dgm:cxn modelId="{E7FDEC8B-42C0-441C-8563-74AD62DEC5F6}" type="presOf" srcId="{A7071834-82AC-4E16-959C-5FFD9C84BEC7}" destId="{0BF6340B-EC34-4975-9E78-BBF254556EF3}" srcOrd="1" destOrd="0" presId="urn:microsoft.com/office/officeart/2005/8/layout/list1"/>
    <dgm:cxn modelId="{AFC95115-19C6-4C84-BD07-DB054B2FA5E6}" type="presOf" srcId="{028085F8-7A1B-48D4-8520-5A9DAE2C9202}" destId="{0D57723F-B88E-4980-A0F4-762D0AC338F2}" srcOrd="1" destOrd="0" presId="urn:microsoft.com/office/officeart/2005/8/layout/list1"/>
    <dgm:cxn modelId="{519EEC1C-A850-46E3-9CE0-6DBD7CA3DF21}" type="presParOf" srcId="{48ECCE8E-C3FB-4666-8063-A42CB12424E3}" destId="{B9FE3A09-B92F-4232-A725-50114E54CB70}" srcOrd="0" destOrd="0" presId="urn:microsoft.com/office/officeart/2005/8/layout/list1"/>
    <dgm:cxn modelId="{5F8946A6-530A-4925-98D2-F3937F7F1F94}" type="presParOf" srcId="{B9FE3A09-B92F-4232-A725-50114E54CB70}" destId="{BF2FEE0F-B256-49AA-ACA7-195A0CCAA42C}" srcOrd="0" destOrd="0" presId="urn:microsoft.com/office/officeart/2005/8/layout/list1"/>
    <dgm:cxn modelId="{004B4E09-608E-4817-A5F3-E13CE91F3F51}" type="presParOf" srcId="{B9FE3A09-B92F-4232-A725-50114E54CB70}" destId="{0D57723F-B88E-4980-A0F4-762D0AC338F2}" srcOrd="1" destOrd="0" presId="urn:microsoft.com/office/officeart/2005/8/layout/list1"/>
    <dgm:cxn modelId="{C20B3BAB-EE0F-4B79-95C3-305B735D2AB6}" type="presParOf" srcId="{48ECCE8E-C3FB-4666-8063-A42CB12424E3}" destId="{045B6E4C-2019-4387-AA4D-32113CC6DE3C}" srcOrd="1" destOrd="0" presId="urn:microsoft.com/office/officeart/2005/8/layout/list1"/>
    <dgm:cxn modelId="{6EFAFD60-0DA6-4F70-B3A8-6DDA3623F934}" type="presParOf" srcId="{48ECCE8E-C3FB-4666-8063-A42CB12424E3}" destId="{7140C7AF-2303-43C9-96B3-81EB441293AF}" srcOrd="2" destOrd="0" presId="urn:microsoft.com/office/officeart/2005/8/layout/list1"/>
    <dgm:cxn modelId="{3109D80E-2FFF-42C2-A84F-EFD2175F1869}" type="presParOf" srcId="{48ECCE8E-C3FB-4666-8063-A42CB12424E3}" destId="{2B449B18-DEB1-4E5D-829B-49E516322FC7}" srcOrd="3" destOrd="0" presId="urn:microsoft.com/office/officeart/2005/8/layout/list1"/>
    <dgm:cxn modelId="{F214C976-B517-4DAB-89FC-66E48F648AB2}" type="presParOf" srcId="{48ECCE8E-C3FB-4666-8063-A42CB12424E3}" destId="{3DF3207C-EEA4-4FC3-8682-0FC94690E336}" srcOrd="4" destOrd="0" presId="urn:microsoft.com/office/officeart/2005/8/layout/list1"/>
    <dgm:cxn modelId="{8686816C-A0DA-4F4C-A5CD-078686E8ACBB}" type="presParOf" srcId="{3DF3207C-EEA4-4FC3-8682-0FC94690E336}" destId="{EABD4D83-4D1F-49DD-A929-F60922D73246}" srcOrd="0" destOrd="0" presId="urn:microsoft.com/office/officeart/2005/8/layout/list1"/>
    <dgm:cxn modelId="{FD4FC9F7-9CA6-4C41-9B76-B49E2F8F28EB}" type="presParOf" srcId="{3DF3207C-EEA4-4FC3-8682-0FC94690E336}" destId="{4DB1E6F8-05D4-4FDE-9854-0ECCF0FA7591}" srcOrd="1" destOrd="0" presId="urn:microsoft.com/office/officeart/2005/8/layout/list1"/>
    <dgm:cxn modelId="{BCE99081-4A02-4AC1-BD78-8456AECA195D}" type="presParOf" srcId="{48ECCE8E-C3FB-4666-8063-A42CB12424E3}" destId="{DB027EB0-3CB6-4F1A-BEEF-D9761F8653DB}" srcOrd="5" destOrd="0" presId="urn:microsoft.com/office/officeart/2005/8/layout/list1"/>
    <dgm:cxn modelId="{172E789F-1373-4CAC-A680-7DC44A717D56}" type="presParOf" srcId="{48ECCE8E-C3FB-4666-8063-A42CB12424E3}" destId="{3055B44C-E7ED-40E8-8BFC-EFA3E32B8C5B}" srcOrd="6" destOrd="0" presId="urn:microsoft.com/office/officeart/2005/8/layout/list1"/>
    <dgm:cxn modelId="{3D1ADE06-5C5F-47DC-A2A0-9EBB9F7DB984}" type="presParOf" srcId="{48ECCE8E-C3FB-4666-8063-A42CB12424E3}" destId="{68C9CB7A-EF7B-4FBF-A809-B744E45AC160}" srcOrd="7" destOrd="0" presId="urn:microsoft.com/office/officeart/2005/8/layout/list1"/>
    <dgm:cxn modelId="{751E382E-4B02-4A8E-9997-F7340FE6E31A}" type="presParOf" srcId="{48ECCE8E-C3FB-4666-8063-A42CB12424E3}" destId="{8A8750BD-4994-422E-A042-DB06AB9BF334}" srcOrd="8" destOrd="0" presId="urn:microsoft.com/office/officeart/2005/8/layout/list1"/>
    <dgm:cxn modelId="{C8463FC7-39FA-4CF9-BB21-2E48A0D4BB7B}" type="presParOf" srcId="{8A8750BD-4994-422E-A042-DB06AB9BF334}" destId="{8B53AA06-8C6D-49B1-A8FE-C3CB62F6C65C}" srcOrd="0" destOrd="0" presId="urn:microsoft.com/office/officeart/2005/8/layout/list1"/>
    <dgm:cxn modelId="{401A98C8-88F4-4280-9B56-5C252953B859}" type="presParOf" srcId="{8A8750BD-4994-422E-A042-DB06AB9BF334}" destId="{76045D86-2FD4-42A1-B36E-16B9BDECE05A}" srcOrd="1" destOrd="0" presId="urn:microsoft.com/office/officeart/2005/8/layout/list1"/>
    <dgm:cxn modelId="{4B59629C-2108-402B-BCC0-52F964ABD312}" type="presParOf" srcId="{48ECCE8E-C3FB-4666-8063-A42CB12424E3}" destId="{86758528-7CB7-4A2B-A750-4534175D74B3}" srcOrd="9" destOrd="0" presId="urn:microsoft.com/office/officeart/2005/8/layout/list1"/>
    <dgm:cxn modelId="{4095B9B0-873E-43C5-AEF9-2C253F47308C}" type="presParOf" srcId="{48ECCE8E-C3FB-4666-8063-A42CB12424E3}" destId="{3F1B5390-A038-424B-AEA0-542DEB1A0CDD}" srcOrd="10" destOrd="0" presId="urn:microsoft.com/office/officeart/2005/8/layout/list1"/>
    <dgm:cxn modelId="{B99981CF-7E2D-4F3E-8A52-46931DB50E40}" type="presParOf" srcId="{48ECCE8E-C3FB-4666-8063-A42CB12424E3}" destId="{222D0206-779C-40B8-B210-428A8CFE840F}" srcOrd="11" destOrd="0" presId="urn:microsoft.com/office/officeart/2005/8/layout/list1"/>
    <dgm:cxn modelId="{B331DF8B-FBAC-4A9D-AD01-E7F6B9E63CBC}" type="presParOf" srcId="{48ECCE8E-C3FB-4666-8063-A42CB12424E3}" destId="{49E084F3-3794-4E15-8A71-B5BAC4555CFB}" srcOrd="12" destOrd="0" presId="urn:microsoft.com/office/officeart/2005/8/layout/list1"/>
    <dgm:cxn modelId="{DE2408B4-1482-4625-8DF5-135E1F5C2DE8}" type="presParOf" srcId="{49E084F3-3794-4E15-8A71-B5BAC4555CFB}" destId="{918CFE5A-D85C-4BFB-9CBB-DFFFCA4F6E6F}" srcOrd="0" destOrd="0" presId="urn:microsoft.com/office/officeart/2005/8/layout/list1"/>
    <dgm:cxn modelId="{A3F11A0D-33BB-4BCB-9937-295225C00013}" type="presParOf" srcId="{49E084F3-3794-4E15-8A71-B5BAC4555CFB}" destId="{0BF6340B-EC34-4975-9E78-BBF254556EF3}" srcOrd="1" destOrd="0" presId="urn:microsoft.com/office/officeart/2005/8/layout/list1"/>
    <dgm:cxn modelId="{3CE20F31-D4B5-4A21-8B65-5192341E3999}" type="presParOf" srcId="{48ECCE8E-C3FB-4666-8063-A42CB12424E3}" destId="{6BAFCB30-6C04-4D03-85F6-DDA978543711}" srcOrd="13" destOrd="0" presId="urn:microsoft.com/office/officeart/2005/8/layout/list1"/>
    <dgm:cxn modelId="{17DB0CD0-1A8F-4B70-AD38-9221A554F6E7}" type="presParOf" srcId="{48ECCE8E-C3FB-4666-8063-A42CB12424E3}" destId="{0803ACA5-BFA5-4553-8526-E877DE7C1E0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D7F63D-BCCD-4916-8034-A219EC38C6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D8253C40-C888-4374-AA4A-2F8CDCE1E843}">
      <dgm:prSet phldrT="[文本]"/>
      <dgm:spPr/>
      <dgm:t>
        <a:bodyPr/>
        <a:lstStyle/>
        <a:p>
          <a:r>
            <a:rPr lang="en-US" altLang="zh-CN" dirty="0" smtClean="0"/>
            <a:t>5    </a:t>
          </a:r>
          <a:r>
            <a:rPr lang="zh-CN" altLang="en-US" dirty="0" smtClean="0"/>
            <a:t>研究方法</a:t>
          </a:r>
          <a:endParaRPr lang="zh-CN" altLang="en-US" dirty="0"/>
        </a:p>
      </dgm:t>
    </dgm:pt>
    <dgm:pt modelId="{CA84D2BD-65D8-4E5C-8066-0E75D42BA62D}" type="parTrans" cxnId="{1F95A489-DBCE-451A-970D-FB36BB5B1204}">
      <dgm:prSet/>
      <dgm:spPr/>
      <dgm:t>
        <a:bodyPr/>
        <a:lstStyle/>
        <a:p>
          <a:endParaRPr lang="zh-CN" altLang="en-US"/>
        </a:p>
      </dgm:t>
    </dgm:pt>
    <dgm:pt modelId="{D3FDF843-5E05-414F-B102-1BD5095ACF5F}" type="sibTrans" cxnId="{1F95A489-DBCE-451A-970D-FB36BB5B1204}">
      <dgm:prSet/>
      <dgm:spPr/>
      <dgm:t>
        <a:bodyPr/>
        <a:lstStyle/>
        <a:p>
          <a:endParaRPr lang="zh-CN" altLang="en-US"/>
        </a:p>
      </dgm:t>
    </dgm:pt>
    <dgm:pt modelId="{A2CA64DB-4FFD-4C36-8997-4C062B25EE8F}">
      <dgm:prSet phldrT="[文本]"/>
      <dgm:spPr/>
      <dgm:t>
        <a:bodyPr/>
        <a:lstStyle/>
        <a:p>
          <a:r>
            <a:rPr lang="en-US" altLang="zh-CN" dirty="0" smtClean="0"/>
            <a:t>7    </a:t>
          </a:r>
          <a:r>
            <a:rPr lang="zh-CN" altLang="en-US" dirty="0" smtClean="0"/>
            <a:t>预期成果及表现</a:t>
          </a:r>
          <a:endParaRPr lang="zh-CN" altLang="en-US" dirty="0"/>
        </a:p>
      </dgm:t>
    </dgm:pt>
    <dgm:pt modelId="{F9FED317-0821-4A8D-B1D0-E198FF2CBB14}" type="parTrans" cxnId="{13DFD55E-CDAC-48B6-81BF-FA6D87FDC2D8}">
      <dgm:prSet/>
      <dgm:spPr/>
      <dgm:t>
        <a:bodyPr/>
        <a:lstStyle/>
        <a:p>
          <a:endParaRPr lang="zh-CN" altLang="en-US"/>
        </a:p>
      </dgm:t>
    </dgm:pt>
    <dgm:pt modelId="{60A1D54D-5621-429C-9703-3B803571631E}" type="sibTrans" cxnId="{13DFD55E-CDAC-48B6-81BF-FA6D87FDC2D8}">
      <dgm:prSet/>
      <dgm:spPr/>
      <dgm:t>
        <a:bodyPr/>
        <a:lstStyle/>
        <a:p>
          <a:endParaRPr lang="zh-CN" altLang="en-US"/>
        </a:p>
      </dgm:t>
    </dgm:pt>
    <dgm:pt modelId="{93CB8E1E-B057-4190-BD4B-9DB1CA656A8B}">
      <dgm:prSet phldrT="[文本]"/>
      <dgm:spPr/>
      <dgm:t>
        <a:bodyPr/>
        <a:lstStyle/>
        <a:p>
          <a:r>
            <a:rPr lang="en-US" altLang="zh-CN" dirty="0" smtClean="0"/>
            <a:t>8    </a:t>
          </a:r>
          <a:r>
            <a:rPr lang="zh-CN" altLang="en-US" dirty="0" smtClean="0"/>
            <a:t>参加者的学术背景</a:t>
          </a:r>
          <a:endParaRPr lang="zh-CN" altLang="en-US" dirty="0"/>
        </a:p>
      </dgm:t>
    </dgm:pt>
    <dgm:pt modelId="{9D3B7101-2A83-44AC-A295-CFAF98B7B1BF}" type="parTrans" cxnId="{1ADC0346-347C-42C7-A702-177673C027EA}">
      <dgm:prSet/>
      <dgm:spPr/>
      <dgm:t>
        <a:bodyPr/>
        <a:lstStyle/>
        <a:p>
          <a:endParaRPr lang="zh-CN" altLang="en-US"/>
        </a:p>
      </dgm:t>
    </dgm:pt>
    <dgm:pt modelId="{3CE97418-8F8A-4B28-ABEE-08A55D7E51F0}" type="sibTrans" cxnId="{1ADC0346-347C-42C7-A702-177673C027EA}">
      <dgm:prSet/>
      <dgm:spPr/>
      <dgm:t>
        <a:bodyPr/>
        <a:lstStyle/>
        <a:p>
          <a:endParaRPr lang="zh-CN" altLang="en-US"/>
        </a:p>
      </dgm:t>
    </dgm:pt>
    <dgm:pt modelId="{9CD17205-66D5-46BE-A113-4C21313F20F8}">
      <dgm:prSet/>
      <dgm:spPr/>
      <dgm:t>
        <a:bodyPr/>
        <a:lstStyle/>
        <a:p>
          <a:r>
            <a:rPr lang="en-US" altLang="zh-CN" dirty="0" smtClean="0"/>
            <a:t>6    </a:t>
          </a:r>
          <a:r>
            <a:rPr lang="zh-CN" altLang="en-US" dirty="0" smtClean="0"/>
            <a:t>研究步骤</a:t>
          </a:r>
          <a:endParaRPr lang="zh-CN" altLang="en-US" dirty="0"/>
        </a:p>
      </dgm:t>
    </dgm:pt>
    <dgm:pt modelId="{A62887D3-796D-447B-984A-8B3EEE1612C7}" type="parTrans" cxnId="{681F43AC-EC98-4DC7-9B48-7D7F939CF8E8}">
      <dgm:prSet/>
      <dgm:spPr/>
    </dgm:pt>
    <dgm:pt modelId="{1338E83E-9FB6-4C90-A061-98FD9E8E6B82}" type="sibTrans" cxnId="{681F43AC-EC98-4DC7-9B48-7D7F939CF8E8}">
      <dgm:prSet/>
      <dgm:spPr/>
    </dgm:pt>
    <dgm:pt modelId="{444E8005-1DE7-460C-A055-29418453671C}" type="pres">
      <dgm:prSet presAssocID="{B4D7F63D-BCCD-4916-8034-A219EC38C62E}" presName="linear" presStyleCnt="0">
        <dgm:presLayoutVars>
          <dgm:dir/>
          <dgm:animLvl val="lvl"/>
          <dgm:resizeHandles val="exact"/>
        </dgm:presLayoutVars>
      </dgm:prSet>
      <dgm:spPr/>
      <dgm:t>
        <a:bodyPr/>
        <a:lstStyle/>
        <a:p>
          <a:endParaRPr lang="zh-CN" altLang="en-US"/>
        </a:p>
      </dgm:t>
    </dgm:pt>
    <dgm:pt modelId="{AB7D88E4-A68B-4E52-AE0D-CA8E7F224B5E}" type="pres">
      <dgm:prSet presAssocID="{D8253C40-C888-4374-AA4A-2F8CDCE1E843}" presName="parentLin" presStyleCnt="0"/>
      <dgm:spPr/>
    </dgm:pt>
    <dgm:pt modelId="{58354E10-E9B8-4169-AB05-47BEEB698D51}" type="pres">
      <dgm:prSet presAssocID="{D8253C40-C888-4374-AA4A-2F8CDCE1E843}" presName="parentLeftMargin" presStyleLbl="node1" presStyleIdx="0" presStyleCnt="4"/>
      <dgm:spPr/>
      <dgm:t>
        <a:bodyPr/>
        <a:lstStyle/>
        <a:p>
          <a:endParaRPr lang="zh-CN" altLang="en-US"/>
        </a:p>
      </dgm:t>
    </dgm:pt>
    <dgm:pt modelId="{18428C24-54EE-4765-A3AE-A43B6712D539}" type="pres">
      <dgm:prSet presAssocID="{D8253C40-C888-4374-AA4A-2F8CDCE1E843}" presName="parentText" presStyleLbl="node1" presStyleIdx="0" presStyleCnt="4">
        <dgm:presLayoutVars>
          <dgm:chMax val="0"/>
          <dgm:bulletEnabled val="1"/>
        </dgm:presLayoutVars>
      </dgm:prSet>
      <dgm:spPr/>
      <dgm:t>
        <a:bodyPr/>
        <a:lstStyle/>
        <a:p>
          <a:endParaRPr lang="zh-CN" altLang="en-US"/>
        </a:p>
      </dgm:t>
    </dgm:pt>
    <dgm:pt modelId="{67F2F2F9-D43F-4B2D-9C64-0972E1CC00CA}" type="pres">
      <dgm:prSet presAssocID="{D8253C40-C888-4374-AA4A-2F8CDCE1E843}" presName="negativeSpace" presStyleCnt="0"/>
      <dgm:spPr/>
    </dgm:pt>
    <dgm:pt modelId="{AEF05BDD-6DC2-4183-8B28-8AF4E75BB1DA}" type="pres">
      <dgm:prSet presAssocID="{D8253C40-C888-4374-AA4A-2F8CDCE1E843}" presName="childText" presStyleLbl="conFgAcc1" presStyleIdx="0" presStyleCnt="4">
        <dgm:presLayoutVars>
          <dgm:bulletEnabled val="1"/>
        </dgm:presLayoutVars>
      </dgm:prSet>
      <dgm:spPr/>
    </dgm:pt>
    <dgm:pt modelId="{522B76BE-5F57-4FA0-9664-30F056E86F9B}" type="pres">
      <dgm:prSet presAssocID="{D3FDF843-5E05-414F-B102-1BD5095ACF5F}" presName="spaceBetweenRectangles" presStyleCnt="0"/>
      <dgm:spPr/>
    </dgm:pt>
    <dgm:pt modelId="{7C5AE60B-F036-41F3-9F0B-D0458E3890DA}" type="pres">
      <dgm:prSet presAssocID="{9CD17205-66D5-46BE-A113-4C21313F20F8}" presName="parentLin" presStyleCnt="0"/>
      <dgm:spPr/>
    </dgm:pt>
    <dgm:pt modelId="{7AF74B00-4623-426A-9188-638D1E9976F6}" type="pres">
      <dgm:prSet presAssocID="{9CD17205-66D5-46BE-A113-4C21313F20F8}" presName="parentLeftMargin" presStyleLbl="node1" presStyleIdx="0" presStyleCnt="4"/>
      <dgm:spPr/>
      <dgm:t>
        <a:bodyPr/>
        <a:lstStyle/>
        <a:p>
          <a:endParaRPr lang="zh-CN" altLang="en-US"/>
        </a:p>
      </dgm:t>
    </dgm:pt>
    <dgm:pt modelId="{E9379037-21FD-440D-9B7A-BAA9AF6A7001}" type="pres">
      <dgm:prSet presAssocID="{9CD17205-66D5-46BE-A113-4C21313F20F8}" presName="parentText" presStyleLbl="node1" presStyleIdx="1" presStyleCnt="4">
        <dgm:presLayoutVars>
          <dgm:chMax val="0"/>
          <dgm:bulletEnabled val="1"/>
        </dgm:presLayoutVars>
      </dgm:prSet>
      <dgm:spPr/>
      <dgm:t>
        <a:bodyPr/>
        <a:lstStyle/>
        <a:p>
          <a:endParaRPr lang="zh-CN" altLang="en-US"/>
        </a:p>
      </dgm:t>
    </dgm:pt>
    <dgm:pt modelId="{6C769063-E40F-457A-B2EC-B7695EBFC8B9}" type="pres">
      <dgm:prSet presAssocID="{9CD17205-66D5-46BE-A113-4C21313F20F8}" presName="negativeSpace" presStyleCnt="0"/>
      <dgm:spPr/>
    </dgm:pt>
    <dgm:pt modelId="{76823613-496B-4304-B679-5129F48691DD}" type="pres">
      <dgm:prSet presAssocID="{9CD17205-66D5-46BE-A113-4C21313F20F8}" presName="childText" presStyleLbl="conFgAcc1" presStyleIdx="1" presStyleCnt="4">
        <dgm:presLayoutVars>
          <dgm:bulletEnabled val="1"/>
        </dgm:presLayoutVars>
      </dgm:prSet>
      <dgm:spPr/>
    </dgm:pt>
    <dgm:pt modelId="{208C6149-21F0-4164-82EB-9B3EB5AD49E8}" type="pres">
      <dgm:prSet presAssocID="{1338E83E-9FB6-4C90-A061-98FD9E8E6B82}" presName="spaceBetweenRectangles" presStyleCnt="0"/>
      <dgm:spPr/>
    </dgm:pt>
    <dgm:pt modelId="{C8485BF3-2BD8-4A03-ABC4-1E92F9D0DBFD}" type="pres">
      <dgm:prSet presAssocID="{A2CA64DB-4FFD-4C36-8997-4C062B25EE8F}" presName="parentLin" presStyleCnt="0"/>
      <dgm:spPr/>
    </dgm:pt>
    <dgm:pt modelId="{E254ACDE-496F-450D-8D06-A2CE0C39E28C}" type="pres">
      <dgm:prSet presAssocID="{A2CA64DB-4FFD-4C36-8997-4C062B25EE8F}" presName="parentLeftMargin" presStyleLbl="node1" presStyleIdx="1" presStyleCnt="4"/>
      <dgm:spPr/>
      <dgm:t>
        <a:bodyPr/>
        <a:lstStyle/>
        <a:p>
          <a:endParaRPr lang="zh-CN" altLang="en-US"/>
        </a:p>
      </dgm:t>
    </dgm:pt>
    <dgm:pt modelId="{90EBCEBF-D77D-4F48-B584-5F7849D5C7DE}" type="pres">
      <dgm:prSet presAssocID="{A2CA64DB-4FFD-4C36-8997-4C062B25EE8F}" presName="parentText" presStyleLbl="node1" presStyleIdx="2" presStyleCnt="4">
        <dgm:presLayoutVars>
          <dgm:chMax val="0"/>
          <dgm:bulletEnabled val="1"/>
        </dgm:presLayoutVars>
      </dgm:prSet>
      <dgm:spPr/>
      <dgm:t>
        <a:bodyPr/>
        <a:lstStyle/>
        <a:p>
          <a:endParaRPr lang="zh-CN" altLang="en-US"/>
        </a:p>
      </dgm:t>
    </dgm:pt>
    <dgm:pt modelId="{0EF78F9F-875C-456F-94DE-3CBC88223504}" type="pres">
      <dgm:prSet presAssocID="{A2CA64DB-4FFD-4C36-8997-4C062B25EE8F}" presName="negativeSpace" presStyleCnt="0"/>
      <dgm:spPr/>
    </dgm:pt>
    <dgm:pt modelId="{ADD6A15D-97E5-4785-9771-2945473FE7F0}" type="pres">
      <dgm:prSet presAssocID="{A2CA64DB-4FFD-4C36-8997-4C062B25EE8F}" presName="childText" presStyleLbl="conFgAcc1" presStyleIdx="2" presStyleCnt="4">
        <dgm:presLayoutVars>
          <dgm:bulletEnabled val="1"/>
        </dgm:presLayoutVars>
      </dgm:prSet>
      <dgm:spPr/>
    </dgm:pt>
    <dgm:pt modelId="{1E5DB287-06F5-47C7-8A6A-943D57F31D2D}" type="pres">
      <dgm:prSet presAssocID="{60A1D54D-5621-429C-9703-3B803571631E}" presName="spaceBetweenRectangles" presStyleCnt="0"/>
      <dgm:spPr/>
    </dgm:pt>
    <dgm:pt modelId="{B55A7F1C-EAC6-44CB-BB0F-5A11C57EC106}" type="pres">
      <dgm:prSet presAssocID="{93CB8E1E-B057-4190-BD4B-9DB1CA656A8B}" presName="parentLin" presStyleCnt="0"/>
      <dgm:spPr/>
    </dgm:pt>
    <dgm:pt modelId="{76339AF5-2F09-422C-AED7-7C2DEDCAE0C7}" type="pres">
      <dgm:prSet presAssocID="{93CB8E1E-B057-4190-BD4B-9DB1CA656A8B}" presName="parentLeftMargin" presStyleLbl="node1" presStyleIdx="2" presStyleCnt="4"/>
      <dgm:spPr/>
      <dgm:t>
        <a:bodyPr/>
        <a:lstStyle/>
        <a:p>
          <a:endParaRPr lang="zh-CN" altLang="en-US"/>
        </a:p>
      </dgm:t>
    </dgm:pt>
    <dgm:pt modelId="{E375B60E-4AE1-4CD0-AC27-5FC1BC8FDEEA}" type="pres">
      <dgm:prSet presAssocID="{93CB8E1E-B057-4190-BD4B-9DB1CA656A8B}" presName="parentText" presStyleLbl="node1" presStyleIdx="3" presStyleCnt="4">
        <dgm:presLayoutVars>
          <dgm:chMax val="0"/>
          <dgm:bulletEnabled val="1"/>
        </dgm:presLayoutVars>
      </dgm:prSet>
      <dgm:spPr/>
      <dgm:t>
        <a:bodyPr/>
        <a:lstStyle/>
        <a:p>
          <a:endParaRPr lang="zh-CN" altLang="en-US"/>
        </a:p>
      </dgm:t>
    </dgm:pt>
    <dgm:pt modelId="{0AF67D7B-3AF5-4A81-9C94-F14A4F55FA0D}" type="pres">
      <dgm:prSet presAssocID="{93CB8E1E-B057-4190-BD4B-9DB1CA656A8B}" presName="negativeSpace" presStyleCnt="0"/>
      <dgm:spPr/>
    </dgm:pt>
    <dgm:pt modelId="{EF0DC33F-C9B4-4956-9610-96FA6199D278}" type="pres">
      <dgm:prSet presAssocID="{93CB8E1E-B057-4190-BD4B-9DB1CA656A8B}" presName="childText" presStyleLbl="conFgAcc1" presStyleIdx="3" presStyleCnt="4">
        <dgm:presLayoutVars>
          <dgm:bulletEnabled val="1"/>
        </dgm:presLayoutVars>
      </dgm:prSet>
      <dgm:spPr/>
    </dgm:pt>
  </dgm:ptLst>
  <dgm:cxnLst>
    <dgm:cxn modelId="{1ADC0346-347C-42C7-A702-177673C027EA}" srcId="{B4D7F63D-BCCD-4916-8034-A219EC38C62E}" destId="{93CB8E1E-B057-4190-BD4B-9DB1CA656A8B}" srcOrd="3" destOrd="0" parTransId="{9D3B7101-2A83-44AC-A295-CFAF98B7B1BF}" sibTransId="{3CE97418-8F8A-4B28-ABEE-08A55D7E51F0}"/>
    <dgm:cxn modelId="{4784DD42-D043-4371-8056-144AA4D6740B}" type="presOf" srcId="{9CD17205-66D5-46BE-A113-4C21313F20F8}" destId="{E9379037-21FD-440D-9B7A-BAA9AF6A7001}" srcOrd="1" destOrd="0" presId="urn:microsoft.com/office/officeart/2005/8/layout/list1"/>
    <dgm:cxn modelId="{681F43AC-EC98-4DC7-9B48-7D7F939CF8E8}" srcId="{B4D7F63D-BCCD-4916-8034-A219EC38C62E}" destId="{9CD17205-66D5-46BE-A113-4C21313F20F8}" srcOrd="1" destOrd="0" parTransId="{A62887D3-796D-447B-984A-8B3EEE1612C7}" sibTransId="{1338E83E-9FB6-4C90-A061-98FD9E8E6B82}"/>
    <dgm:cxn modelId="{13DFD55E-CDAC-48B6-81BF-FA6D87FDC2D8}" srcId="{B4D7F63D-BCCD-4916-8034-A219EC38C62E}" destId="{A2CA64DB-4FFD-4C36-8997-4C062B25EE8F}" srcOrd="2" destOrd="0" parTransId="{F9FED317-0821-4A8D-B1D0-E198FF2CBB14}" sibTransId="{60A1D54D-5621-429C-9703-3B803571631E}"/>
    <dgm:cxn modelId="{B3428902-E22B-4718-BD94-3C5A3218BEBE}" type="presOf" srcId="{A2CA64DB-4FFD-4C36-8997-4C062B25EE8F}" destId="{E254ACDE-496F-450D-8D06-A2CE0C39E28C}" srcOrd="0" destOrd="0" presId="urn:microsoft.com/office/officeart/2005/8/layout/list1"/>
    <dgm:cxn modelId="{5A6651C5-C4A7-412A-A11E-01565247A8A9}" type="presOf" srcId="{93CB8E1E-B057-4190-BD4B-9DB1CA656A8B}" destId="{76339AF5-2F09-422C-AED7-7C2DEDCAE0C7}" srcOrd="0" destOrd="0" presId="urn:microsoft.com/office/officeart/2005/8/layout/list1"/>
    <dgm:cxn modelId="{4A3603EB-1969-408E-92B6-0D5ADBA71F9E}" type="presOf" srcId="{A2CA64DB-4FFD-4C36-8997-4C062B25EE8F}" destId="{90EBCEBF-D77D-4F48-B584-5F7849D5C7DE}" srcOrd="1" destOrd="0" presId="urn:microsoft.com/office/officeart/2005/8/layout/list1"/>
    <dgm:cxn modelId="{1F95A489-DBCE-451A-970D-FB36BB5B1204}" srcId="{B4D7F63D-BCCD-4916-8034-A219EC38C62E}" destId="{D8253C40-C888-4374-AA4A-2F8CDCE1E843}" srcOrd="0" destOrd="0" parTransId="{CA84D2BD-65D8-4E5C-8066-0E75D42BA62D}" sibTransId="{D3FDF843-5E05-414F-B102-1BD5095ACF5F}"/>
    <dgm:cxn modelId="{5958DBB7-3170-49C1-9473-7428975669EA}" type="presOf" srcId="{D8253C40-C888-4374-AA4A-2F8CDCE1E843}" destId="{58354E10-E9B8-4169-AB05-47BEEB698D51}" srcOrd="0" destOrd="0" presId="urn:microsoft.com/office/officeart/2005/8/layout/list1"/>
    <dgm:cxn modelId="{AE68B6D4-C287-4708-98B1-16CADCC1E90C}" type="presOf" srcId="{B4D7F63D-BCCD-4916-8034-A219EC38C62E}" destId="{444E8005-1DE7-460C-A055-29418453671C}" srcOrd="0" destOrd="0" presId="urn:microsoft.com/office/officeart/2005/8/layout/list1"/>
    <dgm:cxn modelId="{F1B423C3-6116-4276-8911-4700FA2EF64D}" type="presOf" srcId="{93CB8E1E-B057-4190-BD4B-9DB1CA656A8B}" destId="{E375B60E-4AE1-4CD0-AC27-5FC1BC8FDEEA}" srcOrd="1" destOrd="0" presId="urn:microsoft.com/office/officeart/2005/8/layout/list1"/>
    <dgm:cxn modelId="{84323A42-53F2-4A7E-B765-6DB3E228676A}" type="presOf" srcId="{9CD17205-66D5-46BE-A113-4C21313F20F8}" destId="{7AF74B00-4623-426A-9188-638D1E9976F6}" srcOrd="0" destOrd="0" presId="urn:microsoft.com/office/officeart/2005/8/layout/list1"/>
    <dgm:cxn modelId="{06B96CA6-362A-4324-A19A-B43053196CC6}" type="presOf" srcId="{D8253C40-C888-4374-AA4A-2F8CDCE1E843}" destId="{18428C24-54EE-4765-A3AE-A43B6712D539}" srcOrd="1" destOrd="0" presId="urn:microsoft.com/office/officeart/2005/8/layout/list1"/>
    <dgm:cxn modelId="{25F58BD5-2BA9-4695-B835-A08E71A5A956}" type="presParOf" srcId="{444E8005-1DE7-460C-A055-29418453671C}" destId="{AB7D88E4-A68B-4E52-AE0D-CA8E7F224B5E}" srcOrd="0" destOrd="0" presId="urn:microsoft.com/office/officeart/2005/8/layout/list1"/>
    <dgm:cxn modelId="{293DF5A8-4E45-48FE-A489-8CA649E1F5C1}" type="presParOf" srcId="{AB7D88E4-A68B-4E52-AE0D-CA8E7F224B5E}" destId="{58354E10-E9B8-4169-AB05-47BEEB698D51}" srcOrd="0" destOrd="0" presId="urn:microsoft.com/office/officeart/2005/8/layout/list1"/>
    <dgm:cxn modelId="{6A17E400-4440-4D41-B5C0-0A1A59D26B22}" type="presParOf" srcId="{AB7D88E4-A68B-4E52-AE0D-CA8E7F224B5E}" destId="{18428C24-54EE-4765-A3AE-A43B6712D539}" srcOrd="1" destOrd="0" presId="urn:microsoft.com/office/officeart/2005/8/layout/list1"/>
    <dgm:cxn modelId="{CA9F1E1B-EC90-408B-9E46-F083F184245A}" type="presParOf" srcId="{444E8005-1DE7-460C-A055-29418453671C}" destId="{67F2F2F9-D43F-4B2D-9C64-0972E1CC00CA}" srcOrd="1" destOrd="0" presId="urn:microsoft.com/office/officeart/2005/8/layout/list1"/>
    <dgm:cxn modelId="{C104DC8C-DE01-4831-BE12-A51DA3E3B6EC}" type="presParOf" srcId="{444E8005-1DE7-460C-A055-29418453671C}" destId="{AEF05BDD-6DC2-4183-8B28-8AF4E75BB1DA}" srcOrd="2" destOrd="0" presId="urn:microsoft.com/office/officeart/2005/8/layout/list1"/>
    <dgm:cxn modelId="{078D6061-FA2E-44FE-ABF7-3EEC99A8F8E7}" type="presParOf" srcId="{444E8005-1DE7-460C-A055-29418453671C}" destId="{522B76BE-5F57-4FA0-9664-30F056E86F9B}" srcOrd="3" destOrd="0" presId="urn:microsoft.com/office/officeart/2005/8/layout/list1"/>
    <dgm:cxn modelId="{BB578A1A-DA51-4AC7-851F-FB307A0A719B}" type="presParOf" srcId="{444E8005-1DE7-460C-A055-29418453671C}" destId="{7C5AE60B-F036-41F3-9F0B-D0458E3890DA}" srcOrd="4" destOrd="0" presId="urn:microsoft.com/office/officeart/2005/8/layout/list1"/>
    <dgm:cxn modelId="{4173F776-187C-4FAC-9868-A6C1E96A2D49}" type="presParOf" srcId="{7C5AE60B-F036-41F3-9F0B-D0458E3890DA}" destId="{7AF74B00-4623-426A-9188-638D1E9976F6}" srcOrd="0" destOrd="0" presId="urn:microsoft.com/office/officeart/2005/8/layout/list1"/>
    <dgm:cxn modelId="{4960E3E8-C874-428F-A0D7-FB6D84485C5B}" type="presParOf" srcId="{7C5AE60B-F036-41F3-9F0B-D0458E3890DA}" destId="{E9379037-21FD-440D-9B7A-BAA9AF6A7001}" srcOrd="1" destOrd="0" presId="urn:microsoft.com/office/officeart/2005/8/layout/list1"/>
    <dgm:cxn modelId="{E268D951-4F81-4F8C-902C-60CB323F9240}" type="presParOf" srcId="{444E8005-1DE7-460C-A055-29418453671C}" destId="{6C769063-E40F-457A-B2EC-B7695EBFC8B9}" srcOrd="5" destOrd="0" presId="urn:microsoft.com/office/officeart/2005/8/layout/list1"/>
    <dgm:cxn modelId="{72B6F3FC-10D0-45A5-9A33-282EF5DA20C4}" type="presParOf" srcId="{444E8005-1DE7-460C-A055-29418453671C}" destId="{76823613-496B-4304-B679-5129F48691DD}" srcOrd="6" destOrd="0" presId="urn:microsoft.com/office/officeart/2005/8/layout/list1"/>
    <dgm:cxn modelId="{15BDF879-552D-4057-8E3A-E31B4D8AC1F9}" type="presParOf" srcId="{444E8005-1DE7-460C-A055-29418453671C}" destId="{208C6149-21F0-4164-82EB-9B3EB5AD49E8}" srcOrd="7" destOrd="0" presId="urn:microsoft.com/office/officeart/2005/8/layout/list1"/>
    <dgm:cxn modelId="{53F53DE1-7CBE-428E-86D2-33FE9AFD57FE}" type="presParOf" srcId="{444E8005-1DE7-460C-A055-29418453671C}" destId="{C8485BF3-2BD8-4A03-ABC4-1E92F9D0DBFD}" srcOrd="8" destOrd="0" presId="urn:microsoft.com/office/officeart/2005/8/layout/list1"/>
    <dgm:cxn modelId="{5B83113B-495B-4AE2-8BDB-DF5D410A99D4}" type="presParOf" srcId="{C8485BF3-2BD8-4A03-ABC4-1E92F9D0DBFD}" destId="{E254ACDE-496F-450D-8D06-A2CE0C39E28C}" srcOrd="0" destOrd="0" presId="urn:microsoft.com/office/officeart/2005/8/layout/list1"/>
    <dgm:cxn modelId="{7701DDEB-A76B-4EEF-AAAF-2E4E20A9215D}" type="presParOf" srcId="{C8485BF3-2BD8-4A03-ABC4-1E92F9D0DBFD}" destId="{90EBCEBF-D77D-4F48-B584-5F7849D5C7DE}" srcOrd="1" destOrd="0" presId="urn:microsoft.com/office/officeart/2005/8/layout/list1"/>
    <dgm:cxn modelId="{12F5CDAC-7F3B-46F0-8833-54114C317BBA}" type="presParOf" srcId="{444E8005-1DE7-460C-A055-29418453671C}" destId="{0EF78F9F-875C-456F-94DE-3CBC88223504}" srcOrd="9" destOrd="0" presId="urn:microsoft.com/office/officeart/2005/8/layout/list1"/>
    <dgm:cxn modelId="{8AB57F69-019B-45A2-A56E-57734F5FC622}" type="presParOf" srcId="{444E8005-1DE7-460C-A055-29418453671C}" destId="{ADD6A15D-97E5-4785-9771-2945473FE7F0}" srcOrd="10" destOrd="0" presId="urn:microsoft.com/office/officeart/2005/8/layout/list1"/>
    <dgm:cxn modelId="{CCEDACDB-73F7-4261-AAF7-C50BF4484641}" type="presParOf" srcId="{444E8005-1DE7-460C-A055-29418453671C}" destId="{1E5DB287-06F5-47C7-8A6A-943D57F31D2D}" srcOrd="11" destOrd="0" presId="urn:microsoft.com/office/officeart/2005/8/layout/list1"/>
    <dgm:cxn modelId="{85154394-2FDF-4EA0-828F-890A98DC7C7D}" type="presParOf" srcId="{444E8005-1DE7-460C-A055-29418453671C}" destId="{B55A7F1C-EAC6-44CB-BB0F-5A11C57EC106}" srcOrd="12" destOrd="0" presId="urn:microsoft.com/office/officeart/2005/8/layout/list1"/>
    <dgm:cxn modelId="{2D8C4C64-7233-4189-A5C4-E3762638F3B4}" type="presParOf" srcId="{B55A7F1C-EAC6-44CB-BB0F-5A11C57EC106}" destId="{76339AF5-2F09-422C-AED7-7C2DEDCAE0C7}" srcOrd="0" destOrd="0" presId="urn:microsoft.com/office/officeart/2005/8/layout/list1"/>
    <dgm:cxn modelId="{080805BE-CBC8-44DA-9559-98735082665E}" type="presParOf" srcId="{B55A7F1C-EAC6-44CB-BB0F-5A11C57EC106}" destId="{E375B60E-4AE1-4CD0-AC27-5FC1BC8FDEEA}" srcOrd="1" destOrd="0" presId="urn:microsoft.com/office/officeart/2005/8/layout/list1"/>
    <dgm:cxn modelId="{364E9980-7D00-418B-885C-638A3E8CB99B}" type="presParOf" srcId="{444E8005-1DE7-460C-A055-29418453671C}" destId="{0AF67D7B-3AF5-4A81-9C94-F14A4F55FA0D}" srcOrd="13" destOrd="0" presId="urn:microsoft.com/office/officeart/2005/8/layout/list1"/>
    <dgm:cxn modelId="{AE65AD2D-B88E-40E4-B8B9-4006EDDE9795}" type="presParOf" srcId="{444E8005-1DE7-460C-A055-29418453671C}" destId="{EF0DC33F-C9B4-4956-9610-96FA6199D27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4AAFD-3FE3-4477-948D-45081FDD620F}" type="doc">
      <dgm:prSet loTypeId="urn:microsoft.com/office/officeart/2005/8/layout/pyramid2" loCatId="pyramid" qsTypeId="urn:microsoft.com/office/officeart/2005/8/quickstyle/simple1" qsCatId="simple" csTypeId="urn:microsoft.com/office/officeart/2005/8/colors/accent1_2" csCatId="accent1" phldr="1"/>
      <dgm:spPr/>
    </dgm:pt>
    <dgm:pt modelId="{82483DAF-6C46-4579-9405-DCC02AA9C1DD}">
      <dgm:prSet phldrT="[文本]"/>
      <dgm:spPr/>
      <dgm:t>
        <a:bodyPr/>
        <a:lstStyle/>
        <a:p>
          <a:r>
            <a:rPr lang="zh-CN" altLang="en-US" b="1" dirty="0" smtClean="0"/>
            <a:t>激发学生识字兴趣</a:t>
          </a:r>
          <a:r>
            <a:rPr lang="zh-CN" altLang="en-US" b="1" dirty="0" smtClean="0"/>
            <a:t>，增加学生识字量，培养</a:t>
          </a:r>
          <a:r>
            <a:rPr lang="zh-CN" altLang="en-US" b="1" dirty="0" smtClean="0"/>
            <a:t>自主识字意识，掌握多样的识字方法。</a:t>
          </a:r>
          <a:endParaRPr lang="zh-CN" altLang="en-US" b="1" dirty="0"/>
        </a:p>
      </dgm:t>
    </dgm:pt>
    <dgm:pt modelId="{C68DF3A9-3331-4694-863E-C557FD29AECC}" type="parTrans" cxnId="{8F35B8D5-5A11-4131-9838-623BC4FEBB56}">
      <dgm:prSet/>
      <dgm:spPr/>
      <dgm:t>
        <a:bodyPr/>
        <a:lstStyle/>
        <a:p>
          <a:endParaRPr lang="zh-CN" altLang="en-US"/>
        </a:p>
      </dgm:t>
    </dgm:pt>
    <dgm:pt modelId="{7A52A7E5-5272-4680-A66F-3EC340F7593F}" type="sibTrans" cxnId="{8F35B8D5-5A11-4131-9838-623BC4FEBB56}">
      <dgm:prSet/>
      <dgm:spPr/>
      <dgm:t>
        <a:bodyPr/>
        <a:lstStyle/>
        <a:p>
          <a:endParaRPr lang="zh-CN" altLang="en-US"/>
        </a:p>
      </dgm:t>
    </dgm:pt>
    <dgm:pt modelId="{0204AA77-0733-4D01-A091-54742086DEF2}">
      <dgm:prSet phldrT="[文本]"/>
      <dgm:spPr/>
      <dgm:t>
        <a:bodyPr/>
        <a:lstStyle/>
        <a:p>
          <a:r>
            <a:rPr lang="zh-CN" altLang="en-US" b="1" dirty="0" smtClean="0"/>
            <a:t>利用多媒体课件，习得多种识字方法。</a:t>
          </a:r>
          <a:endParaRPr lang="zh-CN" altLang="en-US" b="1" dirty="0"/>
        </a:p>
      </dgm:t>
    </dgm:pt>
    <dgm:pt modelId="{D8981128-9F25-4F5B-BFD8-9915A17BB93C}" type="parTrans" cxnId="{87F66620-4102-4FCF-91C5-514F120A7A43}">
      <dgm:prSet/>
      <dgm:spPr/>
      <dgm:t>
        <a:bodyPr/>
        <a:lstStyle/>
        <a:p>
          <a:endParaRPr lang="zh-CN" altLang="en-US"/>
        </a:p>
      </dgm:t>
    </dgm:pt>
    <dgm:pt modelId="{0C58CF0F-D027-4646-B4CA-F3483DC4A97A}" type="sibTrans" cxnId="{87F66620-4102-4FCF-91C5-514F120A7A43}">
      <dgm:prSet/>
      <dgm:spPr/>
      <dgm:t>
        <a:bodyPr/>
        <a:lstStyle/>
        <a:p>
          <a:endParaRPr lang="zh-CN" altLang="en-US"/>
        </a:p>
      </dgm:t>
    </dgm:pt>
    <dgm:pt modelId="{F6E4B855-FE3A-4C05-A3EF-DDA4FDA20E2F}">
      <dgm:prSet phldrT="[文本]"/>
      <dgm:spPr/>
      <dgm:t>
        <a:bodyPr/>
        <a:lstStyle/>
        <a:p>
          <a:r>
            <a:rPr lang="zh-CN" altLang="en-US" b="1" dirty="0" smtClean="0"/>
            <a:t>学会学习，学会运用。</a:t>
          </a:r>
          <a:endParaRPr lang="zh-CN" altLang="en-US" b="1" dirty="0"/>
        </a:p>
      </dgm:t>
    </dgm:pt>
    <dgm:pt modelId="{C119990D-DC95-44D8-9940-5E0C4FA965A2}" type="parTrans" cxnId="{4A1DB5C1-4FC0-4524-867D-34253A87B46E}">
      <dgm:prSet/>
      <dgm:spPr/>
      <dgm:t>
        <a:bodyPr/>
        <a:lstStyle/>
        <a:p>
          <a:endParaRPr lang="zh-CN" altLang="en-US"/>
        </a:p>
      </dgm:t>
    </dgm:pt>
    <dgm:pt modelId="{AF779278-BD1A-4DEB-9ED3-2B4510456D0D}" type="sibTrans" cxnId="{4A1DB5C1-4FC0-4524-867D-34253A87B46E}">
      <dgm:prSet/>
      <dgm:spPr/>
      <dgm:t>
        <a:bodyPr/>
        <a:lstStyle/>
        <a:p>
          <a:endParaRPr lang="zh-CN" altLang="en-US"/>
        </a:p>
      </dgm:t>
    </dgm:pt>
    <dgm:pt modelId="{2676393F-4E03-460C-BD5E-805C934B2E51}" type="pres">
      <dgm:prSet presAssocID="{4E94AAFD-3FE3-4477-948D-45081FDD620F}" presName="compositeShape" presStyleCnt="0">
        <dgm:presLayoutVars>
          <dgm:dir/>
          <dgm:resizeHandles/>
        </dgm:presLayoutVars>
      </dgm:prSet>
      <dgm:spPr/>
    </dgm:pt>
    <dgm:pt modelId="{C50A9A73-289A-4F32-9E30-61C5BAFE98F8}" type="pres">
      <dgm:prSet presAssocID="{4E94AAFD-3FE3-4477-948D-45081FDD620F}" presName="pyramid" presStyleLbl="node1" presStyleIdx="0" presStyleCnt="1" custLinFactNeighborX="-13374" custLinFactNeighborY="388"/>
      <dgm:spPr>
        <a:solidFill>
          <a:schemeClr val="accent3">
            <a:lumMod val="40000"/>
            <a:lumOff val="60000"/>
          </a:schemeClr>
        </a:solidFill>
      </dgm:spPr>
    </dgm:pt>
    <dgm:pt modelId="{4BCDC0DA-4242-4513-8B89-025DCEBDE581}" type="pres">
      <dgm:prSet presAssocID="{4E94AAFD-3FE3-4477-948D-45081FDD620F}" presName="theList" presStyleCnt="0"/>
      <dgm:spPr/>
    </dgm:pt>
    <dgm:pt modelId="{577D70EC-FD04-481E-8C7B-4631B6012974}" type="pres">
      <dgm:prSet presAssocID="{82483DAF-6C46-4579-9405-DCC02AA9C1DD}" presName="aNode" presStyleLbl="fgAcc1" presStyleIdx="0" presStyleCnt="3" custScaleX="134429" custLinFactNeighborX="-9410" custLinFactNeighborY="32633">
        <dgm:presLayoutVars>
          <dgm:bulletEnabled val="1"/>
        </dgm:presLayoutVars>
      </dgm:prSet>
      <dgm:spPr/>
      <dgm:t>
        <a:bodyPr/>
        <a:lstStyle/>
        <a:p>
          <a:endParaRPr lang="zh-CN" altLang="en-US"/>
        </a:p>
      </dgm:t>
    </dgm:pt>
    <dgm:pt modelId="{BBFEA26A-1E65-4CA1-9EE8-B84657908389}" type="pres">
      <dgm:prSet presAssocID="{82483DAF-6C46-4579-9405-DCC02AA9C1DD}" presName="aSpace" presStyleCnt="0"/>
      <dgm:spPr/>
    </dgm:pt>
    <dgm:pt modelId="{559F1596-0955-494C-8B63-921A25DC63F2}" type="pres">
      <dgm:prSet presAssocID="{0204AA77-0733-4D01-A091-54742086DEF2}" presName="aNode" presStyleLbl="fgAcc1" presStyleIdx="1" presStyleCnt="3" custScaleX="133364" custLinFactNeighborX="-9513" custLinFactNeighborY="-74206">
        <dgm:presLayoutVars>
          <dgm:bulletEnabled val="1"/>
        </dgm:presLayoutVars>
      </dgm:prSet>
      <dgm:spPr/>
      <dgm:t>
        <a:bodyPr/>
        <a:lstStyle/>
        <a:p>
          <a:endParaRPr lang="zh-CN" altLang="en-US"/>
        </a:p>
      </dgm:t>
    </dgm:pt>
    <dgm:pt modelId="{3062B8A9-996D-44FB-87E8-FFBB4A2D770D}" type="pres">
      <dgm:prSet presAssocID="{0204AA77-0733-4D01-A091-54742086DEF2}" presName="aSpace" presStyleCnt="0"/>
      <dgm:spPr/>
    </dgm:pt>
    <dgm:pt modelId="{7B62ACBF-42CF-4EE4-8CCF-05C6B491B149}" type="pres">
      <dgm:prSet presAssocID="{F6E4B855-FE3A-4C05-A3EF-DDA4FDA20E2F}" presName="aNode" presStyleLbl="fgAcc1" presStyleIdx="2" presStyleCnt="3" custScaleX="135720" custLinFactY="-6325" custLinFactNeighborX="-8335" custLinFactNeighborY="-100000">
        <dgm:presLayoutVars>
          <dgm:bulletEnabled val="1"/>
        </dgm:presLayoutVars>
      </dgm:prSet>
      <dgm:spPr/>
      <dgm:t>
        <a:bodyPr/>
        <a:lstStyle/>
        <a:p>
          <a:endParaRPr lang="zh-CN" altLang="en-US"/>
        </a:p>
      </dgm:t>
    </dgm:pt>
    <dgm:pt modelId="{DA4E40B7-4594-4970-9711-D99CDEB8D9DA}" type="pres">
      <dgm:prSet presAssocID="{F6E4B855-FE3A-4C05-A3EF-DDA4FDA20E2F}" presName="aSpace" presStyleCnt="0"/>
      <dgm:spPr/>
    </dgm:pt>
  </dgm:ptLst>
  <dgm:cxnLst>
    <dgm:cxn modelId="{4A1DB5C1-4FC0-4524-867D-34253A87B46E}" srcId="{4E94AAFD-3FE3-4477-948D-45081FDD620F}" destId="{F6E4B855-FE3A-4C05-A3EF-DDA4FDA20E2F}" srcOrd="2" destOrd="0" parTransId="{C119990D-DC95-44D8-9940-5E0C4FA965A2}" sibTransId="{AF779278-BD1A-4DEB-9ED3-2B4510456D0D}"/>
    <dgm:cxn modelId="{D350C691-7C6F-4BA9-9703-66E6CB8819EE}" type="presOf" srcId="{0204AA77-0733-4D01-A091-54742086DEF2}" destId="{559F1596-0955-494C-8B63-921A25DC63F2}" srcOrd="0" destOrd="0" presId="urn:microsoft.com/office/officeart/2005/8/layout/pyramid2"/>
    <dgm:cxn modelId="{8F35B8D5-5A11-4131-9838-623BC4FEBB56}" srcId="{4E94AAFD-3FE3-4477-948D-45081FDD620F}" destId="{82483DAF-6C46-4579-9405-DCC02AA9C1DD}" srcOrd="0" destOrd="0" parTransId="{C68DF3A9-3331-4694-863E-C557FD29AECC}" sibTransId="{7A52A7E5-5272-4680-A66F-3EC340F7593F}"/>
    <dgm:cxn modelId="{87F66620-4102-4FCF-91C5-514F120A7A43}" srcId="{4E94AAFD-3FE3-4477-948D-45081FDD620F}" destId="{0204AA77-0733-4D01-A091-54742086DEF2}" srcOrd="1" destOrd="0" parTransId="{D8981128-9F25-4F5B-BFD8-9915A17BB93C}" sibTransId="{0C58CF0F-D027-4646-B4CA-F3483DC4A97A}"/>
    <dgm:cxn modelId="{1285EDFC-6AD5-47FC-8F12-28552E5A6C00}" type="presOf" srcId="{4E94AAFD-3FE3-4477-948D-45081FDD620F}" destId="{2676393F-4E03-460C-BD5E-805C934B2E51}" srcOrd="0" destOrd="0" presId="urn:microsoft.com/office/officeart/2005/8/layout/pyramid2"/>
    <dgm:cxn modelId="{9085CCA6-FB84-4606-9468-14BE829D41D5}" type="presOf" srcId="{F6E4B855-FE3A-4C05-A3EF-DDA4FDA20E2F}" destId="{7B62ACBF-42CF-4EE4-8CCF-05C6B491B149}" srcOrd="0" destOrd="0" presId="urn:microsoft.com/office/officeart/2005/8/layout/pyramid2"/>
    <dgm:cxn modelId="{388B70F4-0862-464D-AC1F-860F36173CD5}" type="presOf" srcId="{82483DAF-6C46-4579-9405-DCC02AA9C1DD}" destId="{577D70EC-FD04-481E-8C7B-4631B6012974}" srcOrd="0" destOrd="0" presId="urn:microsoft.com/office/officeart/2005/8/layout/pyramid2"/>
    <dgm:cxn modelId="{82A5CBF8-E61C-479C-AC50-E3DA1CD20315}" type="presParOf" srcId="{2676393F-4E03-460C-BD5E-805C934B2E51}" destId="{C50A9A73-289A-4F32-9E30-61C5BAFE98F8}" srcOrd="0" destOrd="0" presId="urn:microsoft.com/office/officeart/2005/8/layout/pyramid2"/>
    <dgm:cxn modelId="{BE613928-FCB1-4981-A662-6B53BFA82204}" type="presParOf" srcId="{2676393F-4E03-460C-BD5E-805C934B2E51}" destId="{4BCDC0DA-4242-4513-8B89-025DCEBDE581}" srcOrd="1" destOrd="0" presId="urn:microsoft.com/office/officeart/2005/8/layout/pyramid2"/>
    <dgm:cxn modelId="{A48B26EA-C684-4796-9F94-F501E0841BA1}" type="presParOf" srcId="{4BCDC0DA-4242-4513-8B89-025DCEBDE581}" destId="{577D70EC-FD04-481E-8C7B-4631B6012974}" srcOrd="0" destOrd="0" presId="urn:microsoft.com/office/officeart/2005/8/layout/pyramid2"/>
    <dgm:cxn modelId="{6CB054A4-4766-42EB-9271-641A0094BBF7}" type="presParOf" srcId="{4BCDC0DA-4242-4513-8B89-025DCEBDE581}" destId="{BBFEA26A-1E65-4CA1-9EE8-B84657908389}" srcOrd="1" destOrd="0" presId="urn:microsoft.com/office/officeart/2005/8/layout/pyramid2"/>
    <dgm:cxn modelId="{299ECE0B-8935-4B28-9F67-6F612ED342FA}" type="presParOf" srcId="{4BCDC0DA-4242-4513-8B89-025DCEBDE581}" destId="{559F1596-0955-494C-8B63-921A25DC63F2}" srcOrd="2" destOrd="0" presId="urn:microsoft.com/office/officeart/2005/8/layout/pyramid2"/>
    <dgm:cxn modelId="{7A28F5CE-8E1A-457E-90D1-B17F92EC833C}" type="presParOf" srcId="{4BCDC0DA-4242-4513-8B89-025DCEBDE581}" destId="{3062B8A9-996D-44FB-87E8-FFBB4A2D770D}" srcOrd="3" destOrd="0" presId="urn:microsoft.com/office/officeart/2005/8/layout/pyramid2"/>
    <dgm:cxn modelId="{B1B6FCB1-62E1-4BD5-B650-2FD23653A841}" type="presParOf" srcId="{4BCDC0DA-4242-4513-8B89-025DCEBDE581}" destId="{7B62ACBF-42CF-4EE4-8CCF-05C6B491B149}" srcOrd="4" destOrd="0" presId="urn:microsoft.com/office/officeart/2005/8/layout/pyramid2"/>
    <dgm:cxn modelId="{DC0DB9D9-4DA3-462A-8837-1452B113BDB4}" type="presParOf" srcId="{4BCDC0DA-4242-4513-8B89-025DCEBDE581}" destId="{DA4E40B7-4594-4970-9711-D99CDEB8D9D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923A8-C88D-46CE-B26B-D25E996A82DE}" type="doc">
      <dgm:prSet loTypeId="urn:microsoft.com/office/officeart/2005/8/layout/pyramid2" loCatId="pyramid" qsTypeId="urn:microsoft.com/office/officeart/2005/8/quickstyle/simple1" qsCatId="simple" csTypeId="urn:microsoft.com/office/officeart/2005/8/colors/accent1_2" csCatId="accent1" phldr="1"/>
      <dgm:spPr/>
    </dgm:pt>
    <dgm:pt modelId="{62A46A4E-6900-4B38-9E95-91BB2348AC89}">
      <dgm:prSet phldrT="[文本]"/>
      <dgm:spPr/>
      <dgm:t>
        <a:bodyPr/>
        <a:lstStyle/>
        <a:p>
          <a:r>
            <a:rPr lang="zh-CN" altLang="en-US" b="1" dirty="0" smtClean="0"/>
            <a:t>熟练操作多媒体应用软件能力</a:t>
          </a:r>
          <a:r>
            <a:rPr lang="zh-CN" altLang="en-US" b="1" dirty="0" smtClean="0"/>
            <a:t>。</a:t>
          </a:r>
          <a:endParaRPr lang="zh-CN" altLang="en-US" b="1" dirty="0"/>
        </a:p>
      </dgm:t>
    </dgm:pt>
    <dgm:pt modelId="{38CB4978-70AE-44A3-9DDA-74B27C41536E}" type="parTrans" cxnId="{09A7EB33-16B0-42A6-995A-99785C04BC03}">
      <dgm:prSet/>
      <dgm:spPr/>
      <dgm:t>
        <a:bodyPr/>
        <a:lstStyle/>
        <a:p>
          <a:endParaRPr lang="zh-CN" altLang="en-US"/>
        </a:p>
      </dgm:t>
    </dgm:pt>
    <dgm:pt modelId="{B38C7336-D79F-4E4D-8392-6A497499B3B4}" type="sibTrans" cxnId="{09A7EB33-16B0-42A6-995A-99785C04BC03}">
      <dgm:prSet/>
      <dgm:spPr/>
      <dgm:t>
        <a:bodyPr/>
        <a:lstStyle/>
        <a:p>
          <a:endParaRPr lang="zh-CN" altLang="en-US"/>
        </a:p>
      </dgm:t>
    </dgm:pt>
    <dgm:pt modelId="{7A772390-2987-4DCC-8C19-FBCF52B8BBBC}">
      <dgm:prSet phldrT="[文本]"/>
      <dgm:spPr/>
      <dgm:t>
        <a:bodyPr/>
        <a:lstStyle/>
        <a:p>
          <a:r>
            <a:rPr lang="zh-CN" altLang="en-US" b="1" dirty="0" smtClean="0"/>
            <a:t>利用信息技术手段，提高识字教学效率。</a:t>
          </a:r>
          <a:endParaRPr lang="zh-CN" altLang="en-US" b="1" dirty="0"/>
        </a:p>
      </dgm:t>
    </dgm:pt>
    <dgm:pt modelId="{B20ED868-23A8-4633-BE5B-1887C7A742FD}" type="parTrans" cxnId="{14847840-3AF6-4C13-8FB9-8D5FE5D8B861}">
      <dgm:prSet/>
      <dgm:spPr/>
      <dgm:t>
        <a:bodyPr/>
        <a:lstStyle/>
        <a:p>
          <a:endParaRPr lang="zh-CN" altLang="en-US"/>
        </a:p>
      </dgm:t>
    </dgm:pt>
    <dgm:pt modelId="{53A35967-D9B0-4677-AC7A-6F6C07EF02B4}" type="sibTrans" cxnId="{14847840-3AF6-4C13-8FB9-8D5FE5D8B861}">
      <dgm:prSet/>
      <dgm:spPr/>
      <dgm:t>
        <a:bodyPr/>
        <a:lstStyle/>
        <a:p>
          <a:endParaRPr lang="zh-CN" altLang="en-US"/>
        </a:p>
      </dgm:t>
    </dgm:pt>
    <dgm:pt modelId="{88A8A897-5F8E-481B-8972-EFF6C82B3E2E}">
      <dgm:prSet phldrT="[文本]"/>
      <dgm:spPr/>
      <dgm:t>
        <a:bodyPr/>
        <a:lstStyle/>
        <a:p>
          <a:r>
            <a:rPr lang="zh-CN" altLang="en-US" b="1" dirty="0" smtClean="0"/>
            <a:t>全面提高学生能力。</a:t>
          </a:r>
          <a:endParaRPr lang="zh-CN" altLang="en-US" b="1" dirty="0"/>
        </a:p>
      </dgm:t>
    </dgm:pt>
    <dgm:pt modelId="{CB213E39-BD6E-41DB-8E5E-624E8EE6D7D6}" type="parTrans" cxnId="{4ABE959C-E899-451D-9E10-8BB903EBA3BF}">
      <dgm:prSet/>
      <dgm:spPr/>
      <dgm:t>
        <a:bodyPr/>
        <a:lstStyle/>
        <a:p>
          <a:endParaRPr lang="zh-CN" altLang="en-US"/>
        </a:p>
      </dgm:t>
    </dgm:pt>
    <dgm:pt modelId="{7090C03B-1986-43F8-8710-7F92FA235040}" type="sibTrans" cxnId="{4ABE959C-E899-451D-9E10-8BB903EBA3BF}">
      <dgm:prSet/>
      <dgm:spPr/>
      <dgm:t>
        <a:bodyPr/>
        <a:lstStyle/>
        <a:p>
          <a:endParaRPr lang="zh-CN" altLang="en-US"/>
        </a:p>
      </dgm:t>
    </dgm:pt>
    <dgm:pt modelId="{3E2F39F2-6210-498E-ABE1-5735C8CACEAF}" type="pres">
      <dgm:prSet presAssocID="{1B7923A8-C88D-46CE-B26B-D25E996A82DE}" presName="compositeShape" presStyleCnt="0">
        <dgm:presLayoutVars>
          <dgm:dir/>
          <dgm:resizeHandles/>
        </dgm:presLayoutVars>
      </dgm:prSet>
      <dgm:spPr/>
    </dgm:pt>
    <dgm:pt modelId="{34C9CEDC-1011-477C-95B5-12AFAA40DE24}" type="pres">
      <dgm:prSet presAssocID="{1B7923A8-C88D-46CE-B26B-D25E996A82DE}" presName="pyramid" presStyleLbl="node1" presStyleIdx="0" presStyleCnt="1" custLinFactNeighborX="-4515" custLinFactNeighborY="3051"/>
      <dgm:spPr>
        <a:solidFill>
          <a:schemeClr val="accent3">
            <a:lumMod val="40000"/>
            <a:lumOff val="60000"/>
          </a:schemeClr>
        </a:solidFill>
      </dgm:spPr>
    </dgm:pt>
    <dgm:pt modelId="{05CE2D67-6AEB-4E24-A36A-3A13803219F4}" type="pres">
      <dgm:prSet presAssocID="{1B7923A8-C88D-46CE-B26B-D25E996A82DE}" presName="theList" presStyleCnt="0"/>
      <dgm:spPr/>
    </dgm:pt>
    <dgm:pt modelId="{48089D33-BC4C-4B83-9C66-5974E36226C7}" type="pres">
      <dgm:prSet presAssocID="{62A46A4E-6900-4B38-9E95-91BB2348AC89}" presName="aNode" presStyleLbl="fgAcc1" presStyleIdx="0" presStyleCnt="3" custScaleX="138163" custLinFactNeighborX="-4817" custLinFactNeighborY="30413">
        <dgm:presLayoutVars>
          <dgm:bulletEnabled val="1"/>
        </dgm:presLayoutVars>
      </dgm:prSet>
      <dgm:spPr/>
      <dgm:t>
        <a:bodyPr/>
        <a:lstStyle/>
        <a:p>
          <a:endParaRPr lang="zh-CN" altLang="en-US"/>
        </a:p>
      </dgm:t>
    </dgm:pt>
    <dgm:pt modelId="{52186786-1DEB-4F70-BCD2-C1F37786C6E6}" type="pres">
      <dgm:prSet presAssocID="{62A46A4E-6900-4B38-9E95-91BB2348AC89}" presName="aSpace" presStyleCnt="0"/>
      <dgm:spPr/>
    </dgm:pt>
    <dgm:pt modelId="{02A2A4B4-4F7F-4EBC-A629-F9BD50E49D3E}" type="pres">
      <dgm:prSet presAssocID="{7A772390-2987-4DCC-8C19-FBCF52B8BBBC}" presName="aNode" presStyleLbl="fgAcc1" presStyleIdx="1" presStyleCnt="3" custScaleX="140889" custLinFactNeighborX="-4817" custLinFactNeighborY="-57032">
        <dgm:presLayoutVars>
          <dgm:bulletEnabled val="1"/>
        </dgm:presLayoutVars>
      </dgm:prSet>
      <dgm:spPr/>
      <dgm:t>
        <a:bodyPr/>
        <a:lstStyle/>
        <a:p>
          <a:endParaRPr lang="zh-CN" altLang="en-US"/>
        </a:p>
      </dgm:t>
    </dgm:pt>
    <dgm:pt modelId="{680D4561-DF6D-41DA-8E4E-A771D6400C6F}" type="pres">
      <dgm:prSet presAssocID="{7A772390-2987-4DCC-8C19-FBCF52B8BBBC}" presName="aSpace" presStyleCnt="0"/>
      <dgm:spPr/>
    </dgm:pt>
    <dgm:pt modelId="{D751E422-624E-4390-90A5-2D2EECAC7894}" type="pres">
      <dgm:prSet presAssocID="{88A8A897-5F8E-481B-8972-EFF6C82B3E2E}" presName="aNode" presStyleLbl="fgAcc1" presStyleIdx="2" presStyleCnt="3" custScaleX="139526" custLinFactY="-7438" custLinFactNeighborX="-4817" custLinFactNeighborY="-100000">
        <dgm:presLayoutVars>
          <dgm:bulletEnabled val="1"/>
        </dgm:presLayoutVars>
      </dgm:prSet>
      <dgm:spPr/>
      <dgm:t>
        <a:bodyPr/>
        <a:lstStyle/>
        <a:p>
          <a:endParaRPr lang="zh-CN" altLang="en-US"/>
        </a:p>
      </dgm:t>
    </dgm:pt>
    <dgm:pt modelId="{F364F8E6-477E-457D-9A8A-ECB77960597E}" type="pres">
      <dgm:prSet presAssocID="{88A8A897-5F8E-481B-8972-EFF6C82B3E2E}" presName="aSpace" presStyleCnt="0"/>
      <dgm:spPr/>
    </dgm:pt>
  </dgm:ptLst>
  <dgm:cxnLst>
    <dgm:cxn modelId="{FB8F1A00-4519-4F2F-A825-69906694A535}" type="presOf" srcId="{88A8A897-5F8E-481B-8972-EFF6C82B3E2E}" destId="{D751E422-624E-4390-90A5-2D2EECAC7894}" srcOrd="0" destOrd="0" presId="urn:microsoft.com/office/officeart/2005/8/layout/pyramid2"/>
    <dgm:cxn modelId="{D5E85A3A-7280-4A62-8D6F-0797938A5F28}" type="presOf" srcId="{1B7923A8-C88D-46CE-B26B-D25E996A82DE}" destId="{3E2F39F2-6210-498E-ABE1-5735C8CACEAF}" srcOrd="0" destOrd="0" presId="urn:microsoft.com/office/officeart/2005/8/layout/pyramid2"/>
    <dgm:cxn modelId="{13220CA1-2CFC-4510-B17B-256C45E64B64}" type="presOf" srcId="{7A772390-2987-4DCC-8C19-FBCF52B8BBBC}" destId="{02A2A4B4-4F7F-4EBC-A629-F9BD50E49D3E}" srcOrd="0" destOrd="0" presId="urn:microsoft.com/office/officeart/2005/8/layout/pyramid2"/>
    <dgm:cxn modelId="{4ABE959C-E899-451D-9E10-8BB903EBA3BF}" srcId="{1B7923A8-C88D-46CE-B26B-D25E996A82DE}" destId="{88A8A897-5F8E-481B-8972-EFF6C82B3E2E}" srcOrd="2" destOrd="0" parTransId="{CB213E39-BD6E-41DB-8E5E-624E8EE6D7D6}" sibTransId="{7090C03B-1986-43F8-8710-7F92FA235040}"/>
    <dgm:cxn modelId="{14847840-3AF6-4C13-8FB9-8D5FE5D8B861}" srcId="{1B7923A8-C88D-46CE-B26B-D25E996A82DE}" destId="{7A772390-2987-4DCC-8C19-FBCF52B8BBBC}" srcOrd="1" destOrd="0" parTransId="{B20ED868-23A8-4633-BE5B-1887C7A742FD}" sibTransId="{53A35967-D9B0-4677-AC7A-6F6C07EF02B4}"/>
    <dgm:cxn modelId="{09A7EB33-16B0-42A6-995A-99785C04BC03}" srcId="{1B7923A8-C88D-46CE-B26B-D25E996A82DE}" destId="{62A46A4E-6900-4B38-9E95-91BB2348AC89}" srcOrd="0" destOrd="0" parTransId="{38CB4978-70AE-44A3-9DDA-74B27C41536E}" sibTransId="{B38C7336-D79F-4E4D-8392-6A497499B3B4}"/>
    <dgm:cxn modelId="{5851DC34-6F0A-4424-99AF-058A97486EEA}" type="presOf" srcId="{62A46A4E-6900-4B38-9E95-91BB2348AC89}" destId="{48089D33-BC4C-4B83-9C66-5974E36226C7}" srcOrd="0" destOrd="0" presId="urn:microsoft.com/office/officeart/2005/8/layout/pyramid2"/>
    <dgm:cxn modelId="{C2C90305-A964-4071-ACA0-A4F9B2C37CE5}" type="presParOf" srcId="{3E2F39F2-6210-498E-ABE1-5735C8CACEAF}" destId="{34C9CEDC-1011-477C-95B5-12AFAA40DE24}" srcOrd="0" destOrd="0" presId="urn:microsoft.com/office/officeart/2005/8/layout/pyramid2"/>
    <dgm:cxn modelId="{DB205CC5-54D4-4096-B61C-697910B51A07}" type="presParOf" srcId="{3E2F39F2-6210-498E-ABE1-5735C8CACEAF}" destId="{05CE2D67-6AEB-4E24-A36A-3A13803219F4}" srcOrd="1" destOrd="0" presId="urn:microsoft.com/office/officeart/2005/8/layout/pyramid2"/>
    <dgm:cxn modelId="{B3F5BB7A-F5CA-42CA-AEEE-534F524B42BD}" type="presParOf" srcId="{05CE2D67-6AEB-4E24-A36A-3A13803219F4}" destId="{48089D33-BC4C-4B83-9C66-5974E36226C7}" srcOrd="0" destOrd="0" presId="urn:microsoft.com/office/officeart/2005/8/layout/pyramid2"/>
    <dgm:cxn modelId="{31619676-9CB1-47E2-B65F-4641FAEC29F3}" type="presParOf" srcId="{05CE2D67-6AEB-4E24-A36A-3A13803219F4}" destId="{52186786-1DEB-4F70-BCD2-C1F37786C6E6}" srcOrd="1" destOrd="0" presId="urn:microsoft.com/office/officeart/2005/8/layout/pyramid2"/>
    <dgm:cxn modelId="{7A1E83C7-FA11-4CD8-84E9-70426FE30295}" type="presParOf" srcId="{05CE2D67-6AEB-4E24-A36A-3A13803219F4}" destId="{02A2A4B4-4F7F-4EBC-A629-F9BD50E49D3E}" srcOrd="2" destOrd="0" presId="urn:microsoft.com/office/officeart/2005/8/layout/pyramid2"/>
    <dgm:cxn modelId="{687038AE-8C71-447F-BA3A-9271810DC1DB}" type="presParOf" srcId="{05CE2D67-6AEB-4E24-A36A-3A13803219F4}" destId="{680D4561-DF6D-41DA-8E4E-A771D6400C6F}" srcOrd="3" destOrd="0" presId="urn:microsoft.com/office/officeart/2005/8/layout/pyramid2"/>
    <dgm:cxn modelId="{72F1DFC3-A509-494A-A014-6A96F15C8EB2}" type="presParOf" srcId="{05CE2D67-6AEB-4E24-A36A-3A13803219F4}" destId="{D751E422-624E-4390-90A5-2D2EECAC7894}" srcOrd="4" destOrd="0" presId="urn:microsoft.com/office/officeart/2005/8/layout/pyramid2"/>
    <dgm:cxn modelId="{8335C491-A469-4CDD-8DE3-E810FFFC4605}" type="presParOf" srcId="{05CE2D67-6AEB-4E24-A36A-3A13803219F4}" destId="{F364F8E6-477E-457D-9A8A-ECB77960597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2EE15C-DCFE-47C3-B1B0-A3C0B1749A5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zh-CN" altLang="en-US"/>
        </a:p>
      </dgm:t>
    </dgm:pt>
    <dgm:pt modelId="{82AC32EB-3860-4F58-B507-1C5F3C07531F}">
      <dgm:prSet phldrT="[文本]"/>
      <dgm:spPr/>
      <dgm:t>
        <a:bodyPr/>
        <a:lstStyle/>
        <a:p>
          <a:endParaRPr lang="zh-CN" altLang="en-US" sz="2000" b="1" dirty="0"/>
        </a:p>
      </dgm:t>
    </dgm:pt>
    <dgm:pt modelId="{AC90068B-7278-4468-B438-BA3678FBC23E}" type="parTrans" cxnId="{A006E08D-2AB0-478A-B07D-5ABF45074352}">
      <dgm:prSet/>
      <dgm:spPr/>
      <dgm:t>
        <a:bodyPr/>
        <a:lstStyle/>
        <a:p>
          <a:endParaRPr lang="zh-CN" altLang="en-US"/>
        </a:p>
      </dgm:t>
    </dgm:pt>
    <dgm:pt modelId="{A8BE3A4C-3027-4203-8135-B3BD3C289DD7}" type="sibTrans" cxnId="{A006E08D-2AB0-478A-B07D-5ABF45074352}">
      <dgm:prSet/>
      <dgm:spPr/>
      <dgm:t>
        <a:bodyPr/>
        <a:lstStyle/>
        <a:p>
          <a:endParaRPr lang="zh-CN" altLang="en-US"/>
        </a:p>
      </dgm:t>
    </dgm:pt>
    <dgm:pt modelId="{9BB04536-C37D-4591-9C56-2F801659C1B2}">
      <dgm:prSet phldrT="[文本]" custT="1"/>
      <dgm:spPr/>
      <dgm:t>
        <a:bodyPr/>
        <a:lstStyle/>
        <a:p>
          <a:r>
            <a:rPr lang="zh-CN" altLang="en-US" sz="2000" b="1" dirty="0" smtClean="0"/>
            <a:t>掌握多种识字方法</a:t>
          </a:r>
          <a:r>
            <a:rPr lang="zh-CN" altLang="en-US" sz="1600" dirty="0" smtClean="0"/>
            <a:t>。</a:t>
          </a:r>
          <a:endParaRPr lang="zh-CN" altLang="en-US" sz="1600" dirty="0"/>
        </a:p>
      </dgm:t>
    </dgm:pt>
    <dgm:pt modelId="{D815C33D-EE1F-4FCD-8419-7CB58B913158}" type="parTrans" cxnId="{1ADAF20F-1E3D-4989-9E5B-ADDB20273211}">
      <dgm:prSet/>
      <dgm:spPr/>
      <dgm:t>
        <a:bodyPr/>
        <a:lstStyle/>
        <a:p>
          <a:endParaRPr lang="zh-CN" altLang="en-US"/>
        </a:p>
      </dgm:t>
    </dgm:pt>
    <dgm:pt modelId="{BADD1ACD-3778-44E8-AE87-45D554CA1E12}" type="sibTrans" cxnId="{1ADAF20F-1E3D-4989-9E5B-ADDB20273211}">
      <dgm:prSet/>
      <dgm:spPr/>
      <dgm:t>
        <a:bodyPr/>
        <a:lstStyle/>
        <a:p>
          <a:endParaRPr lang="zh-CN" altLang="en-US"/>
        </a:p>
      </dgm:t>
    </dgm:pt>
    <dgm:pt modelId="{FCB2D01B-E647-4BF6-A770-96D0F2BC4632}">
      <dgm:prSet phldrT="[文本]"/>
      <dgm:spPr/>
      <dgm:t>
        <a:bodyPr/>
        <a:lstStyle/>
        <a:p>
          <a:r>
            <a:rPr lang="zh-CN" altLang="en-US" b="1" dirty="0" smtClean="0"/>
            <a:t>教师信息技术手段的操作。</a:t>
          </a:r>
          <a:endParaRPr lang="zh-CN" altLang="en-US" b="1" dirty="0"/>
        </a:p>
      </dgm:t>
    </dgm:pt>
    <dgm:pt modelId="{652A8C58-1955-4CCD-93FD-6CF80DE16A1E}" type="parTrans" cxnId="{E0C31488-6466-4ECF-BE01-CF36A58CC058}">
      <dgm:prSet/>
      <dgm:spPr/>
      <dgm:t>
        <a:bodyPr/>
        <a:lstStyle/>
        <a:p>
          <a:endParaRPr lang="zh-CN" altLang="en-US"/>
        </a:p>
      </dgm:t>
    </dgm:pt>
    <dgm:pt modelId="{08853581-32E1-4B77-9D15-BB7198409539}" type="sibTrans" cxnId="{E0C31488-6466-4ECF-BE01-CF36A58CC058}">
      <dgm:prSet/>
      <dgm:spPr/>
      <dgm:t>
        <a:bodyPr/>
        <a:lstStyle/>
        <a:p>
          <a:endParaRPr lang="zh-CN" altLang="en-US"/>
        </a:p>
      </dgm:t>
    </dgm:pt>
    <dgm:pt modelId="{FC1148A9-E1E2-4498-B1A0-43BB31E56F6A}">
      <dgm:prSet phldrT="[文本]"/>
      <dgm:spPr/>
      <dgm:t>
        <a:bodyPr/>
        <a:lstStyle/>
        <a:p>
          <a:endParaRPr lang="zh-CN" altLang="en-US" dirty="0"/>
        </a:p>
      </dgm:t>
    </dgm:pt>
    <dgm:pt modelId="{07AD91C0-B6DE-4B7F-B177-D6DECAEB6321}" type="parTrans" cxnId="{A4C1F857-D334-4CEA-B6AD-5AC6C6EBD817}">
      <dgm:prSet/>
      <dgm:spPr/>
      <dgm:t>
        <a:bodyPr/>
        <a:lstStyle/>
        <a:p>
          <a:endParaRPr lang="zh-CN" altLang="en-US"/>
        </a:p>
      </dgm:t>
    </dgm:pt>
    <dgm:pt modelId="{5D29A1B6-CEB1-4E6C-8063-CDB60C1C5946}" type="sibTrans" cxnId="{A4C1F857-D334-4CEA-B6AD-5AC6C6EBD817}">
      <dgm:prSet/>
      <dgm:spPr/>
      <dgm:t>
        <a:bodyPr/>
        <a:lstStyle/>
        <a:p>
          <a:endParaRPr lang="zh-CN" altLang="en-US"/>
        </a:p>
      </dgm:t>
    </dgm:pt>
    <dgm:pt modelId="{1F2C3BFF-F05E-49F8-8F3F-ED6C9D119740}">
      <dgm:prSet/>
      <dgm:spPr/>
      <dgm:t>
        <a:bodyPr/>
        <a:lstStyle/>
        <a:p>
          <a:r>
            <a:rPr lang="zh-CN" altLang="en-US" b="1" dirty="0" smtClean="0"/>
            <a:t>激发学生认字兴趣。</a:t>
          </a:r>
          <a:endParaRPr lang="zh-CN" altLang="en-US" b="1" dirty="0"/>
        </a:p>
      </dgm:t>
    </dgm:pt>
    <dgm:pt modelId="{65CCEBB3-AAFA-423A-BFD1-E744F49DC6AA}" type="parTrans" cxnId="{DAFD7300-D30A-40FA-9065-A0208A0744D7}">
      <dgm:prSet/>
      <dgm:spPr/>
      <dgm:t>
        <a:bodyPr/>
        <a:lstStyle/>
        <a:p>
          <a:endParaRPr lang="zh-CN" altLang="en-US"/>
        </a:p>
      </dgm:t>
    </dgm:pt>
    <dgm:pt modelId="{0E3F9CC6-7918-44FD-973F-52D039C476A8}" type="sibTrans" cxnId="{DAFD7300-D30A-40FA-9065-A0208A0744D7}">
      <dgm:prSet/>
      <dgm:spPr/>
      <dgm:t>
        <a:bodyPr/>
        <a:lstStyle/>
        <a:p>
          <a:endParaRPr lang="zh-CN" altLang="en-US"/>
        </a:p>
      </dgm:t>
    </dgm:pt>
    <dgm:pt modelId="{44D95174-1897-4F86-9000-F8E8599F053D}">
      <dgm:prSet/>
      <dgm:spPr/>
      <dgm:t>
        <a:bodyPr/>
        <a:lstStyle/>
        <a:p>
          <a:r>
            <a:rPr lang="zh-CN" altLang="en-US" b="1" dirty="0" smtClean="0"/>
            <a:t>感受音形义结合的特点。</a:t>
          </a:r>
          <a:endParaRPr lang="zh-CN" altLang="en-US" b="1" dirty="0"/>
        </a:p>
      </dgm:t>
    </dgm:pt>
    <dgm:pt modelId="{B85B8DC8-E0B9-4FBD-8118-822CDB7E436B}" type="parTrans" cxnId="{9888A594-A5E9-463F-81A9-996BD42CAC88}">
      <dgm:prSet/>
      <dgm:spPr/>
      <dgm:t>
        <a:bodyPr/>
        <a:lstStyle/>
        <a:p>
          <a:endParaRPr lang="zh-CN" altLang="en-US"/>
        </a:p>
      </dgm:t>
    </dgm:pt>
    <dgm:pt modelId="{40212168-C3F7-4A17-BDF2-A5C2ACFE23B3}" type="sibTrans" cxnId="{9888A594-A5E9-463F-81A9-996BD42CAC88}">
      <dgm:prSet/>
      <dgm:spPr/>
      <dgm:t>
        <a:bodyPr/>
        <a:lstStyle/>
        <a:p>
          <a:endParaRPr lang="zh-CN" altLang="en-US"/>
        </a:p>
      </dgm:t>
    </dgm:pt>
    <dgm:pt modelId="{1BB15B48-AE4C-446D-8D12-0C3B14AB7D9F}">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smtClean="0"/>
            <a:t>培养学生识字的意愿和兴趣。</a:t>
          </a:r>
        </a:p>
        <a:p>
          <a:pPr defTabSz="711200">
            <a:lnSpc>
              <a:spcPct val="90000"/>
            </a:lnSpc>
            <a:spcBef>
              <a:spcPct val="0"/>
            </a:spcBef>
            <a:spcAft>
              <a:spcPct val="35000"/>
            </a:spcAft>
          </a:pPr>
          <a:endParaRPr lang="zh-CN" altLang="en-US" dirty="0"/>
        </a:p>
      </dgm:t>
    </dgm:pt>
    <dgm:pt modelId="{0E473E25-9B6B-4C09-BC7B-EADD323A45A0}" type="parTrans" cxnId="{C5FD06E7-D841-4CB1-8ECB-C6854FC21A2B}">
      <dgm:prSet/>
      <dgm:spPr/>
      <dgm:t>
        <a:bodyPr/>
        <a:lstStyle/>
        <a:p>
          <a:endParaRPr lang="zh-CN" altLang="en-US"/>
        </a:p>
      </dgm:t>
    </dgm:pt>
    <dgm:pt modelId="{FF5EBE45-F7A7-4F5E-9EB5-E85C0CFF5A92}" type="sibTrans" cxnId="{C5FD06E7-D841-4CB1-8ECB-C6854FC21A2B}">
      <dgm:prSet/>
      <dgm:spPr/>
      <dgm:t>
        <a:bodyPr/>
        <a:lstStyle/>
        <a:p>
          <a:endParaRPr lang="zh-CN" altLang="en-US"/>
        </a:p>
      </dgm:t>
    </dgm:pt>
    <dgm:pt modelId="{A1DBAAD9-DAB5-4905-B881-523DE42E9AD8}">
      <dgm:prSet/>
      <dgm:spPr/>
      <dgm:t>
        <a:bodyPr/>
        <a:lstStyle/>
        <a:p>
          <a:r>
            <a:rPr lang="zh-CN" altLang="en-US" dirty="0" smtClean="0"/>
            <a:t>评价多元化。</a:t>
          </a:r>
          <a:endParaRPr lang="zh-CN" altLang="en-US" dirty="0"/>
        </a:p>
      </dgm:t>
    </dgm:pt>
    <dgm:pt modelId="{4A8F4A5B-CBFB-48DB-80EA-950DA78ADCD2}" type="parTrans" cxnId="{18024BF0-0B6E-4792-87EE-2E7E23CA3363}">
      <dgm:prSet/>
      <dgm:spPr/>
      <dgm:t>
        <a:bodyPr/>
        <a:lstStyle/>
        <a:p>
          <a:endParaRPr lang="zh-CN" altLang="en-US"/>
        </a:p>
      </dgm:t>
    </dgm:pt>
    <dgm:pt modelId="{D0BE76DE-6A5E-4BA9-A627-78163D1158B5}" type="sibTrans" cxnId="{18024BF0-0B6E-4792-87EE-2E7E23CA3363}">
      <dgm:prSet/>
      <dgm:spPr/>
      <dgm:t>
        <a:bodyPr/>
        <a:lstStyle/>
        <a:p>
          <a:endParaRPr lang="zh-CN" altLang="en-US"/>
        </a:p>
      </dgm:t>
    </dgm:pt>
    <dgm:pt modelId="{4EC929BF-E537-49D8-8EB2-5F452AA40C8F}" type="pres">
      <dgm:prSet presAssocID="{FC2EE15C-DCFE-47C3-B1B0-A3C0B1749A54}" presName="diagram" presStyleCnt="0">
        <dgm:presLayoutVars>
          <dgm:dir/>
          <dgm:resizeHandles val="exact"/>
        </dgm:presLayoutVars>
      </dgm:prSet>
      <dgm:spPr/>
      <dgm:t>
        <a:bodyPr/>
        <a:lstStyle/>
        <a:p>
          <a:endParaRPr lang="zh-CN" altLang="en-US"/>
        </a:p>
      </dgm:t>
    </dgm:pt>
    <dgm:pt modelId="{BFE4364E-E17D-4BCF-B369-B5F20F96FFD6}" type="pres">
      <dgm:prSet presAssocID="{82AC32EB-3860-4F58-B507-1C5F3C07531F}" presName="node" presStyleLbl="node1" presStyleIdx="0" presStyleCnt="6">
        <dgm:presLayoutVars>
          <dgm:bulletEnabled val="1"/>
        </dgm:presLayoutVars>
      </dgm:prSet>
      <dgm:spPr/>
      <dgm:t>
        <a:bodyPr/>
        <a:lstStyle/>
        <a:p>
          <a:endParaRPr lang="zh-CN" altLang="en-US"/>
        </a:p>
      </dgm:t>
    </dgm:pt>
    <dgm:pt modelId="{5095737C-2952-4257-9269-9BAEA93C97DB}" type="pres">
      <dgm:prSet presAssocID="{A8BE3A4C-3027-4203-8135-B3BD3C289DD7}" presName="sibTrans" presStyleCnt="0"/>
      <dgm:spPr/>
    </dgm:pt>
    <dgm:pt modelId="{215E6E35-7F7D-42B0-96FA-ADB0E1F8E5BF}" type="pres">
      <dgm:prSet presAssocID="{1BB15B48-AE4C-446D-8D12-0C3B14AB7D9F}" presName="node" presStyleLbl="node1" presStyleIdx="1" presStyleCnt="6">
        <dgm:presLayoutVars>
          <dgm:bulletEnabled val="1"/>
        </dgm:presLayoutVars>
      </dgm:prSet>
      <dgm:spPr/>
      <dgm:t>
        <a:bodyPr/>
        <a:lstStyle/>
        <a:p>
          <a:endParaRPr lang="zh-CN" altLang="en-US"/>
        </a:p>
      </dgm:t>
    </dgm:pt>
    <dgm:pt modelId="{03011C61-E344-4E84-9D21-ACF327F1A198}" type="pres">
      <dgm:prSet presAssocID="{FF5EBE45-F7A7-4F5E-9EB5-E85C0CFF5A92}" presName="sibTrans" presStyleCnt="0"/>
      <dgm:spPr/>
    </dgm:pt>
    <dgm:pt modelId="{2682271D-6C74-4AF1-BC93-6AAC65EB6507}" type="pres">
      <dgm:prSet presAssocID="{1F2C3BFF-F05E-49F8-8F3F-ED6C9D119740}" presName="node" presStyleLbl="node1" presStyleIdx="2" presStyleCnt="6">
        <dgm:presLayoutVars>
          <dgm:bulletEnabled val="1"/>
        </dgm:presLayoutVars>
      </dgm:prSet>
      <dgm:spPr/>
      <dgm:t>
        <a:bodyPr/>
        <a:lstStyle/>
        <a:p>
          <a:endParaRPr lang="zh-CN" altLang="en-US"/>
        </a:p>
      </dgm:t>
    </dgm:pt>
    <dgm:pt modelId="{3F863722-BD21-4B55-8CC7-FFA24D65FDA9}" type="pres">
      <dgm:prSet presAssocID="{0E3F9CC6-7918-44FD-973F-52D039C476A8}" presName="sibTrans" presStyleCnt="0"/>
      <dgm:spPr/>
    </dgm:pt>
    <dgm:pt modelId="{D7AF5A82-0548-4658-A762-90442F9512F9}" type="pres">
      <dgm:prSet presAssocID="{44D95174-1897-4F86-9000-F8E8599F053D}" presName="node" presStyleLbl="node1" presStyleIdx="3" presStyleCnt="6">
        <dgm:presLayoutVars>
          <dgm:bulletEnabled val="1"/>
        </dgm:presLayoutVars>
      </dgm:prSet>
      <dgm:spPr/>
      <dgm:t>
        <a:bodyPr/>
        <a:lstStyle/>
        <a:p>
          <a:endParaRPr lang="zh-CN" altLang="en-US"/>
        </a:p>
      </dgm:t>
    </dgm:pt>
    <dgm:pt modelId="{0F8C1ED8-13AA-4BC2-AA83-0162AB953867}" type="pres">
      <dgm:prSet presAssocID="{40212168-C3F7-4A17-BDF2-A5C2ACFE23B3}" presName="sibTrans" presStyleCnt="0"/>
      <dgm:spPr/>
    </dgm:pt>
    <dgm:pt modelId="{E1F9281A-9BF1-4505-A2DD-C82205F1C6FD}" type="pres">
      <dgm:prSet presAssocID="{FCB2D01B-E647-4BF6-A770-96D0F2BC4632}" presName="node" presStyleLbl="node1" presStyleIdx="4" presStyleCnt="6">
        <dgm:presLayoutVars>
          <dgm:bulletEnabled val="1"/>
        </dgm:presLayoutVars>
      </dgm:prSet>
      <dgm:spPr/>
      <dgm:t>
        <a:bodyPr/>
        <a:lstStyle/>
        <a:p>
          <a:endParaRPr lang="zh-CN" altLang="en-US"/>
        </a:p>
      </dgm:t>
    </dgm:pt>
    <dgm:pt modelId="{B87C1473-5915-4E30-956C-8E5C1B4DA644}" type="pres">
      <dgm:prSet presAssocID="{08853581-32E1-4B77-9D15-BB7198409539}" presName="sibTrans" presStyleCnt="0"/>
      <dgm:spPr/>
    </dgm:pt>
    <dgm:pt modelId="{9F05A87B-C570-4084-AB70-E56DFD4DA6DF}" type="pres">
      <dgm:prSet presAssocID="{A1DBAAD9-DAB5-4905-B881-523DE42E9AD8}" presName="node" presStyleLbl="node1" presStyleIdx="5" presStyleCnt="6">
        <dgm:presLayoutVars>
          <dgm:bulletEnabled val="1"/>
        </dgm:presLayoutVars>
      </dgm:prSet>
      <dgm:spPr/>
    </dgm:pt>
  </dgm:ptLst>
  <dgm:cxnLst>
    <dgm:cxn modelId="{019B4787-9BE6-4271-BA14-44A08675B3E8}" type="presOf" srcId="{A1DBAAD9-DAB5-4905-B881-523DE42E9AD8}" destId="{9F05A87B-C570-4084-AB70-E56DFD4DA6DF}" srcOrd="0" destOrd="0" presId="urn:microsoft.com/office/officeart/2005/8/layout/default"/>
    <dgm:cxn modelId="{9888A594-A5E9-463F-81A9-996BD42CAC88}" srcId="{FC2EE15C-DCFE-47C3-B1B0-A3C0B1749A54}" destId="{44D95174-1897-4F86-9000-F8E8599F053D}" srcOrd="3" destOrd="0" parTransId="{B85B8DC8-E0B9-4FBD-8118-822CDB7E436B}" sibTransId="{40212168-C3F7-4A17-BDF2-A5C2ACFE23B3}"/>
    <dgm:cxn modelId="{1194F2A5-E49F-467B-AD9A-B5BB6531806F}" type="presOf" srcId="{FC2EE15C-DCFE-47C3-B1B0-A3C0B1749A54}" destId="{4EC929BF-E537-49D8-8EB2-5F452AA40C8F}" srcOrd="0" destOrd="0" presId="urn:microsoft.com/office/officeart/2005/8/layout/default"/>
    <dgm:cxn modelId="{134E3EE6-86E8-4B82-B1B0-2ED84FC93A36}" type="presOf" srcId="{1F2C3BFF-F05E-49F8-8F3F-ED6C9D119740}" destId="{2682271D-6C74-4AF1-BC93-6AAC65EB6507}" srcOrd="0" destOrd="0" presId="urn:microsoft.com/office/officeart/2005/8/layout/default"/>
    <dgm:cxn modelId="{EE34A7C3-6745-4A56-BFBA-0E9ADF7AF18F}" type="presOf" srcId="{1BB15B48-AE4C-446D-8D12-0C3B14AB7D9F}" destId="{215E6E35-7F7D-42B0-96FA-ADB0E1F8E5BF}" srcOrd="0" destOrd="0" presId="urn:microsoft.com/office/officeart/2005/8/layout/default"/>
    <dgm:cxn modelId="{0442934D-E964-4D8F-B0C8-633455301CCC}" type="presOf" srcId="{FCB2D01B-E647-4BF6-A770-96D0F2BC4632}" destId="{E1F9281A-9BF1-4505-A2DD-C82205F1C6FD}" srcOrd="0" destOrd="0" presId="urn:microsoft.com/office/officeart/2005/8/layout/default"/>
    <dgm:cxn modelId="{E0DEF880-7B09-4994-8974-6ADF0207AEEE}" type="presOf" srcId="{9BB04536-C37D-4591-9C56-2F801659C1B2}" destId="{BFE4364E-E17D-4BCF-B369-B5F20F96FFD6}" srcOrd="0" destOrd="1" presId="urn:microsoft.com/office/officeart/2005/8/layout/default"/>
    <dgm:cxn modelId="{129D64FB-1E82-42B3-8720-6B426048CDC9}" type="presOf" srcId="{82AC32EB-3860-4F58-B507-1C5F3C07531F}" destId="{BFE4364E-E17D-4BCF-B369-B5F20F96FFD6}" srcOrd="0" destOrd="0" presId="urn:microsoft.com/office/officeart/2005/8/layout/default"/>
    <dgm:cxn modelId="{1ADAF20F-1E3D-4989-9E5B-ADDB20273211}" srcId="{82AC32EB-3860-4F58-B507-1C5F3C07531F}" destId="{9BB04536-C37D-4591-9C56-2F801659C1B2}" srcOrd="0" destOrd="0" parTransId="{D815C33D-EE1F-4FCD-8419-7CB58B913158}" sibTransId="{BADD1ACD-3778-44E8-AE87-45D554CA1E12}"/>
    <dgm:cxn modelId="{55FED5C8-CD11-43A0-B333-E8620557AB0C}" type="presOf" srcId="{44D95174-1897-4F86-9000-F8E8599F053D}" destId="{D7AF5A82-0548-4658-A762-90442F9512F9}" srcOrd="0" destOrd="0" presId="urn:microsoft.com/office/officeart/2005/8/layout/default"/>
    <dgm:cxn modelId="{DAFD7300-D30A-40FA-9065-A0208A0744D7}" srcId="{FC2EE15C-DCFE-47C3-B1B0-A3C0B1749A54}" destId="{1F2C3BFF-F05E-49F8-8F3F-ED6C9D119740}" srcOrd="2" destOrd="0" parTransId="{65CCEBB3-AAFA-423A-BFD1-E744F49DC6AA}" sibTransId="{0E3F9CC6-7918-44FD-973F-52D039C476A8}"/>
    <dgm:cxn modelId="{A006E08D-2AB0-478A-B07D-5ABF45074352}" srcId="{FC2EE15C-DCFE-47C3-B1B0-A3C0B1749A54}" destId="{82AC32EB-3860-4F58-B507-1C5F3C07531F}" srcOrd="0" destOrd="0" parTransId="{AC90068B-7278-4468-B438-BA3678FBC23E}" sibTransId="{A8BE3A4C-3027-4203-8135-B3BD3C289DD7}"/>
    <dgm:cxn modelId="{C4114B57-1194-4090-98E1-CE1E604541CA}" type="presOf" srcId="{FC1148A9-E1E2-4498-B1A0-43BB31E56F6A}" destId="{E1F9281A-9BF1-4505-A2DD-C82205F1C6FD}" srcOrd="0" destOrd="1" presId="urn:microsoft.com/office/officeart/2005/8/layout/default"/>
    <dgm:cxn modelId="{E0C31488-6466-4ECF-BE01-CF36A58CC058}" srcId="{FC2EE15C-DCFE-47C3-B1B0-A3C0B1749A54}" destId="{FCB2D01B-E647-4BF6-A770-96D0F2BC4632}" srcOrd="4" destOrd="0" parTransId="{652A8C58-1955-4CCD-93FD-6CF80DE16A1E}" sibTransId="{08853581-32E1-4B77-9D15-BB7198409539}"/>
    <dgm:cxn modelId="{18024BF0-0B6E-4792-87EE-2E7E23CA3363}" srcId="{FC2EE15C-DCFE-47C3-B1B0-A3C0B1749A54}" destId="{A1DBAAD9-DAB5-4905-B881-523DE42E9AD8}" srcOrd="5" destOrd="0" parTransId="{4A8F4A5B-CBFB-48DB-80EA-950DA78ADCD2}" sibTransId="{D0BE76DE-6A5E-4BA9-A627-78163D1158B5}"/>
    <dgm:cxn modelId="{A4C1F857-D334-4CEA-B6AD-5AC6C6EBD817}" srcId="{FCB2D01B-E647-4BF6-A770-96D0F2BC4632}" destId="{FC1148A9-E1E2-4498-B1A0-43BB31E56F6A}" srcOrd="0" destOrd="0" parTransId="{07AD91C0-B6DE-4B7F-B177-D6DECAEB6321}" sibTransId="{5D29A1B6-CEB1-4E6C-8063-CDB60C1C5946}"/>
    <dgm:cxn modelId="{C5FD06E7-D841-4CB1-8ECB-C6854FC21A2B}" srcId="{FC2EE15C-DCFE-47C3-B1B0-A3C0B1749A54}" destId="{1BB15B48-AE4C-446D-8D12-0C3B14AB7D9F}" srcOrd="1" destOrd="0" parTransId="{0E473E25-9B6B-4C09-BC7B-EADD323A45A0}" sibTransId="{FF5EBE45-F7A7-4F5E-9EB5-E85C0CFF5A92}"/>
    <dgm:cxn modelId="{FD018F7A-0DC2-4C9F-A1B7-7B9CEB280C39}" type="presParOf" srcId="{4EC929BF-E537-49D8-8EB2-5F452AA40C8F}" destId="{BFE4364E-E17D-4BCF-B369-B5F20F96FFD6}" srcOrd="0" destOrd="0" presId="urn:microsoft.com/office/officeart/2005/8/layout/default"/>
    <dgm:cxn modelId="{BCCE0720-B461-4722-B222-2B2D9F5DA229}" type="presParOf" srcId="{4EC929BF-E537-49D8-8EB2-5F452AA40C8F}" destId="{5095737C-2952-4257-9269-9BAEA93C97DB}" srcOrd="1" destOrd="0" presId="urn:microsoft.com/office/officeart/2005/8/layout/default"/>
    <dgm:cxn modelId="{30CBAB61-D90C-4977-B4C5-0087E208A00B}" type="presParOf" srcId="{4EC929BF-E537-49D8-8EB2-5F452AA40C8F}" destId="{215E6E35-7F7D-42B0-96FA-ADB0E1F8E5BF}" srcOrd="2" destOrd="0" presId="urn:microsoft.com/office/officeart/2005/8/layout/default"/>
    <dgm:cxn modelId="{A4CBD24D-DAEA-453D-A440-345847989B9F}" type="presParOf" srcId="{4EC929BF-E537-49D8-8EB2-5F452AA40C8F}" destId="{03011C61-E344-4E84-9D21-ACF327F1A198}" srcOrd="3" destOrd="0" presId="urn:microsoft.com/office/officeart/2005/8/layout/default"/>
    <dgm:cxn modelId="{F9F3B73F-D0E4-4CCA-B115-4876FF7A67FF}" type="presParOf" srcId="{4EC929BF-E537-49D8-8EB2-5F452AA40C8F}" destId="{2682271D-6C74-4AF1-BC93-6AAC65EB6507}" srcOrd="4" destOrd="0" presId="urn:microsoft.com/office/officeart/2005/8/layout/default"/>
    <dgm:cxn modelId="{48D11F2D-BA3A-4B80-8678-D1D317D84BF0}" type="presParOf" srcId="{4EC929BF-E537-49D8-8EB2-5F452AA40C8F}" destId="{3F863722-BD21-4B55-8CC7-FFA24D65FDA9}" srcOrd="5" destOrd="0" presId="urn:microsoft.com/office/officeart/2005/8/layout/default"/>
    <dgm:cxn modelId="{DEAC4437-1F16-4274-9E58-2322D2B5E278}" type="presParOf" srcId="{4EC929BF-E537-49D8-8EB2-5F452AA40C8F}" destId="{D7AF5A82-0548-4658-A762-90442F9512F9}" srcOrd="6" destOrd="0" presId="urn:microsoft.com/office/officeart/2005/8/layout/default"/>
    <dgm:cxn modelId="{9D1FBBC6-F57C-41B2-9D4B-2DA9C1CDA5CA}" type="presParOf" srcId="{4EC929BF-E537-49D8-8EB2-5F452AA40C8F}" destId="{0F8C1ED8-13AA-4BC2-AA83-0162AB953867}" srcOrd="7" destOrd="0" presId="urn:microsoft.com/office/officeart/2005/8/layout/default"/>
    <dgm:cxn modelId="{BE2347F4-C45F-4107-981D-A6C68EA5B423}" type="presParOf" srcId="{4EC929BF-E537-49D8-8EB2-5F452AA40C8F}" destId="{E1F9281A-9BF1-4505-A2DD-C82205F1C6FD}" srcOrd="8" destOrd="0" presId="urn:microsoft.com/office/officeart/2005/8/layout/default"/>
    <dgm:cxn modelId="{42318443-CCB6-4D6E-AB28-0F52DCA49BA7}" type="presParOf" srcId="{4EC929BF-E537-49D8-8EB2-5F452AA40C8F}" destId="{B87C1473-5915-4E30-956C-8E5C1B4DA644}" srcOrd="9" destOrd="0" presId="urn:microsoft.com/office/officeart/2005/8/layout/default"/>
    <dgm:cxn modelId="{363DB0FC-0CE2-4C8F-B669-1E4A3ABCB70D}" type="presParOf" srcId="{4EC929BF-E537-49D8-8EB2-5F452AA40C8F}" destId="{9F05A87B-C570-4084-AB70-E56DFD4DA6D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315D0E-93FC-4585-A885-D8F625727BF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zh-CN" altLang="en-US"/>
        </a:p>
      </dgm:t>
    </dgm:pt>
    <dgm:pt modelId="{9BB8F9B1-47A2-448A-BD3B-5486B4B7F591}">
      <dgm:prSet phldrT="[文本]"/>
      <dgm:spPr/>
      <dgm:t>
        <a:bodyPr/>
        <a:lstStyle/>
        <a:p>
          <a:r>
            <a:rPr lang="zh-CN" altLang="en-US" b="1" dirty="0" smtClean="0"/>
            <a:t>文献研究法</a:t>
          </a:r>
          <a:endParaRPr lang="zh-CN" altLang="en-US" b="1" dirty="0"/>
        </a:p>
      </dgm:t>
    </dgm:pt>
    <dgm:pt modelId="{02C5D1CB-3FB8-4E95-A6D2-FEAC18FF32AD}" type="parTrans" cxnId="{7391601D-2B96-4FF4-AAF9-7657060A753C}">
      <dgm:prSet/>
      <dgm:spPr/>
      <dgm:t>
        <a:bodyPr/>
        <a:lstStyle/>
        <a:p>
          <a:endParaRPr lang="zh-CN" altLang="en-US"/>
        </a:p>
      </dgm:t>
    </dgm:pt>
    <dgm:pt modelId="{882B32EB-990B-44D7-AF71-929AA86DCE2B}" type="sibTrans" cxnId="{7391601D-2B96-4FF4-AAF9-7657060A753C}">
      <dgm:prSet/>
      <dgm:spPr/>
      <dgm:t>
        <a:bodyPr/>
        <a:lstStyle/>
        <a:p>
          <a:endParaRPr lang="zh-CN" altLang="en-US"/>
        </a:p>
      </dgm:t>
    </dgm:pt>
    <dgm:pt modelId="{D77AB2AA-3724-4BEE-A2BB-EEEB93FE6C2F}">
      <dgm:prSet phldrT="[文本]" phldr="1"/>
      <dgm:spPr/>
      <dgm:t>
        <a:bodyPr/>
        <a:lstStyle/>
        <a:p>
          <a:endParaRPr lang="zh-CN" altLang="en-US"/>
        </a:p>
      </dgm:t>
    </dgm:pt>
    <dgm:pt modelId="{064DE728-E168-4918-BC96-61FCFDA8897D}" type="parTrans" cxnId="{395584ED-3863-4EB0-955A-5168947C2AE8}">
      <dgm:prSet/>
      <dgm:spPr/>
      <dgm:t>
        <a:bodyPr/>
        <a:lstStyle/>
        <a:p>
          <a:endParaRPr lang="zh-CN" altLang="en-US"/>
        </a:p>
      </dgm:t>
    </dgm:pt>
    <dgm:pt modelId="{02BB97E9-3E0A-4426-8C25-917F375CE568}" type="sibTrans" cxnId="{395584ED-3863-4EB0-955A-5168947C2AE8}">
      <dgm:prSet/>
      <dgm:spPr/>
      <dgm:t>
        <a:bodyPr/>
        <a:lstStyle/>
        <a:p>
          <a:endParaRPr lang="zh-CN" altLang="en-US"/>
        </a:p>
      </dgm:t>
    </dgm:pt>
    <dgm:pt modelId="{F01F8665-F930-4FA5-A7BA-A52B91C5A775}">
      <dgm:prSet phldrT="[文本]" phldr="1"/>
      <dgm:spPr/>
      <dgm:t>
        <a:bodyPr/>
        <a:lstStyle/>
        <a:p>
          <a:endParaRPr lang="zh-CN" altLang="en-US"/>
        </a:p>
      </dgm:t>
    </dgm:pt>
    <dgm:pt modelId="{E47073CF-C7B8-4A53-ADE6-C3454B58504B}" type="parTrans" cxnId="{43EA983E-7190-4680-B60D-52DF47012E66}">
      <dgm:prSet/>
      <dgm:spPr/>
      <dgm:t>
        <a:bodyPr/>
        <a:lstStyle/>
        <a:p>
          <a:endParaRPr lang="zh-CN" altLang="en-US"/>
        </a:p>
      </dgm:t>
    </dgm:pt>
    <dgm:pt modelId="{C5F50DA8-F104-4AB2-BA85-868B8461C83B}" type="sibTrans" cxnId="{43EA983E-7190-4680-B60D-52DF47012E66}">
      <dgm:prSet/>
      <dgm:spPr/>
      <dgm:t>
        <a:bodyPr/>
        <a:lstStyle/>
        <a:p>
          <a:endParaRPr lang="zh-CN" altLang="en-US"/>
        </a:p>
      </dgm:t>
    </dgm:pt>
    <dgm:pt modelId="{3F2CE08E-F48F-46BD-BCAA-0FC07BBDCBE0}">
      <dgm:prSet phldrT="[文本]"/>
      <dgm:spPr/>
      <dgm:t>
        <a:bodyPr/>
        <a:lstStyle/>
        <a:p>
          <a:r>
            <a:rPr lang="zh-CN" altLang="en-US" b="1" dirty="0" smtClean="0"/>
            <a:t>实践操作法</a:t>
          </a:r>
          <a:endParaRPr lang="zh-CN" altLang="en-US" b="1" dirty="0"/>
        </a:p>
      </dgm:t>
    </dgm:pt>
    <dgm:pt modelId="{F9017015-1F0E-43D4-8A31-7556567C8738}" type="parTrans" cxnId="{86591C2A-63E3-4165-BC24-8615815C77AC}">
      <dgm:prSet/>
      <dgm:spPr/>
      <dgm:t>
        <a:bodyPr/>
        <a:lstStyle/>
        <a:p>
          <a:endParaRPr lang="zh-CN" altLang="en-US"/>
        </a:p>
      </dgm:t>
    </dgm:pt>
    <dgm:pt modelId="{AA34402C-49DF-4058-B357-CC234A66272D}" type="sibTrans" cxnId="{86591C2A-63E3-4165-BC24-8615815C77AC}">
      <dgm:prSet/>
      <dgm:spPr/>
      <dgm:t>
        <a:bodyPr/>
        <a:lstStyle/>
        <a:p>
          <a:endParaRPr lang="zh-CN" altLang="en-US"/>
        </a:p>
      </dgm:t>
    </dgm:pt>
    <dgm:pt modelId="{29D2A1A2-2354-4314-A169-A2679F59EDBE}">
      <dgm:prSet phldrT="[文本]" phldr="1"/>
      <dgm:spPr/>
      <dgm:t>
        <a:bodyPr/>
        <a:lstStyle/>
        <a:p>
          <a:endParaRPr lang="zh-CN" altLang="en-US"/>
        </a:p>
      </dgm:t>
    </dgm:pt>
    <dgm:pt modelId="{B98CF8BC-6238-4635-A0EC-F5E50A9E633D}" type="parTrans" cxnId="{4CECC9D4-3B08-4872-8BF5-C3535EE220F1}">
      <dgm:prSet/>
      <dgm:spPr/>
      <dgm:t>
        <a:bodyPr/>
        <a:lstStyle/>
        <a:p>
          <a:endParaRPr lang="zh-CN" altLang="en-US"/>
        </a:p>
      </dgm:t>
    </dgm:pt>
    <dgm:pt modelId="{D77B4704-D822-4A2A-9B37-8891590A5B09}" type="sibTrans" cxnId="{4CECC9D4-3B08-4872-8BF5-C3535EE220F1}">
      <dgm:prSet/>
      <dgm:spPr/>
      <dgm:t>
        <a:bodyPr/>
        <a:lstStyle/>
        <a:p>
          <a:endParaRPr lang="zh-CN" altLang="en-US"/>
        </a:p>
      </dgm:t>
    </dgm:pt>
    <dgm:pt modelId="{85F7184E-FBF6-49E6-A1C3-4388B0E2B63F}">
      <dgm:prSet phldrT="[文本]" phldr="1"/>
      <dgm:spPr/>
      <dgm:t>
        <a:bodyPr/>
        <a:lstStyle/>
        <a:p>
          <a:endParaRPr lang="zh-CN" altLang="en-US"/>
        </a:p>
      </dgm:t>
    </dgm:pt>
    <dgm:pt modelId="{4998DB45-63A2-4209-B419-6CBC8E885A80}" type="parTrans" cxnId="{20F3D8D4-6982-4BC6-8176-C076051F12A5}">
      <dgm:prSet/>
      <dgm:spPr/>
      <dgm:t>
        <a:bodyPr/>
        <a:lstStyle/>
        <a:p>
          <a:endParaRPr lang="zh-CN" altLang="en-US"/>
        </a:p>
      </dgm:t>
    </dgm:pt>
    <dgm:pt modelId="{DA2FC078-8CE5-4ADA-8B97-650DCDCF6DC0}" type="sibTrans" cxnId="{20F3D8D4-6982-4BC6-8176-C076051F12A5}">
      <dgm:prSet/>
      <dgm:spPr/>
      <dgm:t>
        <a:bodyPr/>
        <a:lstStyle/>
        <a:p>
          <a:endParaRPr lang="zh-CN" altLang="en-US"/>
        </a:p>
      </dgm:t>
    </dgm:pt>
    <dgm:pt modelId="{FB69BFEF-1771-43D2-8E26-241C242D9E5A}">
      <dgm:prSet phldrT="[文本]"/>
      <dgm:spPr/>
      <dgm:t>
        <a:bodyPr/>
        <a:lstStyle/>
        <a:p>
          <a:r>
            <a:rPr lang="zh-CN" altLang="en-US" b="1" dirty="0" smtClean="0"/>
            <a:t>课例研究法</a:t>
          </a:r>
          <a:endParaRPr lang="zh-CN" altLang="en-US" b="1" dirty="0"/>
        </a:p>
      </dgm:t>
    </dgm:pt>
    <dgm:pt modelId="{4D22CAB2-0BF3-41C5-870B-81ACC8E6B43D}" type="parTrans" cxnId="{B83042B2-B511-4327-AE32-FE7F9B746EB0}">
      <dgm:prSet/>
      <dgm:spPr/>
      <dgm:t>
        <a:bodyPr/>
        <a:lstStyle/>
        <a:p>
          <a:endParaRPr lang="zh-CN" altLang="en-US"/>
        </a:p>
      </dgm:t>
    </dgm:pt>
    <dgm:pt modelId="{3DBB64F3-CDFB-44EF-A611-5A8831933D0F}" type="sibTrans" cxnId="{B83042B2-B511-4327-AE32-FE7F9B746EB0}">
      <dgm:prSet/>
      <dgm:spPr/>
      <dgm:t>
        <a:bodyPr/>
        <a:lstStyle/>
        <a:p>
          <a:endParaRPr lang="zh-CN" altLang="en-US"/>
        </a:p>
      </dgm:t>
    </dgm:pt>
    <dgm:pt modelId="{DF0554EE-6A81-4359-ABCD-843F03708EB5}">
      <dgm:prSet phldrT="[文本]" phldr="1"/>
      <dgm:spPr/>
      <dgm:t>
        <a:bodyPr/>
        <a:lstStyle/>
        <a:p>
          <a:endParaRPr lang="zh-CN" altLang="en-US"/>
        </a:p>
      </dgm:t>
    </dgm:pt>
    <dgm:pt modelId="{5B8BBBF7-A78E-482B-9027-ACBD09785980}" type="parTrans" cxnId="{5C487ADD-B074-4E11-BD6D-207C00732945}">
      <dgm:prSet/>
      <dgm:spPr/>
      <dgm:t>
        <a:bodyPr/>
        <a:lstStyle/>
        <a:p>
          <a:endParaRPr lang="zh-CN" altLang="en-US"/>
        </a:p>
      </dgm:t>
    </dgm:pt>
    <dgm:pt modelId="{B8D20174-6EAC-4465-BCB4-4FC66E5A50A0}" type="sibTrans" cxnId="{5C487ADD-B074-4E11-BD6D-207C00732945}">
      <dgm:prSet/>
      <dgm:spPr/>
      <dgm:t>
        <a:bodyPr/>
        <a:lstStyle/>
        <a:p>
          <a:endParaRPr lang="zh-CN" altLang="en-US"/>
        </a:p>
      </dgm:t>
    </dgm:pt>
    <dgm:pt modelId="{47A5E28A-FEF7-41C1-A85D-203AA51CEEDB}">
      <dgm:prSet phldrT="[文本]" phldr="1"/>
      <dgm:spPr/>
      <dgm:t>
        <a:bodyPr/>
        <a:lstStyle/>
        <a:p>
          <a:endParaRPr lang="zh-CN" altLang="en-US"/>
        </a:p>
      </dgm:t>
    </dgm:pt>
    <dgm:pt modelId="{3962BD3C-4D10-4E81-9119-660FD6B676E3}" type="parTrans" cxnId="{47C76635-54AE-459E-87AB-109225663B5A}">
      <dgm:prSet/>
      <dgm:spPr/>
      <dgm:t>
        <a:bodyPr/>
        <a:lstStyle/>
        <a:p>
          <a:endParaRPr lang="zh-CN" altLang="en-US"/>
        </a:p>
      </dgm:t>
    </dgm:pt>
    <dgm:pt modelId="{BE48140E-9FEC-4E26-91FC-BB87260A1CB2}" type="sibTrans" cxnId="{47C76635-54AE-459E-87AB-109225663B5A}">
      <dgm:prSet/>
      <dgm:spPr/>
      <dgm:t>
        <a:bodyPr/>
        <a:lstStyle/>
        <a:p>
          <a:endParaRPr lang="zh-CN" altLang="en-US"/>
        </a:p>
      </dgm:t>
    </dgm:pt>
    <dgm:pt modelId="{D392E6D3-5599-4CAB-9D6A-7D78E8BABB1E}">
      <dgm:prSet/>
      <dgm:spPr/>
      <dgm:t>
        <a:bodyPr/>
        <a:lstStyle/>
        <a:p>
          <a:r>
            <a:rPr lang="zh-CN" altLang="en-US" b="1" dirty="0" smtClean="0"/>
            <a:t>案例研究法</a:t>
          </a:r>
          <a:endParaRPr lang="zh-CN" altLang="en-US" b="1" dirty="0"/>
        </a:p>
      </dgm:t>
    </dgm:pt>
    <dgm:pt modelId="{6E1B6B39-35FE-4B04-A35D-EE887A87759F}" type="parTrans" cxnId="{44752B0A-2F6C-4818-A8F0-1E2B931E22F0}">
      <dgm:prSet/>
      <dgm:spPr/>
      <dgm:t>
        <a:bodyPr/>
        <a:lstStyle/>
        <a:p>
          <a:endParaRPr lang="zh-CN" altLang="en-US"/>
        </a:p>
      </dgm:t>
    </dgm:pt>
    <dgm:pt modelId="{B6785A9B-D524-40CE-94F8-F3680568DB4C}" type="sibTrans" cxnId="{44752B0A-2F6C-4818-A8F0-1E2B931E22F0}">
      <dgm:prSet/>
      <dgm:spPr/>
      <dgm:t>
        <a:bodyPr/>
        <a:lstStyle/>
        <a:p>
          <a:endParaRPr lang="zh-CN" altLang="en-US"/>
        </a:p>
      </dgm:t>
    </dgm:pt>
    <dgm:pt modelId="{F6F98EC8-F9EF-432F-AA58-C1B4AD59643B}">
      <dgm:prSet/>
      <dgm:spPr/>
      <dgm:t>
        <a:bodyPr/>
        <a:lstStyle/>
        <a:p>
          <a:r>
            <a:rPr lang="zh-CN" altLang="en-US" b="1" dirty="0" smtClean="0"/>
            <a:t>调查分析法</a:t>
          </a:r>
          <a:endParaRPr lang="zh-CN" altLang="en-US" b="1" dirty="0"/>
        </a:p>
      </dgm:t>
    </dgm:pt>
    <dgm:pt modelId="{47284CAD-F792-4B44-83FF-497C8B1315CE}" type="parTrans" cxnId="{9D375E19-BD25-4F04-AFCD-86E5CA2ECCBF}">
      <dgm:prSet/>
      <dgm:spPr/>
      <dgm:t>
        <a:bodyPr/>
        <a:lstStyle/>
        <a:p>
          <a:endParaRPr lang="zh-CN" altLang="en-US"/>
        </a:p>
      </dgm:t>
    </dgm:pt>
    <dgm:pt modelId="{0875A5AD-6D08-4CB7-9A2A-B0EA725832F9}" type="sibTrans" cxnId="{9D375E19-BD25-4F04-AFCD-86E5CA2ECCBF}">
      <dgm:prSet/>
      <dgm:spPr/>
      <dgm:t>
        <a:bodyPr/>
        <a:lstStyle/>
        <a:p>
          <a:endParaRPr lang="zh-CN" altLang="en-US"/>
        </a:p>
      </dgm:t>
    </dgm:pt>
    <dgm:pt modelId="{7724C72C-B928-4A14-B09D-E39F9953A6F1}" type="pres">
      <dgm:prSet presAssocID="{83315D0E-93FC-4585-A885-D8F625727BFD}" presName="Name0" presStyleCnt="0">
        <dgm:presLayoutVars>
          <dgm:chMax val="7"/>
          <dgm:dir/>
          <dgm:animLvl val="lvl"/>
          <dgm:resizeHandles val="exact"/>
        </dgm:presLayoutVars>
      </dgm:prSet>
      <dgm:spPr/>
      <dgm:t>
        <a:bodyPr/>
        <a:lstStyle/>
        <a:p>
          <a:endParaRPr lang="zh-CN" altLang="en-US"/>
        </a:p>
      </dgm:t>
    </dgm:pt>
    <dgm:pt modelId="{852A9787-1580-4706-915E-8725279F15D7}" type="pres">
      <dgm:prSet presAssocID="{9BB8F9B1-47A2-448A-BD3B-5486B4B7F591}" presName="circle1" presStyleLbl="node1" presStyleIdx="0" presStyleCnt="5"/>
      <dgm:spPr/>
    </dgm:pt>
    <dgm:pt modelId="{528C64B8-2B47-4FD5-B59A-F945CC3CB549}" type="pres">
      <dgm:prSet presAssocID="{9BB8F9B1-47A2-448A-BD3B-5486B4B7F591}" presName="space" presStyleCnt="0"/>
      <dgm:spPr/>
    </dgm:pt>
    <dgm:pt modelId="{FCE0293A-04E5-440B-9767-CC4E846885C7}" type="pres">
      <dgm:prSet presAssocID="{9BB8F9B1-47A2-448A-BD3B-5486B4B7F591}" presName="rect1" presStyleLbl="alignAcc1" presStyleIdx="0" presStyleCnt="5"/>
      <dgm:spPr/>
      <dgm:t>
        <a:bodyPr/>
        <a:lstStyle/>
        <a:p>
          <a:endParaRPr lang="zh-CN" altLang="en-US"/>
        </a:p>
      </dgm:t>
    </dgm:pt>
    <dgm:pt modelId="{7BAD5D6C-3526-4ABC-BB93-43C61D6ED304}" type="pres">
      <dgm:prSet presAssocID="{D392E6D3-5599-4CAB-9D6A-7D78E8BABB1E}" presName="vertSpace2" presStyleLbl="node1" presStyleIdx="0" presStyleCnt="5"/>
      <dgm:spPr/>
    </dgm:pt>
    <dgm:pt modelId="{5EE4F772-0694-43C1-B6AF-D720431349EC}" type="pres">
      <dgm:prSet presAssocID="{D392E6D3-5599-4CAB-9D6A-7D78E8BABB1E}" presName="circle2" presStyleLbl="node1" presStyleIdx="1" presStyleCnt="5"/>
      <dgm:spPr/>
    </dgm:pt>
    <dgm:pt modelId="{14380951-6FD9-42BE-9023-0279DCB46675}" type="pres">
      <dgm:prSet presAssocID="{D392E6D3-5599-4CAB-9D6A-7D78E8BABB1E}" presName="rect2" presStyleLbl="alignAcc1" presStyleIdx="1" presStyleCnt="5"/>
      <dgm:spPr/>
      <dgm:t>
        <a:bodyPr/>
        <a:lstStyle/>
        <a:p>
          <a:endParaRPr lang="zh-CN" altLang="en-US"/>
        </a:p>
      </dgm:t>
    </dgm:pt>
    <dgm:pt modelId="{57D9F56E-E00E-4B9A-9979-0A093DC89DCA}" type="pres">
      <dgm:prSet presAssocID="{3F2CE08E-F48F-46BD-BCAA-0FC07BBDCBE0}" presName="vertSpace3" presStyleLbl="node1" presStyleIdx="1" presStyleCnt="5"/>
      <dgm:spPr/>
    </dgm:pt>
    <dgm:pt modelId="{95154160-CC6B-4B1B-8FE8-1CE933F3E3E9}" type="pres">
      <dgm:prSet presAssocID="{3F2CE08E-F48F-46BD-BCAA-0FC07BBDCBE0}" presName="circle3" presStyleLbl="node1" presStyleIdx="2" presStyleCnt="5"/>
      <dgm:spPr/>
    </dgm:pt>
    <dgm:pt modelId="{AA672156-30C7-46B9-AC0E-E3AB6FD5B165}" type="pres">
      <dgm:prSet presAssocID="{3F2CE08E-F48F-46BD-BCAA-0FC07BBDCBE0}" presName="rect3" presStyleLbl="alignAcc1" presStyleIdx="2" presStyleCnt="5"/>
      <dgm:spPr/>
      <dgm:t>
        <a:bodyPr/>
        <a:lstStyle/>
        <a:p>
          <a:endParaRPr lang="zh-CN" altLang="en-US"/>
        </a:p>
      </dgm:t>
    </dgm:pt>
    <dgm:pt modelId="{DDF0EBCC-A907-4397-9959-95E252989E1A}" type="pres">
      <dgm:prSet presAssocID="{FB69BFEF-1771-43D2-8E26-241C242D9E5A}" presName="vertSpace4" presStyleLbl="node1" presStyleIdx="2" presStyleCnt="5"/>
      <dgm:spPr/>
    </dgm:pt>
    <dgm:pt modelId="{E9509F0C-0733-4D7A-97CC-39E1A41331E4}" type="pres">
      <dgm:prSet presAssocID="{FB69BFEF-1771-43D2-8E26-241C242D9E5A}" presName="circle4" presStyleLbl="node1" presStyleIdx="3" presStyleCnt="5"/>
      <dgm:spPr/>
    </dgm:pt>
    <dgm:pt modelId="{F5AA4E40-2080-4BBB-AC8F-EEF935C1D04B}" type="pres">
      <dgm:prSet presAssocID="{FB69BFEF-1771-43D2-8E26-241C242D9E5A}" presName="rect4" presStyleLbl="alignAcc1" presStyleIdx="3" presStyleCnt="5"/>
      <dgm:spPr/>
      <dgm:t>
        <a:bodyPr/>
        <a:lstStyle/>
        <a:p>
          <a:endParaRPr lang="zh-CN" altLang="en-US"/>
        </a:p>
      </dgm:t>
    </dgm:pt>
    <dgm:pt modelId="{968857E2-341A-4295-B935-F50452CD650D}" type="pres">
      <dgm:prSet presAssocID="{F6F98EC8-F9EF-432F-AA58-C1B4AD59643B}" presName="vertSpace5" presStyleLbl="node1" presStyleIdx="3" presStyleCnt="5"/>
      <dgm:spPr/>
    </dgm:pt>
    <dgm:pt modelId="{677D0BC0-FC80-4E66-A3CE-FFF242B05D0E}" type="pres">
      <dgm:prSet presAssocID="{F6F98EC8-F9EF-432F-AA58-C1B4AD59643B}" presName="circle5" presStyleLbl="node1" presStyleIdx="4" presStyleCnt="5"/>
      <dgm:spPr/>
    </dgm:pt>
    <dgm:pt modelId="{B8EF01FC-35B0-4ED4-885B-D45E51FCCBE5}" type="pres">
      <dgm:prSet presAssocID="{F6F98EC8-F9EF-432F-AA58-C1B4AD59643B}" presName="rect5" presStyleLbl="alignAcc1" presStyleIdx="4" presStyleCnt="5"/>
      <dgm:spPr/>
    </dgm:pt>
    <dgm:pt modelId="{F5C08628-44A6-4261-A9E1-DF483C7C0866}" type="pres">
      <dgm:prSet presAssocID="{9BB8F9B1-47A2-448A-BD3B-5486B4B7F591}" presName="rect1ParTx" presStyleLbl="alignAcc1" presStyleIdx="4" presStyleCnt="5">
        <dgm:presLayoutVars>
          <dgm:chMax val="1"/>
          <dgm:bulletEnabled val="1"/>
        </dgm:presLayoutVars>
      </dgm:prSet>
      <dgm:spPr/>
      <dgm:t>
        <a:bodyPr/>
        <a:lstStyle/>
        <a:p>
          <a:endParaRPr lang="zh-CN" altLang="en-US"/>
        </a:p>
      </dgm:t>
    </dgm:pt>
    <dgm:pt modelId="{452CBA17-3286-4227-988D-C42E5FA6B1A7}" type="pres">
      <dgm:prSet presAssocID="{9BB8F9B1-47A2-448A-BD3B-5486B4B7F591}" presName="rect1ChTx" presStyleLbl="alignAcc1" presStyleIdx="4" presStyleCnt="5">
        <dgm:presLayoutVars>
          <dgm:bulletEnabled val="1"/>
        </dgm:presLayoutVars>
      </dgm:prSet>
      <dgm:spPr/>
      <dgm:t>
        <a:bodyPr/>
        <a:lstStyle/>
        <a:p>
          <a:endParaRPr lang="zh-CN" altLang="en-US"/>
        </a:p>
      </dgm:t>
    </dgm:pt>
    <dgm:pt modelId="{B7BE2682-C815-4572-BD20-CA13F24FACBD}" type="pres">
      <dgm:prSet presAssocID="{D392E6D3-5599-4CAB-9D6A-7D78E8BABB1E}" presName="rect2ParTx" presStyleLbl="alignAcc1" presStyleIdx="4" presStyleCnt="5">
        <dgm:presLayoutVars>
          <dgm:chMax val="1"/>
          <dgm:bulletEnabled val="1"/>
        </dgm:presLayoutVars>
      </dgm:prSet>
      <dgm:spPr/>
      <dgm:t>
        <a:bodyPr/>
        <a:lstStyle/>
        <a:p>
          <a:endParaRPr lang="zh-CN" altLang="en-US"/>
        </a:p>
      </dgm:t>
    </dgm:pt>
    <dgm:pt modelId="{22257BE6-32E6-4FEA-88F7-F683A9FE9462}" type="pres">
      <dgm:prSet presAssocID="{D392E6D3-5599-4CAB-9D6A-7D78E8BABB1E}" presName="rect2ChTx" presStyleLbl="alignAcc1" presStyleIdx="4" presStyleCnt="5">
        <dgm:presLayoutVars>
          <dgm:bulletEnabled val="1"/>
        </dgm:presLayoutVars>
      </dgm:prSet>
      <dgm:spPr/>
    </dgm:pt>
    <dgm:pt modelId="{B0519852-58D6-40E0-90E6-C15125849344}" type="pres">
      <dgm:prSet presAssocID="{3F2CE08E-F48F-46BD-BCAA-0FC07BBDCBE0}" presName="rect3ParTx" presStyleLbl="alignAcc1" presStyleIdx="4" presStyleCnt="5">
        <dgm:presLayoutVars>
          <dgm:chMax val="1"/>
          <dgm:bulletEnabled val="1"/>
        </dgm:presLayoutVars>
      </dgm:prSet>
      <dgm:spPr/>
      <dgm:t>
        <a:bodyPr/>
        <a:lstStyle/>
        <a:p>
          <a:endParaRPr lang="zh-CN" altLang="en-US"/>
        </a:p>
      </dgm:t>
    </dgm:pt>
    <dgm:pt modelId="{0C828508-6185-4CE9-BFD4-3846442DBE6C}" type="pres">
      <dgm:prSet presAssocID="{3F2CE08E-F48F-46BD-BCAA-0FC07BBDCBE0}" presName="rect3ChTx" presStyleLbl="alignAcc1" presStyleIdx="4" presStyleCnt="5">
        <dgm:presLayoutVars>
          <dgm:bulletEnabled val="1"/>
        </dgm:presLayoutVars>
      </dgm:prSet>
      <dgm:spPr/>
      <dgm:t>
        <a:bodyPr/>
        <a:lstStyle/>
        <a:p>
          <a:endParaRPr lang="zh-CN" altLang="en-US"/>
        </a:p>
      </dgm:t>
    </dgm:pt>
    <dgm:pt modelId="{D03CC636-899C-4F28-AD35-199E69674415}" type="pres">
      <dgm:prSet presAssocID="{FB69BFEF-1771-43D2-8E26-241C242D9E5A}" presName="rect4ParTx" presStyleLbl="alignAcc1" presStyleIdx="4" presStyleCnt="5">
        <dgm:presLayoutVars>
          <dgm:chMax val="1"/>
          <dgm:bulletEnabled val="1"/>
        </dgm:presLayoutVars>
      </dgm:prSet>
      <dgm:spPr/>
      <dgm:t>
        <a:bodyPr/>
        <a:lstStyle/>
        <a:p>
          <a:endParaRPr lang="zh-CN" altLang="en-US"/>
        </a:p>
      </dgm:t>
    </dgm:pt>
    <dgm:pt modelId="{D4E0732B-BE84-4193-808F-E993EF743284}" type="pres">
      <dgm:prSet presAssocID="{FB69BFEF-1771-43D2-8E26-241C242D9E5A}" presName="rect4ChTx" presStyleLbl="alignAcc1" presStyleIdx="4" presStyleCnt="5">
        <dgm:presLayoutVars>
          <dgm:bulletEnabled val="1"/>
        </dgm:presLayoutVars>
      </dgm:prSet>
      <dgm:spPr/>
      <dgm:t>
        <a:bodyPr/>
        <a:lstStyle/>
        <a:p>
          <a:endParaRPr lang="zh-CN" altLang="en-US"/>
        </a:p>
      </dgm:t>
    </dgm:pt>
    <dgm:pt modelId="{27173289-D95D-41C8-8E4F-D7419808925F}" type="pres">
      <dgm:prSet presAssocID="{F6F98EC8-F9EF-432F-AA58-C1B4AD59643B}" presName="rect5ParTx" presStyleLbl="alignAcc1" presStyleIdx="4" presStyleCnt="5">
        <dgm:presLayoutVars>
          <dgm:chMax val="1"/>
          <dgm:bulletEnabled val="1"/>
        </dgm:presLayoutVars>
      </dgm:prSet>
      <dgm:spPr/>
    </dgm:pt>
    <dgm:pt modelId="{231D7ADA-3927-496A-8938-306C1D1BEA7E}" type="pres">
      <dgm:prSet presAssocID="{F6F98EC8-F9EF-432F-AA58-C1B4AD59643B}" presName="rect5ChTx" presStyleLbl="alignAcc1" presStyleIdx="4" presStyleCnt="5">
        <dgm:presLayoutVars>
          <dgm:bulletEnabled val="1"/>
        </dgm:presLayoutVars>
      </dgm:prSet>
      <dgm:spPr/>
    </dgm:pt>
  </dgm:ptLst>
  <dgm:cxnLst>
    <dgm:cxn modelId="{B3406852-5731-488D-B34F-5D27AF785CC7}" type="presOf" srcId="{D392E6D3-5599-4CAB-9D6A-7D78E8BABB1E}" destId="{14380951-6FD9-42BE-9023-0279DCB46675}" srcOrd="0" destOrd="0" presId="urn:microsoft.com/office/officeart/2005/8/layout/target3"/>
    <dgm:cxn modelId="{7942BE64-0681-4B62-BC85-EEC73582B9AD}" type="presOf" srcId="{9BB8F9B1-47A2-448A-BD3B-5486B4B7F591}" destId="{FCE0293A-04E5-440B-9767-CC4E846885C7}" srcOrd="0" destOrd="0" presId="urn:microsoft.com/office/officeart/2005/8/layout/target3"/>
    <dgm:cxn modelId="{5C487ADD-B074-4E11-BD6D-207C00732945}" srcId="{FB69BFEF-1771-43D2-8E26-241C242D9E5A}" destId="{DF0554EE-6A81-4359-ABCD-843F03708EB5}" srcOrd="0" destOrd="0" parTransId="{5B8BBBF7-A78E-482B-9027-ACBD09785980}" sibTransId="{B8D20174-6EAC-4465-BCB4-4FC66E5A50A0}"/>
    <dgm:cxn modelId="{3523E036-1598-4EAA-8E89-804A7FAE6DEC}" type="presOf" srcId="{F6F98EC8-F9EF-432F-AA58-C1B4AD59643B}" destId="{27173289-D95D-41C8-8E4F-D7419808925F}" srcOrd="1" destOrd="0" presId="urn:microsoft.com/office/officeart/2005/8/layout/target3"/>
    <dgm:cxn modelId="{20F3D8D4-6982-4BC6-8176-C076051F12A5}" srcId="{3F2CE08E-F48F-46BD-BCAA-0FC07BBDCBE0}" destId="{85F7184E-FBF6-49E6-A1C3-4388B0E2B63F}" srcOrd="1" destOrd="0" parTransId="{4998DB45-63A2-4209-B419-6CBC8E885A80}" sibTransId="{DA2FC078-8CE5-4ADA-8B97-650DCDCF6DC0}"/>
    <dgm:cxn modelId="{8FD9D015-6E83-458F-8BDF-4DEAE99189D8}" type="presOf" srcId="{D77AB2AA-3724-4BEE-A2BB-EEEB93FE6C2F}" destId="{452CBA17-3286-4227-988D-C42E5FA6B1A7}" srcOrd="0" destOrd="0" presId="urn:microsoft.com/office/officeart/2005/8/layout/target3"/>
    <dgm:cxn modelId="{205C17AD-6A6A-45E8-9239-A0D772D47689}" type="presOf" srcId="{D392E6D3-5599-4CAB-9D6A-7D78E8BABB1E}" destId="{B7BE2682-C815-4572-BD20-CA13F24FACBD}" srcOrd="1" destOrd="0" presId="urn:microsoft.com/office/officeart/2005/8/layout/target3"/>
    <dgm:cxn modelId="{47009BFC-EF7C-416C-B621-E62F6FD18BD7}" type="presOf" srcId="{3F2CE08E-F48F-46BD-BCAA-0FC07BBDCBE0}" destId="{AA672156-30C7-46B9-AC0E-E3AB6FD5B165}" srcOrd="0" destOrd="0" presId="urn:microsoft.com/office/officeart/2005/8/layout/target3"/>
    <dgm:cxn modelId="{395584ED-3863-4EB0-955A-5168947C2AE8}" srcId="{9BB8F9B1-47A2-448A-BD3B-5486B4B7F591}" destId="{D77AB2AA-3724-4BEE-A2BB-EEEB93FE6C2F}" srcOrd="0" destOrd="0" parTransId="{064DE728-E168-4918-BC96-61FCFDA8897D}" sibTransId="{02BB97E9-3E0A-4426-8C25-917F375CE568}"/>
    <dgm:cxn modelId="{086E378C-EB69-4C15-A265-F31AE99DD5B4}" type="presOf" srcId="{F6F98EC8-F9EF-432F-AA58-C1B4AD59643B}" destId="{B8EF01FC-35B0-4ED4-885B-D45E51FCCBE5}" srcOrd="0" destOrd="0" presId="urn:microsoft.com/office/officeart/2005/8/layout/target3"/>
    <dgm:cxn modelId="{885F0FE9-F81D-4ACC-92FC-E782F41E5C84}" type="presOf" srcId="{DF0554EE-6A81-4359-ABCD-843F03708EB5}" destId="{D4E0732B-BE84-4193-808F-E993EF743284}" srcOrd="0" destOrd="0" presId="urn:microsoft.com/office/officeart/2005/8/layout/target3"/>
    <dgm:cxn modelId="{FFC3D11B-D79E-4FF4-BB51-3C63A544570C}" type="presOf" srcId="{FB69BFEF-1771-43D2-8E26-241C242D9E5A}" destId="{F5AA4E40-2080-4BBB-AC8F-EEF935C1D04B}" srcOrd="0" destOrd="0" presId="urn:microsoft.com/office/officeart/2005/8/layout/target3"/>
    <dgm:cxn modelId="{D1D2817F-472E-4875-8960-B235BA5120EA}" type="presOf" srcId="{3F2CE08E-F48F-46BD-BCAA-0FC07BBDCBE0}" destId="{B0519852-58D6-40E0-90E6-C15125849344}" srcOrd="1" destOrd="0" presId="urn:microsoft.com/office/officeart/2005/8/layout/target3"/>
    <dgm:cxn modelId="{43EA983E-7190-4680-B60D-52DF47012E66}" srcId="{9BB8F9B1-47A2-448A-BD3B-5486B4B7F591}" destId="{F01F8665-F930-4FA5-A7BA-A52B91C5A775}" srcOrd="1" destOrd="0" parTransId="{E47073CF-C7B8-4A53-ADE6-C3454B58504B}" sibTransId="{C5F50DA8-F104-4AB2-BA85-868B8461C83B}"/>
    <dgm:cxn modelId="{7391601D-2B96-4FF4-AAF9-7657060A753C}" srcId="{83315D0E-93FC-4585-A885-D8F625727BFD}" destId="{9BB8F9B1-47A2-448A-BD3B-5486B4B7F591}" srcOrd="0" destOrd="0" parTransId="{02C5D1CB-3FB8-4E95-A6D2-FEAC18FF32AD}" sibTransId="{882B32EB-990B-44D7-AF71-929AA86DCE2B}"/>
    <dgm:cxn modelId="{7096EF4C-8918-4F1E-80F2-31C6BDC2D713}" type="presOf" srcId="{47A5E28A-FEF7-41C1-A85D-203AA51CEEDB}" destId="{D4E0732B-BE84-4193-808F-E993EF743284}" srcOrd="0" destOrd="1" presId="urn:microsoft.com/office/officeart/2005/8/layout/target3"/>
    <dgm:cxn modelId="{44752B0A-2F6C-4818-A8F0-1E2B931E22F0}" srcId="{83315D0E-93FC-4585-A885-D8F625727BFD}" destId="{D392E6D3-5599-4CAB-9D6A-7D78E8BABB1E}" srcOrd="1" destOrd="0" parTransId="{6E1B6B39-35FE-4B04-A35D-EE887A87759F}" sibTransId="{B6785A9B-D524-40CE-94F8-F3680568DB4C}"/>
    <dgm:cxn modelId="{19083A38-5BB5-4A51-9BAD-0B655DFCD044}" type="presOf" srcId="{29D2A1A2-2354-4314-A169-A2679F59EDBE}" destId="{0C828508-6185-4CE9-BFD4-3846442DBE6C}" srcOrd="0" destOrd="0" presId="urn:microsoft.com/office/officeart/2005/8/layout/target3"/>
    <dgm:cxn modelId="{D37F73A7-A82E-4714-8118-1C457194D1BC}" type="presOf" srcId="{9BB8F9B1-47A2-448A-BD3B-5486B4B7F591}" destId="{F5C08628-44A6-4261-A9E1-DF483C7C0866}" srcOrd="1" destOrd="0" presId="urn:microsoft.com/office/officeart/2005/8/layout/target3"/>
    <dgm:cxn modelId="{86591C2A-63E3-4165-BC24-8615815C77AC}" srcId="{83315D0E-93FC-4585-A885-D8F625727BFD}" destId="{3F2CE08E-F48F-46BD-BCAA-0FC07BBDCBE0}" srcOrd="2" destOrd="0" parTransId="{F9017015-1F0E-43D4-8A31-7556567C8738}" sibTransId="{AA34402C-49DF-4058-B357-CC234A66272D}"/>
    <dgm:cxn modelId="{4CECC9D4-3B08-4872-8BF5-C3535EE220F1}" srcId="{3F2CE08E-F48F-46BD-BCAA-0FC07BBDCBE0}" destId="{29D2A1A2-2354-4314-A169-A2679F59EDBE}" srcOrd="0" destOrd="0" parTransId="{B98CF8BC-6238-4635-A0EC-F5E50A9E633D}" sibTransId="{D77B4704-D822-4A2A-9B37-8891590A5B09}"/>
    <dgm:cxn modelId="{69228BAA-071A-4C92-9FB0-AA29AA3B2B04}" type="presOf" srcId="{FB69BFEF-1771-43D2-8E26-241C242D9E5A}" destId="{D03CC636-899C-4F28-AD35-199E69674415}" srcOrd="1" destOrd="0" presId="urn:microsoft.com/office/officeart/2005/8/layout/target3"/>
    <dgm:cxn modelId="{E6B9953C-DA7F-4671-ACCB-0F9B0134B2B9}" type="presOf" srcId="{F01F8665-F930-4FA5-A7BA-A52B91C5A775}" destId="{452CBA17-3286-4227-988D-C42E5FA6B1A7}" srcOrd="0" destOrd="1" presId="urn:microsoft.com/office/officeart/2005/8/layout/target3"/>
    <dgm:cxn modelId="{B83042B2-B511-4327-AE32-FE7F9B746EB0}" srcId="{83315D0E-93FC-4585-A885-D8F625727BFD}" destId="{FB69BFEF-1771-43D2-8E26-241C242D9E5A}" srcOrd="3" destOrd="0" parTransId="{4D22CAB2-0BF3-41C5-870B-81ACC8E6B43D}" sibTransId="{3DBB64F3-CDFB-44EF-A611-5A8831933D0F}"/>
    <dgm:cxn modelId="{9D375E19-BD25-4F04-AFCD-86E5CA2ECCBF}" srcId="{83315D0E-93FC-4585-A885-D8F625727BFD}" destId="{F6F98EC8-F9EF-432F-AA58-C1B4AD59643B}" srcOrd="4" destOrd="0" parTransId="{47284CAD-F792-4B44-83FF-497C8B1315CE}" sibTransId="{0875A5AD-6D08-4CB7-9A2A-B0EA725832F9}"/>
    <dgm:cxn modelId="{35F26A0A-F3E0-4E3C-9BAB-38D7E64BBA1D}" type="presOf" srcId="{83315D0E-93FC-4585-A885-D8F625727BFD}" destId="{7724C72C-B928-4A14-B09D-E39F9953A6F1}" srcOrd="0" destOrd="0" presId="urn:microsoft.com/office/officeart/2005/8/layout/target3"/>
    <dgm:cxn modelId="{47C76635-54AE-459E-87AB-109225663B5A}" srcId="{FB69BFEF-1771-43D2-8E26-241C242D9E5A}" destId="{47A5E28A-FEF7-41C1-A85D-203AA51CEEDB}" srcOrd="1" destOrd="0" parTransId="{3962BD3C-4D10-4E81-9119-660FD6B676E3}" sibTransId="{BE48140E-9FEC-4E26-91FC-BB87260A1CB2}"/>
    <dgm:cxn modelId="{D0D928BE-CB6D-439F-A784-216CA84E8407}" type="presOf" srcId="{85F7184E-FBF6-49E6-A1C3-4388B0E2B63F}" destId="{0C828508-6185-4CE9-BFD4-3846442DBE6C}" srcOrd="0" destOrd="1" presId="urn:microsoft.com/office/officeart/2005/8/layout/target3"/>
    <dgm:cxn modelId="{2448D8DE-BD22-4E9E-B241-6693DE146F9E}" type="presParOf" srcId="{7724C72C-B928-4A14-B09D-E39F9953A6F1}" destId="{852A9787-1580-4706-915E-8725279F15D7}" srcOrd="0" destOrd="0" presId="urn:microsoft.com/office/officeart/2005/8/layout/target3"/>
    <dgm:cxn modelId="{9AE06F42-349B-477D-8955-1D554A4CE4DD}" type="presParOf" srcId="{7724C72C-B928-4A14-B09D-E39F9953A6F1}" destId="{528C64B8-2B47-4FD5-B59A-F945CC3CB549}" srcOrd="1" destOrd="0" presId="urn:microsoft.com/office/officeart/2005/8/layout/target3"/>
    <dgm:cxn modelId="{08FEB26F-CE63-4567-83F5-316CC556FD47}" type="presParOf" srcId="{7724C72C-B928-4A14-B09D-E39F9953A6F1}" destId="{FCE0293A-04E5-440B-9767-CC4E846885C7}" srcOrd="2" destOrd="0" presId="urn:microsoft.com/office/officeart/2005/8/layout/target3"/>
    <dgm:cxn modelId="{51CC1A39-990A-418A-97D8-7DBB8DBA26ED}" type="presParOf" srcId="{7724C72C-B928-4A14-B09D-E39F9953A6F1}" destId="{7BAD5D6C-3526-4ABC-BB93-43C61D6ED304}" srcOrd="3" destOrd="0" presId="urn:microsoft.com/office/officeart/2005/8/layout/target3"/>
    <dgm:cxn modelId="{B6138B73-B579-4A81-BF6F-D4F45C8BBD10}" type="presParOf" srcId="{7724C72C-B928-4A14-B09D-E39F9953A6F1}" destId="{5EE4F772-0694-43C1-B6AF-D720431349EC}" srcOrd="4" destOrd="0" presId="urn:microsoft.com/office/officeart/2005/8/layout/target3"/>
    <dgm:cxn modelId="{188A4514-8A8F-4455-95AF-A6B5FC070495}" type="presParOf" srcId="{7724C72C-B928-4A14-B09D-E39F9953A6F1}" destId="{14380951-6FD9-42BE-9023-0279DCB46675}" srcOrd="5" destOrd="0" presId="urn:microsoft.com/office/officeart/2005/8/layout/target3"/>
    <dgm:cxn modelId="{C93995A1-C773-4A27-9518-93AF3E8938FA}" type="presParOf" srcId="{7724C72C-B928-4A14-B09D-E39F9953A6F1}" destId="{57D9F56E-E00E-4B9A-9979-0A093DC89DCA}" srcOrd="6" destOrd="0" presId="urn:microsoft.com/office/officeart/2005/8/layout/target3"/>
    <dgm:cxn modelId="{9F08D717-8DE9-4BF4-A8C5-336C88FB6B25}" type="presParOf" srcId="{7724C72C-B928-4A14-B09D-E39F9953A6F1}" destId="{95154160-CC6B-4B1B-8FE8-1CE933F3E3E9}" srcOrd="7" destOrd="0" presId="urn:microsoft.com/office/officeart/2005/8/layout/target3"/>
    <dgm:cxn modelId="{CF961713-7AAA-4348-BC68-0EA2FA15E91C}" type="presParOf" srcId="{7724C72C-B928-4A14-B09D-E39F9953A6F1}" destId="{AA672156-30C7-46B9-AC0E-E3AB6FD5B165}" srcOrd="8" destOrd="0" presId="urn:microsoft.com/office/officeart/2005/8/layout/target3"/>
    <dgm:cxn modelId="{39847825-AC6F-4D2F-AA37-C57E83888132}" type="presParOf" srcId="{7724C72C-B928-4A14-B09D-E39F9953A6F1}" destId="{DDF0EBCC-A907-4397-9959-95E252989E1A}" srcOrd="9" destOrd="0" presId="urn:microsoft.com/office/officeart/2005/8/layout/target3"/>
    <dgm:cxn modelId="{423EF27D-1B57-489B-A41C-CEF10663448E}" type="presParOf" srcId="{7724C72C-B928-4A14-B09D-E39F9953A6F1}" destId="{E9509F0C-0733-4D7A-97CC-39E1A41331E4}" srcOrd="10" destOrd="0" presId="urn:microsoft.com/office/officeart/2005/8/layout/target3"/>
    <dgm:cxn modelId="{E73AF2AB-1F56-4D7F-9AC2-A3824CCFBBCC}" type="presParOf" srcId="{7724C72C-B928-4A14-B09D-E39F9953A6F1}" destId="{F5AA4E40-2080-4BBB-AC8F-EEF935C1D04B}" srcOrd="11" destOrd="0" presId="urn:microsoft.com/office/officeart/2005/8/layout/target3"/>
    <dgm:cxn modelId="{EBCCB1ED-2A74-4562-A8F8-589629880232}" type="presParOf" srcId="{7724C72C-B928-4A14-B09D-E39F9953A6F1}" destId="{968857E2-341A-4295-B935-F50452CD650D}" srcOrd="12" destOrd="0" presId="urn:microsoft.com/office/officeart/2005/8/layout/target3"/>
    <dgm:cxn modelId="{947C0D65-B4FF-4453-9CE8-23569B062CA8}" type="presParOf" srcId="{7724C72C-B928-4A14-B09D-E39F9953A6F1}" destId="{677D0BC0-FC80-4E66-A3CE-FFF242B05D0E}" srcOrd="13" destOrd="0" presId="urn:microsoft.com/office/officeart/2005/8/layout/target3"/>
    <dgm:cxn modelId="{C31CA539-852D-4EDB-8173-BF405D71EB03}" type="presParOf" srcId="{7724C72C-B928-4A14-B09D-E39F9953A6F1}" destId="{B8EF01FC-35B0-4ED4-885B-D45E51FCCBE5}" srcOrd="14" destOrd="0" presId="urn:microsoft.com/office/officeart/2005/8/layout/target3"/>
    <dgm:cxn modelId="{2BE9F797-82B5-4262-88F1-5C3B2D333207}" type="presParOf" srcId="{7724C72C-B928-4A14-B09D-E39F9953A6F1}" destId="{F5C08628-44A6-4261-A9E1-DF483C7C0866}" srcOrd="15" destOrd="0" presId="urn:microsoft.com/office/officeart/2005/8/layout/target3"/>
    <dgm:cxn modelId="{4A063112-E058-4938-B280-1556D7245AC8}" type="presParOf" srcId="{7724C72C-B928-4A14-B09D-E39F9953A6F1}" destId="{452CBA17-3286-4227-988D-C42E5FA6B1A7}" srcOrd="16" destOrd="0" presId="urn:microsoft.com/office/officeart/2005/8/layout/target3"/>
    <dgm:cxn modelId="{DFC53A24-0639-4C40-ABB1-1CD209F5CE32}" type="presParOf" srcId="{7724C72C-B928-4A14-B09D-E39F9953A6F1}" destId="{B7BE2682-C815-4572-BD20-CA13F24FACBD}" srcOrd="17" destOrd="0" presId="urn:microsoft.com/office/officeart/2005/8/layout/target3"/>
    <dgm:cxn modelId="{0BBE9E15-4176-48B3-9D2B-9A400A96057F}" type="presParOf" srcId="{7724C72C-B928-4A14-B09D-E39F9953A6F1}" destId="{22257BE6-32E6-4FEA-88F7-F683A9FE9462}" srcOrd="18" destOrd="0" presId="urn:microsoft.com/office/officeart/2005/8/layout/target3"/>
    <dgm:cxn modelId="{D07BB7FA-0F99-45FC-8BFE-8A1F02733F27}" type="presParOf" srcId="{7724C72C-B928-4A14-B09D-E39F9953A6F1}" destId="{B0519852-58D6-40E0-90E6-C15125849344}" srcOrd="19" destOrd="0" presId="urn:microsoft.com/office/officeart/2005/8/layout/target3"/>
    <dgm:cxn modelId="{9B75093A-9DB5-49B7-ABB1-A7FF1D52DCA1}" type="presParOf" srcId="{7724C72C-B928-4A14-B09D-E39F9953A6F1}" destId="{0C828508-6185-4CE9-BFD4-3846442DBE6C}" srcOrd="20" destOrd="0" presId="urn:microsoft.com/office/officeart/2005/8/layout/target3"/>
    <dgm:cxn modelId="{DEAE4532-5F4F-499F-9E7F-5B9E93DBF6D0}" type="presParOf" srcId="{7724C72C-B928-4A14-B09D-E39F9953A6F1}" destId="{D03CC636-899C-4F28-AD35-199E69674415}" srcOrd="21" destOrd="0" presId="urn:microsoft.com/office/officeart/2005/8/layout/target3"/>
    <dgm:cxn modelId="{FAF3D331-E05F-4323-BA8E-61A81F53FDC0}" type="presParOf" srcId="{7724C72C-B928-4A14-B09D-E39F9953A6F1}" destId="{D4E0732B-BE84-4193-808F-E993EF743284}" srcOrd="22" destOrd="0" presId="urn:microsoft.com/office/officeart/2005/8/layout/target3"/>
    <dgm:cxn modelId="{1C65195B-E431-4724-9F8C-E94E3A82C918}" type="presParOf" srcId="{7724C72C-B928-4A14-B09D-E39F9953A6F1}" destId="{27173289-D95D-41C8-8E4F-D7419808925F}" srcOrd="23" destOrd="0" presId="urn:microsoft.com/office/officeart/2005/8/layout/target3"/>
    <dgm:cxn modelId="{606C3AF3-91B1-4391-AB63-AF8EBDD00731}" type="presParOf" srcId="{7724C72C-B928-4A14-B09D-E39F9953A6F1}" destId="{231D7ADA-3927-496A-8938-306C1D1BEA7E}"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C7AF-2303-43C9-96B3-81EB441293AF}">
      <dsp:nvSpPr>
        <dsp:cNvPr id="0" name=""/>
        <dsp:cNvSpPr/>
      </dsp:nvSpPr>
      <dsp:spPr>
        <a:xfrm>
          <a:off x="0" y="34702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57723F-B88E-4980-A0F4-762D0AC338F2}">
      <dsp:nvSpPr>
        <dsp:cNvPr id="0" name=""/>
        <dsp:cNvSpPr/>
      </dsp:nvSpPr>
      <dsp:spPr>
        <a:xfrm>
          <a:off x="304800" y="7539"/>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1    </a:t>
          </a:r>
          <a:r>
            <a:rPr lang="zh-CN" altLang="en-US" sz="2300" kern="1200" dirty="0" smtClean="0"/>
            <a:t>课题名称</a:t>
          </a:r>
        </a:p>
      </dsp:txBody>
      <dsp:txXfrm>
        <a:off x="337944" y="40683"/>
        <a:ext cx="4200912" cy="612672"/>
      </dsp:txXfrm>
    </dsp:sp>
    <dsp:sp modelId="{3055B44C-E7ED-40E8-8BFC-EFA3E32B8C5B}">
      <dsp:nvSpPr>
        <dsp:cNvPr id="0" name=""/>
        <dsp:cNvSpPr/>
      </dsp:nvSpPr>
      <dsp:spPr>
        <a:xfrm>
          <a:off x="0" y="139030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B1E6F8-05D4-4FDE-9854-0ECCF0FA7591}">
      <dsp:nvSpPr>
        <dsp:cNvPr id="0" name=""/>
        <dsp:cNvSpPr/>
      </dsp:nvSpPr>
      <dsp:spPr>
        <a:xfrm>
          <a:off x="304800" y="1050819"/>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2    </a:t>
          </a:r>
          <a:r>
            <a:rPr lang="zh-CN" altLang="en-US" sz="2300" kern="1200" dirty="0" smtClean="0"/>
            <a:t>选题意义与研究价值</a:t>
          </a:r>
          <a:endParaRPr lang="zh-CN" altLang="en-US" sz="2300" kern="1200" dirty="0"/>
        </a:p>
      </dsp:txBody>
      <dsp:txXfrm>
        <a:off x="337944" y="1083963"/>
        <a:ext cx="4200912" cy="612672"/>
      </dsp:txXfrm>
    </dsp:sp>
    <dsp:sp modelId="{3F1B5390-A038-424B-AEA0-542DEB1A0CDD}">
      <dsp:nvSpPr>
        <dsp:cNvPr id="0" name=""/>
        <dsp:cNvSpPr/>
      </dsp:nvSpPr>
      <dsp:spPr>
        <a:xfrm>
          <a:off x="0" y="243358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45D86-2FD4-42A1-B36E-16B9BDECE05A}">
      <dsp:nvSpPr>
        <dsp:cNvPr id="0" name=""/>
        <dsp:cNvSpPr/>
      </dsp:nvSpPr>
      <dsp:spPr>
        <a:xfrm>
          <a:off x="304800" y="2094100"/>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3     </a:t>
          </a:r>
          <a:r>
            <a:rPr lang="zh-CN" altLang="en-US" sz="2300" kern="1200" dirty="0" smtClean="0"/>
            <a:t>研究目标</a:t>
          </a:r>
          <a:endParaRPr lang="zh-CN" altLang="en-US" sz="2300" kern="1200" dirty="0"/>
        </a:p>
      </dsp:txBody>
      <dsp:txXfrm>
        <a:off x="337944" y="2127244"/>
        <a:ext cx="4200912" cy="612672"/>
      </dsp:txXfrm>
    </dsp:sp>
    <dsp:sp modelId="{0803ACA5-BFA5-4553-8526-E877DE7C1E09}">
      <dsp:nvSpPr>
        <dsp:cNvPr id="0" name=""/>
        <dsp:cNvSpPr/>
      </dsp:nvSpPr>
      <dsp:spPr>
        <a:xfrm>
          <a:off x="0" y="347686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6340B-EC34-4975-9E78-BBF254556EF3}">
      <dsp:nvSpPr>
        <dsp:cNvPr id="0" name=""/>
        <dsp:cNvSpPr/>
      </dsp:nvSpPr>
      <dsp:spPr>
        <a:xfrm>
          <a:off x="304800" y="3137380"/>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4    </a:t>
          </a:r>
          <a:r>
            <a:rPr lang="zh-CN" altLang="en-US" sz="2300" kern="1200" dirty="0" smtClean="0"/>
            <a:t>研究内容</a:t>
          </a:r>
          <a:endParaRPr lang="zh-CN" altLang="en-US" sz="2300" kern="1200" dirty="0"/>
        </a:p>
      </dsp:txBody>
      <dsp:txXfrm>
        <a:off x="337944" y="3170524"/>
        <a:ext cx="420091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05BDD-6DC2-4183-8B28-8AF4E75BB1DA}">
      <dsp:nvSpPr>
        <dsp:cNvPr id="0" name=""/>
        <dsp:cNvSpPr/>
      </dsp:nvSpPr>
      <dsp:spPr>
        <a:xfrm>
          <a:off x="0" y="34702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428C24-54EE-4765-A3AE-A43B6712D539}">
      <dsp:nvSpPr>
        <dsp:cNvPr id="0" name=""/>
        <dsp:cNvSpPr/>
      </dsp:nvSpPr>
      <dsp:spPr>
        <a:xfrm>
          <a:off x="304800" y="7539"/>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5    </a:t>
          </a:r>
          <a:r>
            <a:rPr lang="zh-CN" altLang="en-US" sz="2300" kern="1200" dirty="0" smtClean="0"/>
            <a:t>研究方法</a:t>
          </a:r>
          <a:endParaRPr lang="zh-CN" altLang="en-US" sz="2300" kern="1200" dirty="0"/>
        </a:p>
      </dsp:txBody>
      <dsp:txXfrm>
        <a:off x="337944" y="40683"/>
        <a:ext cx="4200912" cy="612672"/>
      </dsp:txXfrm>
    </dsp:sp>
    <dsp:sp modelId="{76823613-496B-4304-B679-5129F48691DD}">
      <dsp:nvSpPr>
        <dsp:cNvPr id="0" name=""/>
        <dsp:cNvSpPr/>
      </dsp:nvSpPr>
      <dsp:spPr>
        <a:xfrm>
          <a:off x="0" y="139030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79037-21FD-440D-9B7A-BAA9AF6A7001}">
      <dsp:nvSpPr>
        <dsp:cNvPr id="0" name=""/>
        <dsp:cNvSpPr/>
      </dsp:nvSpPr>
      <dsp:spPr>
        <a:xfrm>
          <a:off x="304800" y="1050819"/>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6    </a:t>
          </a:r>
          <a:r>
            <a:rPr lang="zh-CN" altLang="en-US" sz="2300" kern="1200" dirty="0" smtClean="0"/>
            <a:t>研究步骤</a:t>
          </a:r>
          <a:endParaRPr lang="zh-CN" altLang="en-US" sz="2300" kern="1200" dirty="0"/>
        </a:p>
      </dsp:txBody>
      <dsp:txXfrm>
        <a:off x="337944" y="1083963"/>
        <a:ext cx="4200912" cy="612672"/>
      </dsp:txXfrm>
    </dsp:sp>
    <dsp:sp modelId="{ADD6A15D-97E5-4785-9771-2945473FE7F0}">
      <dsp:nvSpPr>
        <dsp:cNvPr id="0" name=""/>
        <dsp:cNvSpPr/>
      </dsp:nvSpPr>
      <dsp:spPr>
        <a:xfrm>
          <a:off x="0" y="243358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BCEBF-D77D-4F48-B584-5F7849D5C7DE}">
      <dsp:nvSpPr>
        <dsp:cNvPr id="0" name=""/>
        <dsp:cNvSpPr/>
      </dsp:nvSpPr>
      <dsp:spPr>
        <a:xfrm>
          <a:off x="304800" y="2094100"/>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7    </a:t>
          </a:r>
          <a:r>
            <a:rPr lang="zh-CN" altLang="en-US" sz="2300" kern="1200" dirty="0" smtClean="0"/>
            <a:t>预期成果及表现</a:t>
          </a:r>
          <a:endParaRPr lang="zh-CN" altLang="en-US" sz="2300" kern="1200" dirty="0"/>
        </a:p>
      </dsp:txBody>
      <dsp:txXfrm>
        <a:off x="337944" y="2127244"/>
        <a:ext cx="4200912" cy="612672"/>
      </dsp:txXfrm>
    </dsp:sp>
    <dsp:sp modelId="{EF0DC33F-C9B4-4956-9610-96FA6199D278}">
      <dsp:nvSpPr>
        <dsp:cNvPr id="0" name=""/>
        <dsp:cNvSpPr/>
      </dsp:nvSpPr>
      <dsp:spPr>
        <a:xfrm>
          <a:off x="0" y="347686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5B60E-4AE1-4CD0-AC27-5FC1BC8FDEEA}">
      <dsp:nvSpPr>
        <dsp:cNvPr id="0" name=""/>
        <dsp:cNvSpPr/>
      </dsp:nvSpPr>
      <dsp:spPr>
        <a:xfrm>
          <a:off x="304800" y="3137380"/>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8    </a:t>
          </a:r>
          <a:r>
            <a:rPr lang="zh-CN" altLang="en-US" sz="2300" kern="1200" dirty="0" smtClean="0"/>
            <a:t>参加者的学术背景</a:t>
          </a:r>
          <a:endParaRPr lang="zh-CN" altLang="en-US" sz="2300" kern="1200" dirty="0"/>
        </a:p>
      </dsp:txBody>
      <dsp:txXfrm>
        <a:off x="337944" y="3170524"/>
        <a:ext cx="420091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A9A73-289A-4F32-9E30-61C5BAFE98F8}">
      <dsp:nvSpPr>
        <dsp:cNvPr id="0" name=""/>
        <dsp:cNvSpPr/>
      </dsp:nvSpPr>
      <dsp:spPr>
        <a:xfrm>
          <a:off x="0" y="0"/>
          <a:ext cx="4064000" cy="4064000"/>
        </a:xfrm>
        <a:prstGeom prst="triangle">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D70EC-FD04-481E-8C7B-4631B6012974}">
      <dsp:nvSpPr>
        <dsp:cNvPr id="0" name=""/>
        <dsp:cNvSpPr/>
      </dsp:nvSpPr>
      <dsp:spPr>
        <a:xfrm>
          <a:off x="1803992" y="447825"/>
          <a:ext cx="3551076"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t>激发学生识字兴趣</a:t>
          </a:r>
          <a:r>
            <a:rPr lang="zh-CN" altLang="en-US" sz="1400" b="1" kern="1200" dirty="0" smtClean="0"/>
            <a:t>，增加学生识字量，培养</a:t>
          </a:r>
          <a:r>
            <a:rPr lang="zh-CN" altLang="en-US" sz="1400" b="1" kern="1200" dirty="0" smtClean="0"/>
            <a:t>自主识字意识，掌握多样的识字方法。</a:t>
          </a:r>
          <a:endParaRPr lang="zh-CN" altLang="en-US" sz="1400" b="1" kern="1200" dirty="0"/>
        </a:p>
      </dsp:txBody>
      <dsp:txXfrm>
        <a:off x="1850954" y="494787"/>
        <a:ext cx="3457152" cy="868101"/>
      </dsp:txXfrm>
    </dsp:sp>
    <dsp:sp modelId="{559F1596-0955-494C-8B63-921A25DC63F2}">
      <dsp:nvSpPr>
        <dsp:cNvPr id="0" name=""/>
        <dsp:cNvSpPr/>
      </dsp:nvSpPr>
      <dsp:spPr>
        <a:xfrm>
          <a:off x="1815337" y="1401625"/>
          <a:ext cx="3522943"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t>利用多媒体课件，习得多种识字方法。</a:t>
          </a:r>
          <a:endParaRPr lang="zh-CN" altLang="en-US" sz="1400" b="1" kern="1200" dirty="0"/>
        </a:p>
      </dsp:txBody>
      <dsp:txXfrm>
        <a:off x="1862299" y="1448587"/>
        <a:ext cx="3429019" cy="868101"/>
      </dsp:txXfrm>
    </dsp:sp>
    <dsp:sp modelId="{7B62ACBF-42CF-4EE4-8CCF-05C6B491B149}">
      <dsp:nvSpPr>
        <dsp:cNvPr id="0" name=""/>
        <dsp:cNvSpPr/>
      </dsp:nvSpPr>
      <dsp:spPr>
        <a:xfrm>
          <a:off x="1815337" y="2392037"/>
          <a:ext cx="3585179"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t>学会学习，学会运用。</a:t>
          </a:r>
          <a:endParaRPr lang="zh-CN" altLang="en-US" sz="1400" b="1" kern="1200" dirty="0"/>
        </a:p>
      </dsp:txBody>
      <dsp:txXfrm>
        <a:off x="1862299" y="2438999"/>
        <a:ext cx="3491255" cy="868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9CEDC-1011-477C-95B5-12AFAA40DE24}">
      <dsp:nvSpPr>
        <dsp:cNvPr id="0" name=""/>
        <dsp:cNvSpPr/>
      </dsp:nvSpPr>
      <dsp:spPr>
        <a:xfrm>
          <a:off x="257679" y="0"/>
          <a:ext cx="4064000" cy="4064000"/>
        </a:xfrm>
        <a:prstGeom prst="triangle">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89D33-BC4C-4B83-9C66-5974E36226C7}">
      <dsp:nvSpPr>
        <dsp:cNvPr id="0" name=""/>
        <dsp:cNvSpPr/>
      </dsp:nvSpPr>
      <dsp:spPr>
        <a:xfrm>
          <a:off x="1841866" y="445155"/>
          <a:ext cx="3649713"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t>熟练操作多媒体应用软件能力</a:t>
          </a:r>
          <a:r>
            <a:rPr lang="zh-CN" altLang="en-US" sz="2100" b="1" kern="1200" dirty="0" smtClean="0"/>
            <a:t>。</a:t>
          </a:r>
          <a:endParaRPr lang="zh-CN" altLang="en-US" sz="2100" b="1" kern="1200" dirty="0"/>
        </a:p>
      </dsp:txBody>
      <dsp:txXfrm>
        <a:off x="1888828" y="492117"/>
        <a:ext cx="3555789" cy="868101"/>
      </dsp:txXfrm>
    </dsp:sp>
    <dsp:sp modelId="{02A2A4B4-4F7F-4EBC-A629-F9BD50E49D3E}">
      <dsp:nvSpPr>
        <dsp:cNvPr id="0" name=""/>
        <dsp:cNvSpPr/>
      </dsp:nvSpPr>
      <dsp:spPr>
        <a:xfrm>
          <a:off x="1805861" y="1422278"/>
          <a:ext cx="3721723"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t>利用信息技术手段，提高识字教学效率。</a:t>
          </a:r>
          <a:endParaRPr lang="zh-CN" altLang="en-US" sz="2100" b="1" kern="1200" dirty="0"/>
        </a:p>
      </dsp:txBody>
      <dsp:txXfrm>
        <a:off x="1852823" y="1469240"/>
        <a:ext cx="3627799" cy="868101"/>
      </dsp:txXfrm>
    </dsp:sp>
    <dsp:sp modelId="{D751E422-624E-4390-90A5-2D2EECAC7894}">
      <dsp:nvSpPr>
        <dsp:cNvPr id="0" name=""/>
        <dsp:cNvSpPr/>
      </dsp:nvSpPr>
      <dsp:spPr>
        <a:xfrm>
          <a:off x="1823863" y="2381330"/>
          <a:ext cx="3685718"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t>全面提高学生能力。</a:t>
          </a:r>
          <a:endParaRPr lang="zh-CN" altLang="en-US" sz="2100" b="1" kern="1200" dirty="0"/>
        </a:p>
      </dsp:txBody>
      <dsp:txXfrm>
        <a:off x="1870825" y="2428292"/>
        <a:ext cx="3591794" cy="868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4364E-E17D-4BCF-B369-B5F20F96FFD6}">
      <dsp:nvSpPr>
        <dsp:cNvPr id="0" name=""/>
        <dsp:cNvSpPr/>
      </dsp:nvSpPr>
      <dsp:spPr>
        <a:xfrm>
          <a:off x="916483" y="1984"/>
          <a:ext cx="2030015" cy="1218009"/>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zh-CN" altLang="en-US" sz="2000" b="1" kern="1200" dirty="0"/>
        </a:p>
        <a:p>
          <a:pPr marL="228600" lvl="1" indent="-228600" algn="l" defTabSz="889000">
            <a:lnSpc>
              <a:spcPct val="90000"/>
            </a:lnSpc>
            <a:spcBef>
              <a:spcPct val="0"/>
            </a:spcBef>
            <a:spcAft>
              <a:spcPct val="15000"/>
            </a:spcAft>
            <a:buChar char="••"/>
          </a:pPr>
          <a:r>
            <a:rPr lang="zh-CN" altLang="en-US" sz="2000" b="1" kern="1200" dirty="0" smtClean="0"/>
            <a:t>掌握多种识字方法</a:t>
          </a:r>
          <a:r>
            <a:rPr lang="zh-CN" altLang="en-US" sz="1600" kern="1200" dirty="0" smtClean="0"/>
            <a:t>。</a:t>
          </a:r>
          <a:endParaRPr lang="zh-CN" altLang="en-US" sz="1600" kern="1200" dirty="0"/>
        </a:p>
      </dsp:txBody>
      <dsp:txXfrm>
        <a:off x="916483" y="1984"/>
        <a:ext cx="2030015" cy="1218009"/>
      </dsp:txXfrm>
    </dsp:sp>
    <dsp:sp modelId="{215E6E35-7F7D-42B0-96FA-ADB0E1F8E5BF}">
      <dsp:nvSpPr>
        <dsp:cNvPr id="0" name=""/>
        <dsp:cNvSpPr/>
      </dsp:nvSpPr>
      <dsp:spPr>
        <a:xfrm>
          <a:off x="3149500" y="1984"/>
          <a:ext cx="2030015" cy="1218009"/>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000" b="1" kern="1200" dirty="0" smtClean="0"/>
            <a:t>培养学生识字的意愿和兴趣。</a:t>
          </a:r>
        </a:p>
        <a:p>
          <a:pPr lvl="0" algn="ctr" defTabSz="711200">
            <a:lnSpc>
              <a:spcPct val="90000"/>
            </a:lnSpc>
            <a:spcBef>
              <a:spcPct val="0"/>
            </a:spcBef>
            <a:spcAft>
              <a:spcPct val="35000"/>
            </a:spcAft>
          </a:pPr>
          <a:endParaRPr lang="zh-CN" altLang="en-US" sz="2000" kern="1200" dirty="0"/>
        </a:p>
      </dsp:txBody>
      <dsp:txXfrm>
        <a:off x="3149500" y="1984"/>
        <a:ext cx="2030015" cy="1218009"/>
      </dsp:txXfrm>
    </dsp:sp>
    <dsp:sp modelId="{2682271D-6C74-4AF1-BC93-6AAC65EB6507}">
      <dsp:nvSpPr>
        <dsp:cNvPr id="0" name=""/>
        <dsp:cNvSpPr/>
      </dsp:nvSpPr>
      <dsp:spPr>
        <a:xfrm>
          <a:off x="916483" y="1422995"/>
          <a:ext cx="2030015" cy="1218009"/>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激发学生认字兴趣。</a:t>
          </a:r>
          <a:endParaRPr lang="zh-CN" altLang="en-US" sz="2000" b="1" kern="1200" dirty="0"/>
        </a:p>
      </dsp:txBody>
      <dsp:txXfrm>
        <a:off x="916483" y="1422995"/>
        <a:ext cx="2030015" cy="1218009"/>
      </dsp:txXfrm>
    </dsp:sp>
    <dsp:sp modelId="{D7AF5A82-0548-4658-A762-90442F9512F9}">
      <dsp:nvSpPr>
        <dsp:cNvPr id="0" name=""/>
        <dsp:cNvSpPr/>
      </dsp:nvSpPr>
      <dsp:spPr>
        <a:xfrm>
          <a:off x="3149500" y="1422995"/>
          <a:ext cx="2030015" cy="1218009"/>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感受音形义结合的特点。</a:t>
          </a:r>
          <a:endParaRPr lang="zh-CN" altLang="en-US" sz="2000" b="1" kern="1200" dirty="0"/>
        </a:p>
      </dsp:txBody>
      <dsp:txXfrm>
        <a:off x="3149500" y="1422995"/>
        <a:ext cx="2030015" cy="1218009"/>
      </dsp:txXfrm>
    </dsp:sp>
    <dsp:sp modelId="{E1F9281A-9BF1-4505-A2DD-C82205F1C6FD}">
      <dsp:nvSpPr>
        <dsp:cNvPr id="0" name=""/>
        <dsp:cNvSpPr/>
      </dsp:nvSpPr>
      <dsp:spPr>
        <a:xfrm>
          <a:off x="916483" y="2844006"/>
          <a:ext cx="2030015" cy="1218009"/>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smtClean="0"/>
            <a:t>教师信息技术手段的操作。</a:t>
          </a:r>
          <a:endParaRPr lang="zh-CN" altLang="en-US" sz="2000" b="1" kern="1200" dirty="0"/>
        </a:p>
        <a:p>
          <a:pPr marL="171450" lvl="1" indent="-171450" algn="l" defTabSz="711200">
            <a:lnSpc>
              <a:spcPct val="90000"/>
            </a:lnSpc>
            <a:spcBef>
              <a:spcPct val="0"/>
            </a:spcBef>
            <a:spcAft>
              <a:spcPct val="15000"/>
            </a:spcAft>
            <a:buChar char="••"/>
          </a:pPr>
          <a:endParaRPr lang="zh-CN" altLang="en-US" sz="1600" kern="1200" dirty="0"/>
        </a:p>
      </dsp:txBody>
      <dsp:txXfrm>
        <a:off x="916483" y="2844006"/>
        <a:ext cx="2030015" cy="1218009"/>
      </dsp:txXfrm>
    </dsp:sp>
    <dsp:sp modelId="{9F05A87B-C570-4084-AB70-E56DFD4DA6DF}">
      <dsp:nvSpPr>
        <dsp:cNvPr id="0" name=""/>
        <dsp:cNvSpPr/>
      </dsp:nvSpPr>
      <dsp:spPr>
        <a:xfrm>
          <a:off x="3149500" y="2844006"/>
          <a:ext cx="2030015" cy="1218009"/>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评价多元化。</a:t>
          </a:r>
          <a:endParaRPr lang="zh-CN" altLang="en-US" sz="2000" kern="1200" dirty="0"/>
        </a:p>
      </dsp:txBody>
      <dsp:txXfrm>
        <a:off x="3149500" y="2844006"/>
        <a:ext cx="2030015" cy="12180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A9787-1580-4706-915E-8725279F15D7}">
      <dsp:nvSpPr>
        <dsp:cNvPr id="0" name=""/>
        <dsp:cNvSpPr/>
      </dsp:nvSpPr>
      <dsp:spPr>
        <a:xfrm>
          <a:off x="0" y="203199"/>
          <a:ext cx="3657600" cy="3657600"/>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0293A-04E5-440B-9767-CC4E846885C7}">
      <dsp:nvSpPr>
        <dsp:cNvPr id="0" name=""/>
        <dsp:cNvSpPr/>
      </dsp:nvSpPr>
      <dsp:spPr>
        <a:xfrm>
          <a:off x="1828800" y="203199"/>
          <a:ext cx="4267200" cy="365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t>文献研究法</a:t>
          </a:r>
          <a:endParaRPr lang="zh-CN" altLang="en-US" sz="2300" b="1" kern="1200" dirty="0"/>
        </a:p>
      </dsp:txBody>
      <dsp:txXfrm>
        <a:off x="1828800" y="203199"/>
        <a:ext cx="2133600" cy="585216"/>
      </dsp:txXfrm>
    </dsp:sp>
    <dsp:sp modelId="{5EE4F772-0694-43C1-B6AF-D720431349EC}">
      <dsp:nvSpPr>
        <dsp:cNvPr id="0" name=""/>
        <dsp:cNvSpPr/>
      </dsp:nvSpPr>
      <dsp:spPr>
        <a:xfrm>
          <a:off x="384047" y="788415"/>
          <a:ext cx="2889504" cy="2889504"/>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80951-6FD9-42BE-9023-0279DCB46675}">
      <dsp:nvSpPr>
        <dsp:cNvPr id="0" name=""/>
        <dsp:cNvSpPr/>
      </dsp:nvSpPr>
      <dsp:spPr>
        <a:xfrm>
          <a:off x="1828800" y="788415"/>
          <a:ext cx="4267200" cy="288950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t>案例研究法</a:t>
          </a:r>
          <a:endParaRPr lang="zh-CN" altLang="en-US" sz="2300" b="1" kern="1200" dirty="0"/>
        </a:p>
      </dsp:txBody>
      <dsp:txXfrm>
        <a:off x="1828800" y="788415"/>
        <a:ext cx="2133600" cy="585216"/>
      </dsp:txXfrm>
    </dsp:sp>
    <dsp:sp modelId="{95154160-CC6B-4B1B-8FE8-1CE933F3E3E9}">
      <dsp:nvSpPr>
        <dsp:cNvPr id="0" name=""/>
        <dsp:cNvSpPr/>
      </dsp:nvSpPr>
      <dsp:spPr>
        <a:xfrm>
          <a:off x="768096" y="1373631"/>
          <a:ext cx="2121408" cy="2121408"/>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72156-30C7-46B9-AC0E-E3AB6FD5B165}">
      <dsp:nvSpPr>
        <dsp:cNvPr id="0" name=""/>
        <dsp:cNvSpPr/>
      </dsp:nvSpPr>
      <dsp:spPr>
        <a:xfrm>
          <a:off x="1828800" y="1373631"/>
          <a:ext cx="4267200" cy="2121408"/>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t>实践操作法</a:t>
          </a:r>
          <a:endParaRPr lang="zh-CN" altLang="en-US" sz="2300" b="1" kern="1200" dirty="0"/>
        </a:p>
      </dsp:txBody>
      <dsp:txXfrm>
        <a:off x="1828800" y="1373631"/>
        <a:ext cx="2133600" cy="585216"/>
      </dsp:txXfrm>
    </dsp:sp>
    <dsp:sp modelId="{E9509F0C-0733-4D7A-97CC-39E1A41331E4}">
      <dsp:nvSpPr>
        <dsp:cNvPr id="0" name=""/>
        <dsp:cNvSpPr/>
      </dsp:nvSpPr>
      <dsp:spPr>
        <a:xfrm>
          <a:off x="1152144" y="1958848"/>
          <a:ext cx="1353312" cy="1353312"/>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A4E40-2080-4BBB-AC8F-EEF935C1D04B}">
      <dsp:nvSpPr>
        <dsp:cNvPr id="0" name=""/>
        <dsp:cNvSpPr/>
      </dsp:nvSpPr>
      <dsp:spPr>
        <a:xfrm>
          <a:off x="1828800" y="1958848"/>
          <a:ext cx="4267200" cy="135331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t>课例研究法</a:t>
          </a:r>
          <a:endParaRPr lang="zh-CN" altLang="en-US" sz="2300" b="1" kern="1200" dirty="0"/>
        </a:p>
      </dsp:txBody>
      <dsp:txXfrm>
        <a:off x="1828800" y="1958848"/>
        <a:ext cx="2133600" cy="585216"/>
      </dsp:txXfrm>
    </dsp:sp>
    <dsp:sp modelId="{677D0BC0-FC80-4E66-A3CE-FFF242B05D0E}">
      <dsp:nvSpPr>
        <dsp:cNvPr id="0" name=""/>
        <dsp:cNvSpPr/>
      </dsp:nvSpPr>
      <dsp:spPr>
        <a:xfrm>
          <a:off x="1536192" y="2544064"/>
          <a:ext cx="585216" cy="58521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F01FC-35B0-4ED4-885B-D45E51FCCBE5}">
      <dsp:nvSpPr>
        <dsp:cNvPr id="0" name=""/>
        <dsp:cNvSpPr/>
      </dsp:nvSpPr>
      <dsp:spPr>
        <a:xfrm>
          <a:off x="1828800" y="2544064"/>
          <a:ext cx="4267200" cy="58521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t>调查分析法</a:t>
          </a:r>
          <a:endParaRPr lang="zh-CN" altLang="en-US" sz="2300" b="1" kern="1200" dirty="0"/>
        </a:p>
      </dsp:txBody>
      <dsp:txXfrm>
        <a:off x="1828800" y="2544064"/>
        <a:ext cx="2133600" cy="585216"/>
      </dsp:txXfrm>
    </dsp:sp>
    <dsp:sp modelId="{452CBA17-3286-4227-988D-C42E5FA6B1A7}">
      <dsp:nvSpPr>
        <dsp:cNvPr id="0" name=""/>
        <dsp:cNvSpPr/>
      </dsp:nvSpPr>
      <dsp:spPr>
        <a:xfrm>
          <a:off x="3962400" y="203199"/>
          <a:ext cx="2133600" cy="585216"/>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endParaRPr lang="zh-CN" altLang="en-US" sz="1300" kern="1200"/>
        </a:p>
        <a:p>
          <a:pPr marL="114300" lvl="1" indent="-114300" algn="l" defTabSz="577850">
            <a:lnSpc>
              <a:spcPct val="90000"/>
            </a:lnSpc>
            <a:spcBef>
              <a:spcPct val="0"/>
            </a:spcBef>
            <a:spcAft>
              <a:spcPct val="15000"/>
            </a:spcAft>
            <a:buChar char="••"/>
          </a:pPr>
          <a:endParaRPr lang="zh-CN" altLang="en-US" sz="1300" kern="1200"/>
        </a:p>
      </dsp:txBody>
      <dsp:txXfrm>
        <a:off x="3962400" y="203199"/>
        <a:ext cx="2133600" cy="585216"/>
      </dsp:txXfrm>
    </dsp:sp>
    <dsp:sp modelId="{0C828508-6185-4CE9-BFD4-3846442DBE6C}">
      <dsp:nvSpPr>
        <dsp:cNvPr id="0" name=""/>
        <dsp:cNvSpPr/>
      </dsp:nvSpPr>
      <dsp:spPr>
        <a:xfrm>
          <a:off x="3962400" y="1373631"/>
          <a:ext cx="2133600" cy="585216"/>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endParaRPr lang="zh-CN" altLang="en-US" sz="1300" kern="1200"/>
        </a:p>
        <a:p>
          <a:pPr marL="114300" lvl="1" indent="-114300" algn="l" defTabSz="577850">
            <a:lnSpc>
              <a:spcPct val="90000"/>
            </a:lnSpc>
            <a:spcBef>
              <a:spcPct val="0"/>
            </a:spcBef>
            <a:spcAft>
              <a:spcPct val="15000"/>
            </a:spcAft>
            <a:buChar char="••"/>
          </a:pPr>
          <a:endParaRPr lang="zh-CN" altLang="en-US" sz="1300" kern="1200"/>
        </a:p>
      </dsp:txBody>
      <dsp:txXfrm>
        <a:off x="3962400" y="1373631"/>
        <a:ext cx="2133600" cy="585216"/>
      </dsp:txXfrm>
    </dsp:sp>
    <dsp:sp modelId="{D4E0732B-BE84-4193-808F-E993EF743284}">
      <dsp:nvSpPr>
        <dsp:cNvPr id="0" name=""/>
        <dsp:cNvSpPr/>
      </dsp:nvSpPr>
      <dsp:spPr>
        <a:xfrm>
          <a:off x="3962400" y="1958848"/>
          <a:ext cx="2133600" cy="585216"/>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endParaRPr lang="zh-CN" altLang="en-US" sz="1300" kern="1200"/>
        </a:p>
        <a:p>
          <a:pPr marL="114300" lvl="1" indent="-114300" algn="l" defTabSz="577850">
            <a:lnSpc>
              <a:spcPct val="90000"/>
            </a:lnSpc>
            <a:spcBef>
              <a:spcPct val="0"/>
            </a:spcBef>
            <a:spcAft>
              <a:spcPct val="15000"/>
            </a:spcAft>
            <a:buChar char="••"/>
          </a:pPr>
          <a:endParaRPr lang="zh-CN" altLang="en-US" sz="1300" kern="1200"/>
        </a:p>
      </dsp:txBody>
      <dsp:txXfrm>
        <a:off x="3962400" y="1958848"/>
        <a:ext cx="2133600" cy="5852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Picture 2"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5"/>
          <p:cNvSpPr>
            <a:spLocks noChangeArrowheads="1"/>
          </p:cNvSpPr>
          <p:nvPr/>
        </p:nvSpPr>
        <p:spPr bwMode="auto">
          <a:xfrm>
            <a:off x="0" y="0"/>
            <a:ext cx="9144000" cy="642938"/>
          </a:xfrm>
          <a:prstGeom prst="rect">
            <a:avLst/>
          </a:prstGeom>
          <a:solidFill>
            <a:schemeClr val="bg1">
              <a:alpha val="64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pPr>
            <a:endParaRPr lang="zh-CN" altLang="en-US" smtClean="0">
              <a:solidFill>
                <a:srgbClr val="FFFFFF"/>
              </a:solidFill>
              <a:latin typeface="Calibri" pitchFamily="34" charset="0"/>
            </a:endParaRPr>
          </a:p>
        </p:txBody>
      </p:sp>
      <p:sp>
        <p:nvSpPr>
          <p:cNvPr id="2052" name="Rectangle 4"/>
          <p:cNvSpPr>
            <a:spLocks noGrp="1" noChangeArrowheads="1"/>
          </p:cNvSpPr>
          <p:nvPr>
            <p:ph type="ctrTitle"/>
          </p:nvPr>
        </p:nvSpPr>
        <p:spPr>
          <a:xfrm>
            <a:off x="685800" y="2130425"/>
            <a:ext cx="7772400" cy="1082675"/>
          </a:xfrm>
        </p:spPr>
        <p:txBody>
          <a:bodyPr/>
          <a:lstStyle>
            <a:lvl1pPr algn="r">
              <a:defRPr sz="4000" b="1"/>
            </a:lvl1pPr>
          </a:lstStyle>
          <a:p>
            <a:pPr lvl="0"/>
            <a:r>
              <a:rPr lang="zh-CN" altLang="zh-CN" noProof="0" smtClean="0"/>
              <a:t>单击此处编辑母版标题样式</a:t>
            </a:r>
          </a:p>
        </p:txBody>
      </p:sp>
      <p:sp>
        <p:nvSpPr>
          <p:cNvPr id="2053" name="Rectangle 5"/>
          <p:cNvSpPr>
            <a:spLocks noGrp="1" noChangeArrowheads="1"/>
          </p:cNvSpPr>
          <p:nvPr>
            <p:ph type="subTitle" idx="1"/>
          </p:nvPr>
        </p:nvSpPr>
        <p:spPr>
          <a:xfrm>
            <a:off x="2052638" y="3357563"/>
            <a:ext cx="6400800" cy="982662"/>
          </a:xfrm>
        </p:spPr>
        <p:txBody>
          <a:bodyPr/>
          <a:lstStyle>
            <a:lvl1pPr marL="0" indent="0" algn="r">
              <a:buFont typeface="Arial" pitchFamily="34" charset="0"/>
              <a:buNone/>
              <a:defRPr sz="3200"/>
            </a:lvl1pPr>
          </a:lstStyle>
          <a:p>
            <a:pPr lvl="0"/>
            <a:r>
              <a:rPr lang="zh-CN" altLang="zh-CN" noProof="0" smtClean="0"/>
              <a:t>单击此处编辑母版副标题样式</a:t>
            </a:r>
          </a:p>
        </p:txBody>
      </p:sp>
    </p:spTree>
    <p:extLst>
      <p:ext uri="{BB962C8B-B14F-4D97-AF65-F5344CB8AC3E}">
        <p14:creationId xmlns:p14="http://schemas.microsoft.com/office/powerpoint/2010/main" val="63026845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203166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29155098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0472837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1710204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2745433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381026"/>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8400921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03792216"/>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884296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2154552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CN" altLang="en-US" smtClean="0"/>
              <a:t>单击此处编辑母版文本样式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2019/3/28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30820CF-B880-4189-942D-D702A7CBA730}" type="datetimeFigureOut">
              <a:rPr lang="zh-CN" altLang="en-US" smtClean="0"/>
              <a:t>2019/3/28</a:t>
            </a:fld>
            <a:endParaRPr lang="zh-CN"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CN"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图片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5"/>
          <p:cNvSpPr>
            <a:spLocks noChangeArrowheads="1"/>
          </p:cNvSpPr>
          <p:nvPr/>
        </p:nvSpPr>
        <p:spPr bwMode="auto">
          <a:xfrm>
            <a:off x="0" y="0"/>
            <a:ext cx="9144000" cy="642938"/>
          </a:xfrm>
          <a:prstGeom prst="rect">
            <a:avLst/>
          </a:prstGeom>
          <a:solidFill>
            <a:schemeClr val="bg1">
              <a:alpha val="64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pPr>
            <a:endParaRPr lang="zh-CN" altLang="en-US" smtClean="0">
              <a:solidFill>
                <a:srgbClr val="FFFFFF"/>
              </a:solidFill>
              <a:latin typeface="Calibri" pitchFamily="34" charset="0"/>
            </a:endParaRPr>
          </a:p>
        </p:txBody>
      </p:sp>
      <p:sp>
        <p:nvSpPr>
          <p:cNvPr id="1028" name="Rectangle 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extLst>
      <p:ext uri="{BB962C8B-B14F-4D97-AF65-F5344CB8AC3E}">
        <p14:creationId xmlns:p14="http://schemas.microsoft.com/office/powerpoint/2010/main" val="183711257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ea typeface="微软雅黑" pitchFamily="34" charset="-122"/>
        </a:defRPr>
      </a:lvl2pPr>
      <a:lvl3pPr algn="l" rtl="0" eaLnBrk="0" fontAlgn="base" hangingPunct="0">
        <a:spcBef>
          <a:spcPct val="0"/>
        </a:spcBef>
        <a:spcAft>
          <a:spcPct val="0"/>
        </a:spcAft>
        <a:defRPr sz="3200">
          <a:solidFill>
            <a:schemeClr val="tx1"/>
          </a:solidFill>
          <a:latin typeface="Calibri" pitchFamily="34" charset="0"/>
          <a:ea typeface="微软雅黑" pitchFamily="34" charset="-122"/>
        </a:defRPr>
      </a:lvl3pPr>
      <a:lvl4pPr algn="l" rtl="0" eaLnBrk="0" fontAlgn="base" hangingPunct="0">
        <a:spcBef>
          <a:spcPct val="0"/>
        </a:spcBef>
        <a:spcAft>
          <a:spcPct val="0"/>
        </a:spcAft>
        <a:defRPr sz="3200">
          <a:solidFill>
            <a:schemeClr val="tx1"/>
          </a:solidFill>
          <a:latin typeface="Calibri" pitchFamily="34" charset="0"/>
          <a:ea typeface="微软雅黑" pitchFamily="34" charset="-122"/>
        </a:defRPr>
      </a:lvl4pPr>
      <a:lvl5pPr algn="l" rtl="0" eaLnBrk="0" fontAlgn="base" hangingPunct="0">
        <a:spcBef>
          <a:spcPct val="0"/>
        </a:spcBef>
        <a:spcAft>
          <a:spcPct val="0"/>
        </a:spcAft>
        <a:defRPr sz="3200">
          <a:solidFill>
            <a:schemeClr val="tx1"/>
          </a:solidFill>
          <a:latin typeface="Calibri" pitchFamily="34" charset="0"/>
          <a:ea typeface="微软雅黑" pitchFamily="34" charset="-122"/>
        </a:defRPr>
      </a:lvl5pPr>
      <a:lvl6pPr marL="457200" algn="l" rtl="0" eaLnBrk="0" fontAlgn="base" hangingPunct="0">
        <a:spcBef>
          <a:spcPct val="0"/>
        </a:spcBef>
        <a:spcAft>
          <a:spcPct val="0"/>
        </a:spcAft>
        <a:defRPr sz="3200">
          <a:solidFill>
            <a:schemeClr val="tx1"/>
          </a:solidFill>
          <a:latin typeface="Calibri" pitchFamily="34" charset="0"/>
          <a:ea typeface="微软雅黑" pitchFamily="34" charset="-122"/>
        </a:defRPr>
      </a:lvl6pPr>
      <a:lvl7pPr marL="914400" algn="l" rtl="0" eaLnBrk="0" fontAlgn="base" hangingPunct="0">
        <a:spcBef>
          <a:spcPct val="0"/>
        </a:spcBef>
        <a:spcAft>
          <a:spcPct val="0"/>
        </a:spcAft>
        <a:defRPr sz="3200">
          <a:solidFill>
            <a:schemeClr val="tx1"/>
          </a:solidFill>
          <a:latin typeface="Calibri" pitchFamily="34" charset="0"/>
          <a:ea typeface="微软雅黑" pitchFamily="34" charset="-122"/>
        </a:defRPr>
      </a:lvl7pPr>
      <a:lvl8pPr marL="1371600" algn="l" rtl="0" eaLnBrk="0" fontAlgn="base" hangingPunct="0">
        <a:spcBef>
          <a:spcPct val="0"/>
        </a:spcBef>
        <a:spcAft>
          <a:spcPct val="0"/>
        </a:spcAft>
        <a:defRPr sz="3200">
          <a:solidFill>
            <a:schemeClr val="tx1"/>
          </a:solidFill>
          <a:latin typeface="Calibri" pitchFamily="34" charset="0"/>
          <a:ea typeface="微软雅黑" pitchFamily="34" charset="-122"/>
        </a:defRPr>
      </a:lvl8pPr>
      <a:lvl9pPr marL="1828800" algn="l" rtl="0" eaLnBrk="0" fontAlgn="base" hangingPunct="0">
        <a:spcBef>
          <a:spcPct val="0"/>
        </a:spcBef>
        <a:spcAft>
          <a:spcPct val="0"/>
        </a:spcAft>
        <a:defRPr sz="3200">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p>
            <a:endParaRPr lang="zh-CN" altLang="zh-CN"/>
          </a:p>
        </p:txBody>
      </p:sp>
      <p:sp>
        <p:nvSpPr>
          <p:cNvPr id="4099" name="Rectangle 3"/>
          <p:cNvSpPr>
            <a:spLocks noGrp="1" noChangeArrowheads="1"/>
          </p:cNvSpPr>
          <p:nvPr>
            <p:ph type="subTitle" idx="1"/>
          </p:nvPr>
        </p:nvSpPr>
        <p:spPr>
          <a:xfrm>
            <a:off x="1371600" y="3886200"/>
            <a:ext cx="6400800" cy="1752600"/>
          </a:xfrm>
        </p:spPr>
        <p:txBody>
          <a:bodyPr/>
          <a:lstStyle/>
          <a:p>
            <a:endParaRPr lang="zh-CN" altLang="zh-CN"/>
          </a:p>
        </p:txBody>
      </p:sp>
      <p:pic>
        <p:nvPicPr>
          <p:cNvPr id="4100" name="Picture 4" descr="IMG_71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498475" y="1414463"/>
            <a:ext cx="84121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itchFamily="34" charset="0"/>
              <a:buNone/>
            </a:pPr>
            <a:r>
              <a:rPr lang="zh-CN" altLang="en-US" sz="5400" b="1" smtClean="0">
                <a:solidFill>
                  <a:srgbClr val="FF0000"/>
                </a:solidFill>
                <a:latin typeface="Arial" pitchFamily="34" charset="0"/>
                <a:ea typeface="华文行楷" pitchFamily="2" charset="-122"/>
              </a:rPr>
              <a:t>利用信息技术培养低段学生</a:t>
            </a:r>
          </a:p>
          <a:p>
            <a:pPr algn="ctr" fontAlgn="base">
              <a:spcBef>
                <a:spcPct val="0"/>
              </a:spcBef>
              <a:spcAft>
                <a:spcPct val="0"/>
              </a:spcAft>
              <a:buFont typeface="Arial" pitchFamily="34" charset="0"/>
              <a:buNone/>
            </a:pPr>
            <a:r>
              <a:rPr lang="zh-CN" altLang="en-US" sz="5400" b="1" smtClean="0">
                <a:solidFill>
                  <a:srgbClr val="FF0000"/>
                </a:solidFill>
                <a:latin typeface="Arial" pitchFamily="34" charset="0"/>
                <a:ea typeface="华文行楷" pitchFamily="2" charset="-122"/>
              </a:rPr>
              <a:t>识字能力的研究</a:t>
            </a:r>
          </a:p>
        </p:txBody>
      </p:sp>
      <p:sp>
        <p:nvSpPr>
          <p:cNvPr id="4102" name="Text Box 6"/>
          <p:cNvSpPr txBox="1">
            <a:spLocks noChangeArrowheads="1"/>
          </p:cNvSpPr>
          <p:nvPr/>
        </p:nvSpPr>
        <p:spPr bwMode="auto">
          <a:xfrm>
            <a:off x="2771775" y="3429000"/>
            <a:ext cx="32321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itchFamily="34" charset="0"/>
              <a:buNone/>
            </a:pPr>
            <a:r>
              <a:rPr lang="zh-CN" altLang="en-US" sz="4800" smtClean="0">
                <a:solidFill>
                  <a:srgbClr val="FF0000"/>
                </a:solidFill>
                <a:latin typeface="Arial" pitchFamily="34" charset="0"/>
                <a:ea typeface="华文行楷" pitchFamily="2" charset="-122"/>
              </a:rPr>
              <a:t>课题开题会</a:t>
            </a:r>
          </a:p>
          <a:p>
            <a:pPr fontAlgn="base">
              <a:spcBef>
                <a:spcPct val="0"/>
              </a:spcBef>
              <a:spcAft>
                <a:spcPct val="0"/>
              </a:spcAft>
              <a:buFont typeface="Arial" pitchFamily="34" charset="0"/>
              <a:buNone/>
            </a:pPr>
            <a:r>
              <a:rPr lang="zh-CN" altLang="en-US" sz="4800" smtClean="0">
                <a:solidFill>
                  <a:srgbClr val="FF0000"/>
                </a:solidFill>
                <a:latin typeface="华文行楷" pitchFamily="2" charset="-122"/>
                <a:ea typeface="华文行楷" pitchFamily="2" charset="-122"/>
              </a:rPr>
              <a:t>        </a:t>
            </a:r>
          </a:p>
        </p:txBody>
      </p:sp>
      <p:sp>
        <p:nvSpPr>
          <p:cNvPr id="4103" name="Text Box 7"/>
          <p:cNvSpPr txBox="1">
            <a:spLocks noChangeArrowheads="1"/>
          </p:cNvSpPr>
          <p:nvPr/>
        </p:nvSpPr>
        <p:spPr bwMode="auto">
          <a:xfrm>
            <a:off x="5508625" y="4508500"/>
            <a:ext cx="20113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itchFamily="34" charset="0"/>
              <a:buNone/>
            </a:pPr>
            <a:r>
              <a:rPr lang="zh-CN" altLang="en-US" sz="3600" smtClean="0">
                <a:solidFill>
                  <a:srgbClr val="3D0058"/>
                </a:solidFill>
                <a:latin typeface="Arial" pitchFamily="34" charset="0"/>
                <a:ea typeface="华文行楷" pitchFamily="2" charset="-122"/>
              </a:rPr>
              <a:t>新兴小学</a:t>
            </a:r>
          </a:p>
          <a:p>
            <a:pPr fontAlgn="base">
              <a:spcBef>
                <a:spcPct val="0"/>
              </a:spcBef>
              <a:spcAft>
                <a:spcPct val="0"/>
              </a:spcAft>
              <a:buFont typeface="Arial" pitchFamily="34" charset="0"/>
              <a:buNone/>
            </a:pPr>
            <a:r>
              <a:rPr lang="zh-CN" altLang="en-US" sz="3600" smtClean="0">
                <a:solidFill>
                  <a:srgbClr val="3D0058"/>
                </a:solidFill>
                <a:latin typeface="华文行楷" pitchFamily="2" charset="-122"/>
                <a:ea typeface="华文行楷" pitchFamily="2" charset="-122"/>
              </a:rPr>
              <a:t>2019.03</a:t>
            </a:r>
          </a:p>
          <a:p>
            <a:pPr fontAlgn="base">
              <a:spcBef>
                <a:spcPct val="0"/>
              </a:spcBef>
              <a:spcAft>
                <a:spcPct val="0"/>
              </a:spcAft>
              <a:buFont typeface="Arial" pitchFamily="34" charset="0"/>
              <a:buNone/>
            </a:pPr>
            <a:r>
              <a:rPr lang="zh-CN" altLang="en-US" sz="4800" smtClean="0">
                <a:solidFill>
                  <a:srgbClr val="FF0000"/>
                </a:solidFill>
                <a:latin typeface="华文行楷" pitchFamily="2" charset="-122"/>
                <a:ea typeface="华文行楷" pitchFamily="2" charset="-122"/>
              </a:rPr>
              <a:t>        </a:t>
            </a:r>
          </a:p>
        </p:txBody>
      </p:sp>
    </p:spTree>
    <p:extLst>
      <p:ext uri="{BB962C8B-B14F-4D97-AF65-F5344CB8AC3E}">
        <p14:creationId xmlns:p14="http://schemas.microsoft.com/office/powerpoint/2010/main" val="309704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dirty="0" smtClean="0">
                <a:solidFill>
                  <a:srgbClr val="4E67C8">
                    <a:lumMod val="75000"/>
                  </a:srgbClr>
                </a:solidFill>
              </a:rPr>
              <a:t>4   </a:t>
            </a:r>
            <a:r>
              <a:rPr lang="zh-CN" altLang="en-US" sz="4800" dirty="0" smtClean="0">
                <a:solidFill>
                  <a:srgbClr val="4E67C8">
                    <a:lumMod val="75000"/>
                  </a:srgbClr>
                </a:solidFill>
              </a:rPr>
              <a:t>研究内容</a:t>
            </a:r>
            <a:endParaRPr lang="zh-CN" altLang="en-US" sz="4800" dirty="0">
              <a:solidFill>
                <a:srgbClr val="4E67C8">
                  <a:lumMod val="75000"/>
                </a:srgbClr>
              </a:solidFill>
            </a:endParaRPr>
          </a:p>
        </p:txBody>
      </p:sp>
      <p:graphicFrame>
        <p:nvGraphicFramePr>
          <p:cNvPr id="7" name="图示 6"/>
          <p:cNvGraphicFramePr/>
          <p:nvPr>
            <p:extLst>
              <p:ext uri="{D42A27DB-BD31-4B8C-83A1-F6EECF244321}">
                <p14:modId xmlns:p14="http://schemas.microsoft.com/office/powerpoint/2010/main" val="404655148"/>
              </p:ext>
            </p:extLst>
          </p:nvPr>
        </p:nvGraphicFramePr>
        <p:xfrm>
          <a:off x="152400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15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5   </a:t>
            </a:r>
            <a:r>
              <a:rPr lang="zh-CN" altLang="en-US" sz="4800" b="1" dirty="0" smtClean="0">
                <a:solidFill>
                  <a:srgbClr val="4E67C8">
                    <a:lumMod val="75000"/>
                  </a:srgbClr>
                </a:solidFill>
              </a:rPr>
              <a:t>研究方法</a:t>
            </a:r>
            <a:endParaRPr lang="zh-CN" altLang="en-US" sz="4800" b="1" dirty="0">
              <a:solidFill>
                <a:srgbClr val="4E67C8">
                  <a:lumMod val="75000"/>
                </a:srgbClr>
              </a:solidFill>
            </a:endParaRPr>
          </a:p>
        </p:txBody>
      </p:sp>
      <p:graphicFrame>
        <p:nvGraphicFramePr>
          <p:cNvPr id="4" name="图示 3"/>
          <p:cNvGraphicFramePr/>
          <p:nvPr>
            <p:extLst>
              <p:ext uri="{D42A27DB-BD31-4B8C-83A1-F6EECF244321}">
                <p14:modId xmlns:p14="http://schemas.microsoft.com/office/powerpoint/2010/main" val="106714975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743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6   </a:t>
            </a:r>
            <a:r>
              <a:rPr lang="zh-CN" altLang="en-US" sz="4800" b="1" dirty="0" smtClean="0">
                <a:solidFill>
                  <a:srgbClr val="4E67C8">
                    <a:lumMod val="75000"/>
                  </a:srgbClr>
                </a:solidFill>
              </a:rPr>
              <a:t>研究步骤</a:t>
            </a:r>
            <a:endParaRPr lang="zh-CN" altLang="en-US" sz="4800" b="1" dirty="0">
              <a:solidFill>
                <a:srgbClr val="4E67C8">
                  <a:lumMod val="75000"/>
                </a:srgbClr>
              </a:solidFill>
            </a:endParaRPr>
          </a:p>
        </p:txBody>
      </p:sp>
      <p:sp>
        <p:nvSpPr>
          <p:cNvPr id="3" name="矩形 2"/>
          <p:cNvSpPr/>
          <p:nvPr/>
        </p:nvSpPr>
        <p:spPr>
          <a:xfrm>
            <a:off x="1676990" y="1916832"/>
            <a:ext cx="6552728" cy="3539430"/>
          </a:xfrm>
          <a:prstGeom prst="rect">
            <a:avLst/>
          </a:prstGeom>
        </p:spPr>
        <p:txBody>
          <a:bodyPr wrap="square">
            <a:spAutoFit/>
          </a:bodyPr>
          <a:lstStyle/>
          <a:p>
            <a:r>
              <a:rPr lang="zh-CN" altLang="en-US" sz="2800" b="1" dirty="0">
                <a:solidFill>
                  <a:schemeClr val="accent1">
                    <a:lumMod val="75000"/>
                  </a:schemeClr>
                </a:solidFill>
              </a:rPr>
              <a:t>第一阶段  准备阶段</a:t>
            </a:r>
          </a:p>
          <a:p>
            <a:r>
              <a:rPr lang="zh-CN" altLang="en-US" sz="2800" dirty="0" smtClean="0">
                <a:latin typeface="华文楷体" panose="02010600040101010101" pitchFamily="2" charset="-122"/>
                <a:ea typeface="华文楷体" panose="02010600040101010101" pitchFamily="2" charset="-122"/>
              </a:rPr>
              <a:t>        成立</a:t>
            </a:r>
            <a:r>
              <a:rPr lang="zh-CN" altLang="en-US" sz="2800" dirty="0">
                <a:latin typeface="华文楷体" panose="02010600040101010101" pitchFamily="2" charset="-122"/>
                <a:ea typeface="华文楷体" panose="02010600040101010101" pitchFamily="2" charset="-122"/>
              </a:rPr>
              <a:t>课题组，课题负责人：王惠萍，负责课题的组织与实施，撰写课题方案及总结报告等。课题组成员：张金茹、杜奕璇、赵靖、吴国栋。成员分工合作收集研究资料，信息技术教师对课题组全体成员做信息技术整合方面的专题讲座。进行开题论证、制定课题研究方案。</a:t>
            </a:r>
          </a:p>
        </p:txBody>
      </p:sp>
    </p:spTree>
    <p:extLst>
      <p:ext uri="{BB962C8B-B14F-4D97-AF65-F5344CB8AC3E}">
        <p14:creationId xmlns:p14="http://schemas.microsoft.com/office/powerpoint/2010/main" val="69099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6   </a:t>
            </a:r>
            <a:r>
              <a:rPr lang="zh-CN" altLang="en-US" sz="4800" b="1" dirty="0" smtClean="0">
                <a:solidFill>
                  <a:srgbClr val="4E67C8">
                    <a:lumMod val="75000"/>
                  </a:srgbClr>
                </a:solidFill>
              </a:rPr>
              <a:t>研究步骤</a:t>
            </a:r>
            <a:endParaRPr lang="zh-CN" altLang="en-US" sz="4800" b="1" dirty="0">
              <a:solidFill>
                <a:srgbClr val="4E67C8">
                  <a:lumMod val="75000"/>
                </a:srgbClr>
              </a:solidFill>
            </a:endParaRPr>
          </a:p>
        </p:txBody>
      </p:sp>
      <p:sp>
        <p:nvSpPr>
          <p:cNvPr id="3" name="矩形 2"/>
          <p:cNvSpPr/>
          <p:nvPr/>
        </p:nvSpPr>
        <p:spPr>
          <a:xfrm>
            <a:off x="2127742" y="2132856"/>
            <a:ext cx="5324577" cy="2062103"/>
          </a:xfrm>
          <a:prstGeom prst="rect">
            <a:avLst/>
          </a:prstGeom>
        </p:spPr>
        <p:txBody>
          <a:bodyPr wrap="square">
            <a:spAutoFit/>
          </a:bodyPr>
          <a:lstStyle/>
          <a:p>
            <a:r>
              <a:rPr lang="zh-CN" altLang="en-US" sz="3200" b="1" dirty="0">
                <a:solidFill>
                  <a:schemeClr val="accent1">
                    <a:lumMod val="75000"/>
                  </a:schemeClr>
                </a:solidFill>
                <a:latin typeface="华文楷体" panose="02010600040101010101" pitchFamily="2" charset="-122"/>
                <a:ea typeface="华文楷体" panose="02010600040101010101" pitchFamily="2" charset="-122"/>
              </a:rPr>
              <a:t>第二阶段：研究实施阶段</a:t>
            </a:r>
          </a:p>
          <a:p>
            <a:r>
              <a:rPr lang="zh-CN" altLang="en-US" sz="3200" dirty="0">
                <a:latin typeface="华文楷体" panose="02010600040101010101" pitchFamily="2" charset="-122"/>
                <a:ea typeface="华文楷体" panose="02010600040101010101" pitchFamily="2" charset="-122"/>
              </a:rPr>
              <a:t>（一）起步</a:t>
            </a:r>
            <a:r>
              <a:rPr lang="zh-CN" altLang="en-US" sz="3200" dirty="0" smtClean="0">
                <a:latin typeface="华文楷体" panose="02010600040101010101" pitchFamily="2" charset="-122"/>
                <a:ea typeface="华文楷体" panose="02010600040101010101" pitchFamily="2" charset="-122"/>
              </a:rPr>
              <a:t>阶段。</a:t>
            </a:r>
            <a:endParaRPr lang="en-US" altLang="zh-CN" sz="3200" dirty="0" smtClean="0">
              <a:latin typeface="华文楷体" panose="02010600040101010101" pitchFamily="2" charset="-122"/>
              <a:ea typeface="华文楷体" panose="02010600040101010101" pitchFamily="2" charset="-122"/>
            </a:endParaRPr>
          </a:p>
          <a:p>
            <a:r>
              <a:rPr lang="zh-CN" altLang="en-US" sz="3200" dirty="0" smtClean="0">
                <a:latin typeface="华文楷体" panose="02010600040101010101" pitchFamily="2" charset="-122"/>
                <a:ea typeface="华文楷体" panose="02010600040101010101" pitchFamily="2" charset="-122"/>
              </a:rPr>
              <a:t>（</a:t>
            </a:r>
            <a:r>
              <a:rPr lang="zh-CN" altLang="en-US" sz="3200" dirty="0">
                <a:latin typeface="华文楷体" panose="02010600040101010101" pitchFamily="2" charset="-122"/>
                <a:ea typeface="华文楷体" panose="02010600040101010101" pitchFamily="2" charset="-122"/>
              </a:rPr>
              <a:t>二）研究提高</a:t>
            </a:r>
            <a:r>
              <a:rPr lang="zh-CN" altLang="en-US" sz="3200" dirty="0" smtClean="0">
                <a:latin typeface="华文楷体" panose="02010600040101010101" pitchFamily="2" charset="-122"/>
                <a:ea typeface="华文楷体" panose="02010600040101010101" pitchFamily="2" charset="-122"/>
              </a:rPr>
              <a:t>阶段</a:t>
            </a:r>
            <a:endParaRPr lang="en-US" altLang="zh-CN" sz="3200" dirty="0" smtClean="0">
              <a:latin typeface="华文楷体" panose="02010600040101010101" pitchFamily="2" charset="-122"/>
              <a:ea typeface="华文楷体" panose="02010600040101010101" pitchFamily="2" charset="-122"/>
            </a:endParaRPr>
          </a:p>
          <a:p>
            <a:r>
              <a:rPr lang="zh-CN" altLang="en-US" sz="3200" dirty="0">
                <a:latin typeface="华文楷体" panose="02010600040101010101" pitchFamily="2" charset="-122"/>
                <a:ea typeface="华文楷体" panose="02010600040101010101" pitchFamily="2" charset="-122"/>
              </a:rPr>
              <a:t>（三）研究深入阶段</a:t>
            </a:r>
          </a:p>
        </p:txBody>
      </p:sp>
    </p:spTree>
    <p:extLst>
      <p:ext uri="{BB962C8B-B14F-4D97-AF65-F5344CB8AC3E}">
        <p14:creationId xmlns:p14="http://schemas.microsoft.com/office/powerpoint/2010/main" val="81151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6   </a:t>
            </a:r>
            <a:r>
              <a:rPr lang="zh-CN" altLang="en-US" sz="4800" b="1" dirty="0" smtClean="0">
                <a:solidFill>
                  <a:srgbClr val="4E67C8">
                    <a:lumMod val="75000"/>
                  </a:srgbClr>
                </a:solidFill>
              </a:rPr>
              <a:t>研究步骤</a:t>
            </a:r>
            <a:endParaRPr lang="zh-CN" altLang="en-US" sz="4800" b="1" dirty="0">
              <a:solidFill>
                <a:srgbClr val="4E67C8">
                  <a:lumMod val="75000"/>
                </a:srgbClr>
              </a:solidFill>
            </a:endParaRPr>
          </a:p>
        </p:txBody>
      </p:sp>
      <p:sp>
        <p:nvSpPr>
          <p:cNvPr id="3" name="矩形 2"/>
          <p:cNvSpPr/>
          <p:nvPr/>
        </p:nvSpPr>
        <p:spPr>
          <a:xfrm>
            <a:off x="2267036" y="2204864"/>
            <a:ext cx="5041268" cy="2554545"/>
          </a:xfrm>
          <a:prstGeom prst="rect">
            <a:avLst/>
          </a:prstGeom>
        </p:spPr>
        <p:txBody>
          <a:bodyPr wrap="square">
            <a:spAutoFit/>
          </a:bodyPr>
          <a:lstStyle/>
          <a:p>
            <a:r>
              <a:rPr lang="zh-CN" altLang="en-US" sz="3200" b="1" dirty="0">
                <a:solidFill>
                  <a:schemeClr val="accent1">
                    <a:lumMod val="75000"/>
                  </a:schemeClr>
                </a:solidFill>
                <a:latin typeface="华文楷体" panose="02010600040101010101" pitchFamily="2" charset="-122"/>
                <a:ea typeface="华文楷体" panose="02010600040101010101" pitchFamily="2" charset="-122"/>
              </a:rPr>
              <a:t>第三阶段：总结阶段。</a:t>
            </a:r>
          </a:p>
          <a:p>
            <a:r>
              <a:rPr lang="zh-CN" altLang="en-US" sz="3200" dirty="0" smtClean="0">
                <a:latin typeface="华文楷体" panose="02010600040101010101" pitchFamily="2" charset="-122"/>
                <a:ea typeface="华文楷体" panose="02010600040101010101" pitchFamily="2" charset="-122"/>
              </a:rPr>
              <a:t>       对</a:t>
            </a:r>
            <a:r>
              <a:rPr lang="zh-CN" altLang="en-US" sz="3200" dirty="0">
                <a:latin typeface="华文楷体" panose="02010600040101010101" pitchFamily="2" charset="-122"/>
                <a:ea typeface="华文楷体" panose="02010600040101010101" pitchFamily="2" charset="-122"/>
              </a:rPr>
              <a:t>课题研究进行全面总结，形成最终成果。分析整理资料，撰写结题报告，敬请专家评测指导。</a:t>
            </a:r>
          </a:p>
        </p:txBody>
      </p:sp>
    </p:spTree>
    <p:extLst>
      <p:ext uri="{BB962C8B-B14F-4D97-AF65-F5344CB8AC3E}">
        <p14:creationId xmlns:p14="http://schemas.microsoft.com/office/powerpoint/2010/main" val="3380403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7535" y="548680"/>
            <a:ext cx="4354077" cy="646331"/>
          </a:xfrm>
          <a:prstGeom prst="rect">
            <a:avLst/>
          </a:prstGeom>
        </p:spPr>
        <p:txBody>
          <a:bodyPr wrap="none">
            <a:spAutoFit/>
          </a:bodyPr>
          <a:lstStyle/>
          <a:p>
            <a:r>
              <a:rPr lang="zh-CN" altLang="en-US" sz="3600" b="1" dirty="0" smtClean="0">
                <a:solidFill>
                  <a:schemeClr val="tx2">
                    <a:lumMod val="60000"/>
                    <a:lumOff val="40000"/>
                  </a:schemeClr>
                </a:solidFill>
              </a:rPr>
              <a:t>八、参加者学术背景</a:t>
            </a:r>
            <a:endParaRPr lang="zh-CN" altLang="en-US" sz="3600" b="1" dirty="0">
              <a:solidFill>
                <a:schemeClr val="tx2">
                  <a:lumMod val="60000"/>
                  <a:lumOff val="40000"/>
                </a:schemeClr>
              </a:solidFill>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0741" t="16460" r="27408" b="4775"/>
          <a:stretch/>
        </p:blipFill>
        <p:spPr>
          <a:xfrm>
            <a:off x="323528" y="1400975"/>
            <a:ext cx="2805830" cy="3960440"/>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14321" r="59012" b="25711"/>
          <a:stretch/>
        </p:blipFill>
        <p:spPr>
          <a:xfrm>
            <a:off x="3880969" y="2319536"/>
            <a:ext cx="3528392" cy="3871726"/>
          </a:xfrm>
          <a:prstGeom prst="rect">
            <a:avLst/>
          </a:prstGeom>
        </p:spPr>
      </p:pic>
    </p:spTree>
    <p:extLst>
      <p:ext uri="{BB962C8B-B14F-4D97-AF65-F5344CB8AC3E}">
        <p14:creationId xmlns:p14="http://schemas.microsoft.com/office/powerpoint/2010/main" val="396459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7535" y="548680"/>
            <a:ext cx="4354077" cy="646331"/>
          </a:xfrm>
          <a:prstGeom prst="rect">
            <a:avLst/>
          </a:prstGeom>
        </p:spPr>
        <p:txBody>
          <a:bodyPr wrap="none">
            <a:spAutoFit/>
          </a:bodyPr>
          <a:lstStyle/>
          <a:p>
            <a:r>
              <a:rPr lang="zh-CN" altLang="en-US" sz="3600" b="1" dirty="0" smtClean="0">
                <a:solidFill>
                  <a:srgbClr val="212745">
                    <a:lumMod val="60000"/>
                    <a:lumOff val="40000"/>
                  </a:srgbClr>
                </a:solidFill>
              </a:rPr>
              <a:t>八、参加者学术背景</a:t>
            </a:r>
            <a:endParaRPr lang="zh-CN" altLang="en-US" sz="3600" b="1" dirty="0">
              <a:solidFill>
                <a:srgbClr val="212745">
                  <a:lumMod val="60000"/>
                  <a:lumOff val="40000"/>
                </a:srgbClr>
              </a:solidFill>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6667" t="32593" r="40370" b="24280"/>
          <a:stretch/>
        </p:blipFill>
        <p:spPr>
          <a:xfrm>
            <a:off x="4932040" y="2996952"/>
            <a:ext cx="3196724" cy="3136860"/>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3051" t="20529" r="33381" b="24492"/>
          <a:stretch/>
        </p:blipFill>
        <p:spPr>
          <a:xfrm>
            <a:off x="511621" y="1661279"/>
            <a:ext cx="4209543" cy="3240360"/>
          </a:xfrm>
          <a:prstGeom prst="rect">
            <a:avLst/>
          </a:prstGeom>
        </p:spPr>
      </p:pic>
    </p:spTree>
    <p:extLst>
      <p:ext uri="{BB962C8B-B14F-4D97-AF65-F5344CB8AC3E}">
        <p14:creationId xmlns:p14="http://schemas.microsoft.com/office/powerpoint/2010/main" val="7547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7535" y="548680"/>
            <a:ext cx="4354077" cy="646331"/>
          </a:xfrm>
          <a:prstGeom prst="rect">
            <a:avLst/>
          </a:prstGeom>
        </p:spPr>
        <p:txBody>
          <a:bodyPr wrap="none">
            <a:spAutoFit/>
          </a:bodyPr>
          <a:lstStyle/>
          <a:p>
            <a:r>
              <a:rPr lang="zh-CN" altLang="en-US" sz="3600" b="1" dirty="0" smtClean="0">
                <a:solidFill>
                  <a:srgbClr val="212745">
                    <a:lumMod val="60000"/>
                    <a:lumOff val="40000"/>
                  </a:srgbClr>
                </a:solidFill>
              </a:rPr>
              <a:t>八、参加者学术背景</a:t>
            </a:r>
            <a:endParaRPr lang="zh-CN" altLang="en-US" sz="3600" b="1" dirty="0">
              <a:solidFill>
                <a:srgbClr val="212745">
                  <a:lumMod val="60000"/>
                  <a:lumOff val="40000"/>
                </a:srgbClr>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785227"/>
            <a:ext cx="2736304" cy="3648405"/>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0419" r="19674"/>
          <a:stretch/>
        </p:blipFill>
        <p:spPr>
          <a:xfrm>
            <a:off x="353200" y="1628800"/>
            <a:ext cx="4712742" cy="3061696"/>
          </a:xfrm>
          <a:prstGeom prst="rect">
            <a:avLst/>
          </a:prstGeom>
        </p:spPr>
      </p:pic>
    </p:spTree>
    <p:extLst>
      <p:ext uri="{BB962C8B-B14F-4D97-AF65-F5344CB8AC3E}">
        <p14:creationId xmlns:p14="http://schemas.microsoft.com/office/powerpoint/2010/main" val="754773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endParaRPr lang="zh-CN" altLang="en-US" sz="4800" dirty="0">
              <a:solidFill>
                <a:srgbClr val="4E67C8">
                  <a:lumMod val="75000"/>
                </a:srgbClr>
              </a:solidFill>
            </a:endParaRPr>
          </a:p>
        </p:txBody>
      </p:sp>
      <p:sp>
        <p:nvSpPr>
          <p:cNvPr id="7" name="标题 6"/>
          <p:cNvSpPr>
            <a:spLocks noGrp="1"/>
          </p:cNvSpPr>
          <p:nvPr>
            <p:ph type="title"/>
          </p:nvPr>
        </p:nvSpPr>
        <p:spPr>
          <a:xfrm>
            <a:off x="539552" y="2790056"/>
            <a:ext cx="7622232" cy="1143000"/>
          </a:xfrm>
        </p:spPr>
        <p:txBody>
          <a:bodyPr/>
          <a:lstStyle/>
          <a:p>
            <a:pPr marL="0" indent="0" algn="l">
              <a:buNone/>
            </a:pPr>
            <a:r>
              <a:rPr lang="zh-CN" altLang="en-US" sz="4800" dirty="0" smtClean="0">
                <a:solidFill>
                  <a:schemeClr val="bg2">
                    <a:lumMod val="50000"/>
                  </a:schemeClr>
                </a:solidFill>
              </a:rPr>
              <a:t>感谢各位专家</a:t>
            </a:r>
            <a:r>
              <a:rPr lang="zh-CN" altLang="en-US" sz="4800" dirty="0">
                <a:solidFill>
                  <a:schemeClr val="bg2">
                    <a:lumMod val="50000"/>
                  </a:schemeClr>
                </a:solidFill>
              </a:rPr>
              <a:t>领导</a:t>
            </a:r>
            <a:r>
              <a:rPr lang="en-US" altLang="zh-CN" sz="4800" dirty="0">
                <a:solidFill>
                  <a:schemeClr val="bg2">
                    <a:lumMod val="50000"/>
                  </a:schemeClr>
                </a:solidFill>
              </a:rPr>
              <a:t/>
            </a:r>
            <a:br>
              <a:rPr lang="en-US" altLang="zh-CN" sz="4800" dirty="0">
                <a:solidFill>
                  <a:schemeClr val="bg2">
                    <a:lumMod val="50000"/>
                  </a:schemeClr>
                </a:solidFill>
              </a:rPr>
            </a:br>
            <a:r>
              <a:rPr lang="zh-CN" altLang="en-US" sz="4800" dirty="0">
                <a:solidFill>
                  <a:schemeClr val="bg2">
                    <a:lumMod val="50000"/>
                  </a:schemeClr>
                </a:solidFill>
              </a:rPr>
              <a:t>与各位老师的聆听观看</a:t>
            </a:r>
            <a:br>
              <a:rPr lang="zh-CN" altLang="en-US" sz="4800" dirty="0">
                <a:solidFill>
                  <a:schemeClr val="bg2">
                    <a:lumMod val="50000"/>
                  </a:schemeClr>
                </a:solidFill>
              </a:rPr>
            </a:br>
            <a:endParaRPr lang="zh-CN" altLang="en-US" dirty="0"/>
          </a:p>
        </p:txBody>
      </p:sp>
    </p:spTree>
    <p:extLst>
      <p:ext uri="{BB962C8B-B14F-4D97-AF65-F5344CB8AC3E}">
        <p14:creationId xmlns:p14="http://schemas.microsoft.com/office/powerpoint/2010/main" val="3039378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979712" y="3789040"/>
            <a:ext cx="5637010" cy="882119"/>
          </a:xfrm>
        </p:spPr>
        <p:txBody>
          <a:bodyPr>
            <a:noAutofit/>
          </a:bodyPr>
          <a:lstStyle/>
          <a:p>
            <a:r>
              <a:rPr lang="zh-CN" altLang="en-US" sz="2400" dirty="0" smtClean="0"/>
              <a:t>单位：天津市东丽区新兴小学</a:t>
            </a:r>
            <a:endParaRPr lang="en-US" altLang="zh-CN" sz="2400" dirty="0" smtClean="0"/>
          </a:p>
          <a:p>
            <a:r>
              <a:rPr lang="zh-CN" altLang="en-US" sz="2400" dirty="0" smtClean="0"/>
              <a:t>负责人：王惠萍</a:t>
            </a:r>
            <a:endParaRPr lang="en-US" altLang="zh-CN" sz="2400" dirty="0" smtClean="0"/>
          </a:p>
          <a:p>
            <a:r>
              <a:rPr lang="zh-CN" altLang="en-US" sz="2400" dirty="0" smtClean="0"/>
              <a:t>时间：</a:t>
            </a:r>
            <a:r>
              <a:rPr lang="en-US" altLang="zh-CN" sz="2400" dirty="0" smtClean="0"/>
              <a:t>2019</a:t>
            </a:r>
            <a:r>
              <a:rPr lang="zh-CN" altLang="en-US" sz="2400" dirty="0" smtClean="0"/>
              <a:t>年</a:t>
            </a:r>
            <a:r>
              <a:rPr lang="en-US" altLang="zh-CN" sz="2400" dirty="0" smtClean="0"/>
              <a:t>3</a:t>
            </a:r>
            <a:r>
              <a:rPr lang="zh-CN" altLang="en-US" sz="2400" dirty="0" smtClean="0"/>
              <a:t>月</a:t>
            </a:r>
            <a:endParaRPr lang="zh-CN" altLang="en-US" sz="2400" dirty="0"/>
          </a:p>
        </p:txBody>
      </p:sp>
      <p:sp>
        <p:nvSpPr>
          <p:cNvPr id="2" name="标题 1"/>
          <p:cNvSpPr>
            <a:spLocks noGrp="1"/>
          </p:cNvSpPr>
          <p:nvPr>
            <p:ph type="ctrTitle"/>
          </p:nvPr>
        </p:nvSpPr>
        <p:spPr>
          <a:xfrm>
            <a:off x="467544" y="908721"/>
            <a:ext cx="6480720" cy="1584176"/>
          </a:xfrm>
        </p:spPr>
        <p:txBody>
          <a:bodyPr/>
          <a:lstStyle/>
          <a:p>
            <a:r>
              <a:rPr lang="zh-CN" altLang="en-US" sz="4400" dirty="0"/>
              <a:t>利用信息技术培养低段学生识字能力的研究</a:t>
            </a:r>
          </a:p>
        </p:txBody>
      </p:sp>
    </p:spTree>
    <p:extLst>
      <p:ext uri="{BB962C8B-B14F-4D97-AF65-F5344CB8AC3E}">
        <p14:creationId xmlns:p14="http://schemas.microsoft.com/office/powerpoint/2010/main" val="3479091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36368591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15616" y="332656"/>
            <a:ext cx="4032448" cy="830997"/>
          </a:xfrm>
          <a:prstGeom prst="rect">
            <a:avLst/>
          </a:prstGeom>
          <a:noFill/>
        </p:spPr>
        <p:txBody>
          <a:bodyPr wrap="square" rtlCol="0">
            <a:spAutoFit/>
          </a:bodyPr>
          <a:lstStyle/>
          <a:p>
            <a:r>
              <a:rPr lang="zh-CN" altLang="en-US" sz="4800" dirty="0" smtClean="0"/>
              <a:t>目录</a:t>
            </a:r>
            <a:endParaRPr lang="zh-CN" altLang="en-US" sz="4800" dirty="0"/>
          </a:p>
        </p:txBody>
      </p:sp>
    </p:spTree>
    <p:extLst>
      <p:ext uri="{BB962C8B-B14F-4D97-AF65-F5344CB8AC3E}">
        <p14:creationId xmlns:p14="http://schemas.microsoft.com/office/powerpoint/2010/main" val="109335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04799137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99592" y="404664"/>
            <a:ext cx="3312368" cy="830997"/>
          </a:xfrm>
          <a:prstGeom prst="rect">
            <a:avLst/>
          </a:prstGeom>
          <a:noFill/>
        </p:spPr>
        <p:txBody>
          <a:bodyPr wrap="square" rtlCol="0">
            <a:spAutoFit/>
          </a:bodyPr>
          <a:lstStyle/>
          <a:p>
            <a:r>
              <a:rPr lang="zh-CN" altLang="en-US" sz="4800" dirty="0" smtClean="0"/>
              <a:t>目录</a:t>
            </a:r>
            <a:endParaRPr lang="zh-CN" altLang="en-US" sz="4800" dirty="0"/>
          </a:p>
        </p:txBody>
      </p:sp>
    </p:spTree>
    <p:extLst>
      <p:ext uri="{BB962C8B-B14F-4D97-AF65-F5344CB8AC3E}">
        <p14:creationId xmlns:p14="http://schemas.microsoft.com/office/powerpoint/2010/main" val="2985944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6290" y="1462510"/>
            <a:ext cx="8424936" cy="3108543"/>
          </a:xfrm>
          <a:prstGeom prst="rect">
            <a:avLst/>
          </a:prstGeom>
          <a:solidFill>
            <a:schemeClr val="accent4">
              <a:lumMod val="20000"/>
              <a:lumOff val="80000"/>
            </a:schemeClr>
          </a:solidFill>
        </p:spPr>
        <p:txBody>
          <a:bodyPr wrap="square">
            <a:spAutoFit/>
          </a:bodyPr>
          <a:lstStyle/>
          <a:p>
            <a:r>
              <a:rPr lang="zh-CN" altLang="en-US" sz="2800"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教育</a:t>
            </a:r>
            <a:r>
              <a:rPr lang="zh-CN" altLang="en-US" sz="2800" b="1" dirty="0">
                <a:latin typeface="楷体" panose="02010609060101010101" pitchFamily="49" charset="-122"/>
                <a:ea typeface="楷体" panose="02010609060101010101" pitchFamily="49" charset="-122"/>
              </a:rPr>
              <a:t>环境的“信息化”，创设丰富、多样、美好的教育信息环境，使师生在任何时间任何地点都能获得充满生机和活力的校园环境的熏陶。而网络资源的强大功能实现了学生和家长共同见证学生的学习过程，人人通平台创建了师生交流、生生交流、家校沟通的平台，为学生的学习拓展了广阔的空间。所以本次课题定为</a:t>
            </a:r>
            <a:r>
              <a:rPr lang="zh-CN" altLang="en-US" sz="2800" b="1" dirty="0">
                <a:latin typeface="楷体" panose="02010609060101010101" pitchFamily="49" charset="-122"/>
                <a:ea typeface="楷体" panose="02010609060101010101" pitchFamily="49" charset="-122"/>
              </a:rPr>
              <a:t>：利用信息技术培养低段学生识字能力的研究。</a:t>
            </a:r>
            <a:endParaRPr lang="zh-CN" altLang="en-US" sz="2800" b="1" dirty="0">
              <a:latin typeface="楷体" panose="02010609060101010101" pitchFamily="49" charset="-122"/>
              <a:ea typeface="楷体" panose="02010609060101010101" pitchFamily="49" charset="-122"/>
            </a:endParaRPr>
          </a:p>
        </p:txBody>
      </p:sp>
      <p:sp>
        <p:nvSpPr>
          <p:cNvPr id="3" name="TextBox 2"/>
          <p:cNvSpPr txBox="1"/>
          <p:nvPr/>
        </p:nvSpPr>
        <p:spPr>
          <a:xfrm>
            <a:off x="2339752" y="476672"/>
            <a:ext cx="5256584" cy="923330"/>
          </a:xfrm>
          <a:prstGeom prst="rect">
            <a:avLst/>
          </a:prstGeom>
          <a:noFill/>
        </p:spPr>
        <p:txBody>
          <a:bodyPr wrap="square" rtlCol="0">
            <a:spAutoFit/>
          </a:bodyPr>
          <a:lstStyle/>
          <a:p>
            <a:r>
              <a:rPr lang="en-US" altLang="zh-CN" sz="5400" b="1" dirty="0" smtClean="0">
                <a:solidFill>
                  <a:schemeClr val="accent1">
                    <a:lumMod val="75000"/>
                  </a:schemeClr>
                </a:solidFill>
              </a:rPr>
              <a:t>1    </a:t>
            </a:r>
            <a:r>
              <a:rPr lang="zh-CN" altLang="en-US" sz="5400" b="1" dirty="0" smtClean="0">
                <a:solidFill>
                  <a:schemeClr val="accent1">
                    <a:lumMod val="75000"/>
                  </a:schemeClr>
                </a:solidFill>
              </a:rPr>
              <a:t>课题名称</a:t>
            </a:r>
            <a:endParaRPr lang="zh-CN" altLang="en-US" sz="5400" b="1" dirty="0">
              <a:solidFill>
                <a:schemeClr val="accent1">
                  <a:lumMod val="75000"/>
                </a:schemeClr>
              </a:solidFill>
            </a:endParaRPr>
          </a:p>
        </p:txBody>
      </p:sp>
    </p:spTree>
    <p:extLst>
      <p:ext uri="{BB962C8B-B14F-4D97-AF65-F5344CB8AC3E}">
        <p14:creationId xmlns:p14="http://schemas.microsoft.com/office/powerpoint/2010/main" val="1000634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548679"/>
            <a:ext cx="6984776" cy="830997"/>
          </a:xfrm>
          <a:prstGeom prst="rect">
            <a:avLst/>
          </a:prstGeom>
        </p:spPr>
        <p:txBody>
          <a:bodyPr wrap="square">
            <a:spAutoFit/>
          </a:bodyPr>
          <a:lstStyle/>
          <a:p>
            <a:r>
              <a:rPr lang="en-US" altLang="zh-CN" sz="4800" b="1" dirty="0" smtClean="0">
                <a:solidFill>
                  <a:schemeClr val="accent1">
                    <a:lumMod val="75000"/>
                  </a:schemeClr>
                </a:solidFill>
              </a:rPr>
              <a:t>2  </a:t>
            </a:r>
            <a:r>
              <a:rPr lang="zh-CN" altLang="en-US" sz="4800" b="1" dirty="0" smtClean="0">
                <a:solidFill>
                  <a:schemeClr val="accent1">
                    <a:lumMod val="75000"/>
                  </a:schemeClr>
                </a:solidFill>
              </a:rPr>
              <a:t>选题</a:t>
            </a:r>
            <a:r>
              <a:rPr lang="zh-CN" altLang="en-US" sz="4800" b="1" dirty="0">
                <a:solidFill>
                  <a:schemeClr val="accent1">
                    <a:lumMod val="75000"/>
                  </a:schemeClr>
                </a:solidFill>
              </a:rPr>
              <a:t>意义与研究价值</a:t>
            </a:r>
          </a:p>
        </p:txBody>
      </p:sp>
      <p:sp>
        <p:nvSpPr>
          <p:cNvPr id="3" name="矩形 2"/>
          <p:cNvSpPr/>
          <p:nvPr/>
        </p:nvSpPr>
        <p:spPr>
          <a:xfrm>
            <a:off x="395536" y="1379676"/>
            <a:ext cx="8496944" cy="5632311"/>
          </a:xfrm>
          <a:prstGeom prst="rect">
            <a:avLst/>
          </a:prstGeom>
          <a:solidFill>
            <a:schemeClr val="accent3">
              <a:lumMod val="20000"/>
              <a:lumOff val="80000"/>
            </a:schemeClr>
          </a:solidFill>
        </p:spPr>
        <p:txBody>
          <a:bodyPr wrap="square">
            <a:spAutoFit/>
          </a:bodyPr>
          <a:lstStyle/>
          <a:p>
            <a:r>
              <a:rPr lang="zh-CN" altLang="en-US" sz="2400" dirty="0" smtClean="0">
                <a:latin typeface="华文行楷" panose="02010800040101010101" pitchFamily="2" charset="-122"/>
                <a:ea typeface="华文行楷" panose="02010800040101010101" pitchFamily="2" charset="-122"/>
              </a:rPr>
              <a:t>        </a:t>
            </a:r>
            <a:r>
              <a:rPr lang="zh-CN" altLang="en-US" sz="2400" b="1" dirty="0" smtClean="0">
                <a:latin typeface="楷体" panose="02010609060101010101" pitchFamily="49" charset="-122"/>
                <a:ea typeface="楷体" panose="02010609060101010101" pitchFamily="49" charset="-122"/>
              </a:rPr>
              <a:t>我</a:t>
            </a:r>
            <a:r>
              <a:rPr lang="zh-CN" altLang="en-US" sz="2400" b="1" dirty="0">
                <a:latin typeface="楷体" panose="02010609060101010101" pitchFamily="49" charset="-122"/>
                <a:ea typeface="楷体" panose="02010609060101010101" pitchFamily="49" charset="-122"/>
              </a:rPr>
              <a:t>校的信息技术资源为教师的教学提供了有效手段：电子白板，实现了学生在信息技术环境下的学习，感受着高科技带来的直观体验；云资源的出现，将图书馆搬进网络，取之不尽的网络图书资源，可以满足学生随时随地识字学习和课外阅读；家校通平台，使交流和评价及时化，增强了针对性和有效性。强大的视听觉冲击和触摸觉的刺激，有效地调动了儿童多种感官积极参与学习，符合儿童心理特点</a:t>
            </a:r>
            <a:r>
              <a:rPr lang="zh-CN" altLang="en-US" sz="2400" b="1" dirty="0">
                <a:latin typeface="楷体" panose="02010609060101010101" pitchFamily="49" charset="-122"/>
                <a:ea typeface="楷体" panose="02010609060101010101" pitchFamily="49" charset="-122"/>
              </a:rPr>
              <a:t>。一二年级学生使用的教材是部编版教材，对于识字的要求有别于人教版教材。识根据语文课程标准的要求，小学低年级要认识</a:t>
            </a:r>
            <a:r>
              <a:rPr lang="en-US" altLang="zh-CN" sz="2400" b="1" dirty="0">
                <a:latin typeface="楷体" panose="02010609060101010101" pitchFamily="49" charset="-122"/>
                <a:ea typeface="楷体" panose="02010609060101010101" pitchFamily="49" charset="-122"/>
              </a:rPr>
              <a:t>1800</a:t>
            </a:r>
            <a:r>
              <a:rPr lang="zh-CN" altLang="en-US" sz="2400" b="1" dirty="0">
                <a:latin typeface="楷体" panose="02010609060101010101" pitchFamily="49" charset="-122"/>
                <a:ea typeface="楷体" panose="02010609060101010101" pitchFamily="49" charset="-122"/>
              </a:rPr>
              <a:t>个常用汉字，会写</a:t>
            </a:r>
            <a:r>
              <a:rPr lang="en-US" altLang="zh-CN" sz="2400" b="1" dirty="0">
                <a:latin typeface="楷体" panose="02010609060101010101" pitchFamily="49" charset="-122"/>
                <a:ea typeface="楷体" panose="02010609060101010101" pitchFamily="49" charset="-122"/>
              </a:rPr>
              <a:t>1000</a:t>
            </a:r>
            <a:r>
              <a:rPr lang="zh-CN" altLang="en-US" sz="2400" b="1" dirty="0">
                <a:latin typeface="楷体" panose="02010609060101010101" pitchFamily="49" charset="-122"/>
                <a:ea typeface="楷体" panose="02010609060101010101" pitchFamily="49" charset="-122"/>
              </a:rPr>
              <a:t>个汉字，这是一项非常艰巨的任务。新的课程改革更把低年级识字教学列入了重中之重的地位。字是阅读和写作的基础</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也是小学低年级语文教学的重点和难点。培养学生自主识字的意识，提高学生的识字能力，掌握多样的识字方法，培养创新、求异思维，提高学生自己动手解决问题的能力，强化自主识字的意愿。</a:t>
            </a:r>
            <a:endParaRPr lang="zh-CN" altLang="en-US" sz="24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09390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548679"/>
            <a:ext cx="6912768" cy="830997"/>
          </a:xfrm>
          <a:prstGeom prst="rect">
            <a:avLst/>
          </a:prstGeom>
        </p:spPr>
        <p:txBody>
          <a:bodyPr wrap="square">
            <a:spAutoFit/>
          </a:bodyPr>
          <a:lstStyle/>
          <a:p>
            <a:r>
              <a:rPr lang="en-US" altLang="zh-CN" sz="4800" b="1" dirty="0" smtClean="0">
                <a:solidFill>
                  <a:schemeClr val="accent1">
                    <a:lumMod val="75000"/>
                  </a:schemeClr>
                </a:solidFill>
              </a:rPr>
              <a:t>2   </a:t>
            </a:r>
            <a:r>
              <a:rPr lang="zh-CN" altLang="en-US" sz="4800" b="1" dirty="0" smtClean="0">
                <a:solidFill>
                  <a:schemeClr val="accent1">
                    <a:lumMod val="75000"/>
                  </a:schemeClr>
                </a:solidFill>
              </a:rPr>
              <a:t>选题</a:t>
            </a:r>
            <a:r>
              <a:rPr lang="zh-CN" altLang="en-US" sz="4800" b="1" dirty="0">
                <a:solidFill>
                  <a:schemeClr val="accent1">
                    <a:lumMod val="75000"/>
                  </a:schemeClr>
                </a:solidFill>
              </a:rPr>
              <a:t>意义与研究价值</a:t>
            </a:r>
          </a:p>
        </p:txBody>
      </p:sp>
      <p:sp>
        <p:nvSpPr>
          <p:cNvPr id="3" name="矩形 2"/>
          <p:cNvSpPr/>
          <p:nvPr/>
        </p:nvSpPr>
        <p:spPr>
          <a:xfrm>
            <a:off x="1115616" y="1772816"/>
            <a:ext cx="6993396" cy="4893647"/>
          </a:xfrm>
          <a:prstGeom prst="rect">
            <a:avLst/>
          </a:prstGeom>
          <a:solidFill>
            <a:schemeClr val="accent3">
              <a:lumMod val="20000"/>
              <a:lumOff val="80000"/>
            </a:schemeClr>
          </a:solidFill>
        </p:spPr>
        <p:txBody>
          <a:bodyPr wrap="square">
            <a:spAutoFit/>
          </a:bodyPr>
          <a:lstStyle/>
          <a:p>
            <a:r>
              <a:rPr lang="zh-CN" altLang="en-US" sz="2400" dirty="0" smtClean="0"/>
              <a:t>       </a:t>
            </a:r>
            <a:r>
              <a:rPr lang="zh-CN" altLang="en-US" sz="2400" b="1" dirty="0" smtClean="0">
                <a:latin typeface="楷体" panose="02010609060101010101" pitchFamily="49" charset="-122"/>
                <a:ea typeface="楷体" panose="02010609060101010101" pitchFamily="49" charset="-122"/>
              </a:rPr>
              <a:t>语文</a:t>
            </a:r>
            <a:r>
              <a:rPr lang="zh-CN" altLang="en-US" sz="2400" b="1" dirty="0">
                <a:latin typeface="楷体" panose="02010609060101010101" pitchFamily="49" charset="-122"/>
                <a:ea typeface="楷体" panose="02010609060101010101" pitchFamily="49" charset="-122"/>
              </a:rPr>
              <a:t>学科具有工具性的特点，“得语文者得天下”，话虽偏颇，却也说明语文的重要性，而识字教学更是学好语文的基础</a:t>
            </a:r>
            <a:r>
              <a:rPr lang="zh-CN" altLang="en-US" sz="2400" b="1" dirty="0">
                <a:latin typeface="楷体" panose="02010609060101010101" pitchFamily="49" charset="-122"/>
                <a:ea typeface="楷体" panose="02010609060101010101" pitchFamily="49" charset="-122"/>
              </a:rPr>
              <a:t>。由于低年级学生年级小，他们的注意力不稳定、不持久，且常与兴趣密切相关。生动、具体、新颖的事物，较易引起他们的兴趣和注意，而对于比较抽象的概念、定理，他们则不感兴趣，因而不易长时间地集中注意力。因此，我们要不同的课堂教学方法，让学生轻松识记生字，提高识字效率。以文字为载体，以信息技术为有效手段，提高学生的书写、阅读水平，积累词语、语言，提高学生的理解能力和表达能力。在学生充分感受中国汉字和中国文化的独特魅力的同时，也感受着现代科技带来的欣喜和惊奇。</a:t>
            </a:r>
            <a:endParaRPr lang="zh-CN" altLang="en-US" sz="24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88574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pPr lvl="0"/>
            <a:r>
              <a:rPr lang="en-US" altLang="zh-CN" sz="4800" b="1" dirty="0" smtClean="0">
                <a:solidFill>
                  <a:srgbClr val="4E67C8">
                    <a:lumMod val="75000"/>
                  </a:srgbClr>
                </a:solidFill>
              </a:rPr>
              <a:t>3   </a:t>
            </a:r>
            <a:r>
              <a:rPr lang="zh-CN" altLang="en-US" sz="4800" b="1" dirty="0" smtClean="0">
                <a:solidFill>
                  <a:srgbClr val="4E67C8">
                    <a:lumMod val="75000"/>
                  </a:srgbClr>
                </a:solidFill>
              </a:rPr>
              <a:t>研究目标</a:t>
            </a:r>
            <a:endParaRPr lang="zh-CN" altLang="en-US" sz="4800" b="1" dirty="0">
              <a:solidFill>
                <a:srgbClr val="4E67C8">
                  <a:lumMod val="75000"/>
                </a:srgbClr>
              </a:solidFill>
            </a:endParaRPr>
          </a:p>
        </p:txBody>
      </p:sp>
      <p:graphicFrame>
        <p:nvGraphicFramePr>
          <p:cNvPr id="3" name="图示 2"/>
          <p:cNvGraphicFramePr/>
          <p:nvPr>
            <p:extLst>
              <p:ext uri="{D42A27DB-BD31-4B8C-83A1-F6EECF244321}">
                <p14:modId xmlns:p14="http://schemas.microsoft.com/office/powerpoint/2010/main" val="83127064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1043608" y="1571478"/>
            <a:ext cx="1123699" cy="3416320"/>
          </a:xfrm>
          <a:prstGeom prst="rect">
            <a:avLst/>
          </a:prstGeom>
          <a:noFill/>
        </p:spPr>
        <p:txBody>
          <a:bodyPr wrap="square" lIns="91440" tIns="45720" rIns="91440" bIns="45720">
            <a:spAutoFit/>
          </a:bodyPr>
          <a:lstStyle/>
          <a:p>
            <a:pPr algn="ctr"/>
            <a:r>
              <a:rPr lang="zh-CN"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学生方面</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265574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3   </a:t>
            </a:r>
            <a:r>
              <a:rPr lang="zh-CN" altLang="en-US" sz="4800" b="1" dirty="0" smtClean="0">
                <a:solidFill>
                  <a:srgbClr val="4E67C8">
                    <a:lumMod val="75000"/>
                  </a:srgbClr>
                </a:solidFill>
              </a:rPr>
              <a:t>研究目标</a:t>
            </a:r>
            <a:endParaRPr lang="zh-CN" altLang="en-US" sz="4800" b="1" dirty="0">
              <a:solidFill>
                <a:srgbClr val="4E67C8">
                  <a:lumMod val="75000"/>
                </a:srgbClr>
              </a:solidFill>
            </a:endParaRPr>
          </a:p>
        </p:txBody>
      </p:sp>
      <p:graphicFrame>
        <p:nvGraphicFramePr>
          <p:cNvPr id="3" name="图示 2"/>
          <p:cNvGraphicFramePr/>
          <p:nvPr>
            <p:extLst>
              <p:ext uri="{D42A27DB-BD31-4B8C-83A1-F6EECF244321}">
                <p14:modId xmlns:p14="http://schemas.microsoft.com/office/powerpoint/2010/main" val="282426772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flipH="1">
            <a:off x="755576" y="1844824"/>
            <a:ext cx="1108549" cy="3416320"/>
          </a:xfrm>
          <a:prstGeom prst="rect">
            <a:avLst/>
          </a:prstGeom>
          <a:noFill/>
        </p:spPr>
        <p:txBody>
          <a:bodyPr wrap="square" lIns="91440" tIns="45720" rIns="91440" bIns="45720">
            <a:spAutoFit/>
          </a:bodyPr>
          <a:lstStyle/>
          <a:p>
            <a:pPr algn="ctr"/>
            <a:r>
              <a:rPr lang="zh-CN"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教师方面</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248766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气流">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气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商务大厦模板">
  <a:themeElements>
    <a:clrScheme name="">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fontScheme name="商务大厦模板">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商务大厦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Slipstream</Template>
  <TotalTime>663</TotalTime>
  <Words>883</Words>
  <Application>Microsoft Office PowerPoint</Application>
  <PresentationFormat>全屏显示(4:3)</PresentationFormat>
  <Paragraphs>65</Paragraphs>
  <Slides>18</Slides>
  <Notes>0</Notes>
  <HiddenSlides>0</HiddenSlides>
  <MMClips>0</MMClips>
  <ScaleCrop>false</ScaleCrop>
  <HeadingPairs>
    <vt:vector size="4" baseType="variant">
      <vt:variant>
        <vt:lpstr>主题</vt:lpstr>
      </vt:variant>
      <vt:variant>
        <vt:i4>2</vt:i4>
      </vt:variant>
      <vt:variant>
        <vt:lpstr>幻灯片标题</vt:lpstr>
      </vt:variant>
      <vt:variant>
        <vt:i4>18</vt:i4>
      </vt:variant>
    </vt:vector>
  </HeadingPairs>
  <TitlesOfParts>
    <vt:vector size="20" baseType="lpstr">
      <vt:lpstr>气流</vt:lpstr>
      <vt:lpstr>商务大厦模板</vt:lpstr>
      <vt:lpstr>PowerPoint 演示文稿</vt:lpstr>
      <vt:lpstr>利用信息技术培养低段学生识字能力的研究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感谢各位专家领导 与各位老师的聆听观看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信息技术环境下低年级学生识字能力培养的研究</dc:title>
  <dc:creator>stu01</dc:creator>
  <cp:lastModifiedBy>stu01</cp:lastModifiedBy>
  <cp:revision>31</cp:revision>
  <dcterms:created xsi:type="dcterms:W3CDTF">2019-03-20T06:28:05Z</dcterms:created>
  <dcterms:modified xsi:type="dcterms:W3CDTF">2019-03-28T03:01:54Z</dcterms:modified>
</cp:coreProperties>
</file>