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3"/>
  </p:sldMasterIdLst>
  <p:notesMasterIdLst>
    <p:notesMasterId r:id="rId6"/>
  </p:notesMasterIdLst>
  <p:sldIdLst>
    <p:sldId id="280" r:id="rId4"/>
    <p:sldId id="256" r:id="rId5"/>
    <p:sldId id="273" r:id="rId7"/>
    <p:sldId id="272" r:id="rId8"/>
    <p:sldId id="281" r:id="rId9"/>
    <p:sldId id="282" r:id="rId10"/>
    <p:sldId id="284" r:id="rId11"/>
    <p:sldId id="287" r:id="rId12"/>
    <p:sldId id="285" r:id="rId13"/>
    <p:sldId id="333" r:id="rId14"/>
    <p:sldId id="334" r:id="rId15"/>
    <p:sldId id="337" r:id="rId16"/>
    <p:sldId id="357" r:id="rId17"/>
    <p:sldId id="335" r:id="rId18"/>
    <p:sldId id="283" r:id="rId19"/>
    <p:sldId id="286" r:id="rId20"/>
    <p:sldId id="269" r:id="rId21"/>
    <p:sldId id="339" r:id="rId22"/>
    <p:sldId id="340" r:id="rId23"/>
    <p:sldId id="338" r:id="rId24"/>
    <p:sldId id="267" r:id="rId25"/>
    <p:sldId id="341" r:id="rId26"/>
    <p:sldId id="342" r:id="rId27"/>
    <p:sldId id="268" r:id="rId28"/>
    <p:sldId id="270" r:id="rId29"/>
    <p:sldId id="274" r:id="rId30"/>
    <p:sldId id="275" r:id="rId31"/>
    <p:sldId id="276" r:id="rId32"/>
    <p:sldId id="277" r:id="rId33"/>
    <p:sldId id="278" r:id="rId34"/>
    <p:sldId id="279" r:id="rId3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306" y="-84"/>
      </p:cViewPr>
      <p:guideLst>
        <p:guide orient="horz" pos="2160"/>
        <p:guide pos="28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BE448E7-C3C9-43A5-B578-FD0DB703F424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C229B24-5089-4D9D-80CA-629B61911332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22CC5F-D327-4E4D-88AA-066C1D8AF36C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EEEA0F-AE89-4379-A3E0-4EBABDD3DE6C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B96D68-90D6-44B3-A68E-B9067AAB6FC2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50EDAD-0D3E-4701-99E5-22C4FFCDBDD4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10287B-679F-448B-84A4-8BAED7E8CF8E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2C439-E21E-4963-83A6-53F981D46F5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64075-4607-48A2-8666-B1996EB3CBF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B6E86-83E8-4A09-9983-EACAAB70EFE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9949B-9DB0-41B6-80A7-C2F7A1AA6E1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573AA-4C93-4F4D-8B3C-B43FD1DE91A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C27B2-3F58-457A-8102-C1A83CA5241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对角圆角矩形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5" name="日期占位符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02FA10B6-3EF6-4F2E-A30F-2B148D5A611E}" type="datetimeFigureOut">
              <a:rPr lang="zh-CN" altLang="en-US"/>
            </a:fld>
            <a:endParaRPr lang="zh-CN" altLang="en-US"/>
          </a:p>
        </p:txBody>
      </p:sp>
      <p:sp>
        <p:nvSpPr>
          <p:cNvPr id="6" name="灯片编号占位符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FF2AE96-1A51-4217-A559-85FE705D78B1}" type="slidenum">
              <a:rPr lang="zh-CN" altLang="en-US"/>
            </a:fld>
            <a:endParaRPr lang="zh-CN" altLang="en-US"/>
          </a:p>
        </p:txBody>
      </p:sp>
      <p:sp>
        <p:nvSpPr>
          <p:cNvPr id="7" name="页脚占位符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5E51E-6591-4205-9547-4E846CD496E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9BBE6-34CD-438E-8652-66AB2FFE313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6A251D5E-AAD2-4C42-BEFC-A64A165B4B8C}" type="datetimeFigureOut">
              <a:rPr lang="zh-CN" altLang="en-US"/>
            </a:fld>
            <a:endParaRPr lang="zh-CN" altLang="en-US"/>
          </a:p>
        </p:txBody>
      </p:sp>
      <p:sp>
        <p:nvSpPr>
          <p:cNvPr id="6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0AB6329-C329-485C-9FD2-52782048D770}" type="slidenum">
              <a:rPr lang="zh-CN" altLang="en-US"/>
            </a:fld>
            <a:endParaRPr lang="zh-CN" altLang="en-US"/>
          </a:p>
        </p:txBody>
      </p:sp>
      <p:sp>
        <p:nvSpPr>
          <p:cNvPr id="7" name="页脚占位符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28EF4-A497-49F1-8967-E80F63E02429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75C96-7098-4A03-8830-F7066E307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9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CAAB0-F58B-4FCB-ADE6-3CFC5C160054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30AEE-1FF9-4B44-9494-243CC47958A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8941-584C-4CEE-8810-CD0F59433D9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2CAA4-D1A1-46AE-8D9B-B3337C05E0E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5F0CF-AF66-4DA5-9859-42A11E948B5A}" type="datetimeFigureOut">
              <a:rPr lang="zh-CN" altLang="en-US"/>
            </a:fld>
            <a:endParaRPr lang="zh-CN" altLang="en-US"/>
          </a:p>
        </p:txBody>
      </p:sp>
      <p:sp>
        <p:nvSpPr>
          <p:cNvPr id="4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36D31-94FB-4AF3-B424-266B1E8F635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735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745">
              <a:defRPr sz="2000"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日期占位符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B1673361-52D8-4E79-933A-FA6D96871958}" type="datetimeFigureOut">
              <a:rPr lang="zh-CN" altLang="en-US"/>
            </a:fld>
            <a:endParaRPr lang="zh-CN" altLang="en-US"/>
          </a:p>
        </p:txBody>
      </p:sp>
      <p:sp>
        <p:nvSpPr>
          <p:cNvPr id="7" name="灯片编号占位符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FEEBD3E-B47A-46A9-92A3-3911DE069C91}" type="slidenum">
              <a:rPr lang="zh-CN" altLang="en-US"/>
            </a:fld>
            <a:endParaRPr lang="zh-CN" altLang="en-US"/>
          </a:p>
        </p:txBody>
      </p:sp>
      <p:sp>
        <p:nvSpPr>
          <p:cNvPr id="8" name="页脚占位符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63C0B-298C-43AA-9DF2-D36513E1407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F65E6-987D-4EDB-B087-40294B8BB2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5" name="日期占位符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8300D510-B5AC-4FFC-BA0C-B372C726C91A}" type="datetimeFigureOut">
              <a:rPr lang="zh-CN" altLang="en-US"/>
            </a:fld>
            <a:endParaRPr lang="zh-CN" altLang="en-US"/>
          </a:p>
        </p:txBody>
      </p:sp>
      <p:sp>
        <p:nvSpPr>
          <p:cNvPr id="6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C2F5321-6834-4B14-A4F7-3E3B27901CEF}" type="slidenum">
              <a:rPr lang="zh-CN" altLang="en-US"/>
            </a:fld>
            <a:endParaRPr lang="zh-CN" altLang="en-US"/>
          </a:p>
        </p:txBody>
      </p:sp>
      <p:sp>
        <p:nvSpPr>
          <p:cNvPr id="7" name="页脚占位符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日期占位符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DE41F-E0F7-493D-B427-25013F9AD6CE}" type="datetimeFigureOut">
              <a:rPr lang="zh-CN" altLang="en-US"/>
            </a:fld>
            <a:endParaRPr lang="zh-CN" altLang="en-US"/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876F-217E-4A2A-BEEF-73EFEF35D76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日期占位符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5A05E-357B-4F45-8F05-639C5D53FC72}" type="datetimeFigureOut">
              <a:rPr lang="zh-CN" altLang="en-US"/>
            </a:fld>
            <a:endParaRPr lang="zh-CN" altLang="en-US"/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11149-6FFD-4748-936F-F38BFBB6554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47700-EA45-4727-8648-4BF621ADBA5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66D26-5471-4AD1-AB6F-B1BBF68C001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2316D-B4BA-493C-9509-F5C815887BD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C948E-8730-4CF4-A633-77484113033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F81E5-C647-4DFC-91E5-FA96750537B8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F0018-424B-43B9-97E8-4F8771FE679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726EE-E130-4897-9EED-9F85BED2C54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DCA5-43B3-4CEE-9276-CD5B52255B4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E5954-1EBC-4F2E-BF47-CA0D346619FF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86AF0-EAD4-4374-AA41-133FCCABC1E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04607-B2AF-452D-9B2B-0587DC83A30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B5FFB-9E3D-47D7-8BDB-F1C1DB6D20F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1A342-DA52-4A37-8F8B-56C5469280F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E98D1-BFEB-433E-B9E2-D2D04F802E7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F2774DE-78F2-429A-8E2B-719778B98C8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87CA47D-9FD5-4A4D-94B6-829E6D47E4A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对角圆角矩形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 smtClean="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pPr>
              <a:defRPr/>
            </a:pPr>
            <a:fld id="{D824E46C-663F-4C58-89DF-AAFD9EE00FE0}" type="datetimeFigureOut">
              <a:rPr lang="zh-CN" altLang="en-US"/>
            </a:fld>
            <a:endParaRPr lang="zh-CN" alt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 smtClean="0">
                <a:solidFill>
                  <a:schemeClr val="tx2">
                    <a:shade val="9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4D790588-FD82-4EBC-9C5D-49635135101B}" type="slidenum">
              <a:rPr lang="zh-CN" altLang="en-US"/>
            </a:fld>
            <a:endParaRPr lang="zh-CN" altLang="en-US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057" name="文本占位符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3975" indent="-53975" algn="r" rtl="0" fontAlgn="base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  <a:ea typeface="方正姚体" panose="02010601030101010101" pitchFamily="2" charset="-122"/>
        </a:defRPr>
      </a:lvl2pPr>
      <a:lvl3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  <a:ea typeface="方正姚体" panose="02010601030101010101" pitchFamily="2" charset="-122"/>
        </a:defRPr>
      </a:lvl3pPr>
      <a:lvl4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  <a:ea typeface="方正姚体" panose="02010601030101010101" pitchFamily="2" charset="-122"/>
        </a:defRPr>
      </a:lvl4pPr>
      <a:lvl5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  <a:ea typeface="方正姚体" panose="02010601030101010101" pitchFamily="2" charset="-122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  <a:ea typeface="方正姚体" panose="02010601030101010101" pitchFamily="2" charset="-122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  <a:ea typeface="方正姚体" panose="02010601030101010101" pitchFamily="2" charset="-122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  <a:ea typeface="方正姚体" panose="02010601030101010101" pitchFamily="2" charset="-122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  <a:ea typeface="方正姚体" panose="02010601030101010101" pitchFamily="2" charset="-122"/>
        </a:defRPr>
      </a:lvl9pPr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anose="05020102010507070707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205" indent="-18288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88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990" algn="l" rtl="0" eaLnBrk="1" latinLnBrk="0" hangingPunct="1">
        <a:spcBef>
          <a:spcPts val="400"/>
        </a:spcBef>
        <a:buClr>
          <a:schemeClr val="accent4"/>
        </a:buClr>
        <a:buFont typeface="Wingdings 2" panose="05020102010507070707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990" algn="l" rtl="0" eaLnBrk="1" latinLnBrk="0" hangingPunct="1">
        <a:spcBef>
          <a:spcPts val="400"/>
        </a:spcBef>
        <a:buClr>
          <a:schemeClr val="accent4"/>
        </a:buClr>
        <a:buFont typeface="Wingdings 2" panose="05020102010507070707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990" algn="l" rtl="0" eaLnBrk="1" latinLnBrk="0" hangingPunct="1">
        <a:spcBef>
          <a:spcPts val="400"/>
        </a:spcBef>
        <a:buClr>
          <a:schemeClr val="accent4"/>
        </a:buClr>
        <a:buFont typeface="Wingdings 2" panose="05020102010507070707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990" algn="l" rtl="0" eaLnBrk="1" latinLnBrk="0" hangingPunct="1">
        <a:spcBef>
          <a:spcPts val="400"/>
        </a:spcBef>
        <a:buClr>
          <a:schemeClr val="accent4"/>
        </a:buClr>
        <a:buFont typeface="Wingdings 2" panose="05020102010507070707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timgsa.baidu.com/timg?image&amp;quality=80&amp;size=b9999_10000&amp;sec=1522773171713&amp;di=6ce6c76d1051f47cb358174e32c9982f&amp;imgtype=0&amp;src=http%3A%2F%2Fstatic-xiaoguotu.17house.com%2Fxgt%2Fs%2F20%2F1463229848182072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260648"/>
            <a:ext cx="9148735" cy="5472608"/>
          </a:xfrm>
          <a:prstGeom prst="rect">
            <a:avLst/>
          </a:prstGeom>
          <a:noFill/>
        </p:spPr>
      </p:pic>
      <p:pic>
        <p:nvPicPr>
          <p:cNvPr id="92164" name="Picture 4" descr="https://timgsa.baidu.com/timg?image&amp;quality=80&amp;size=b9999_10000&amp;sec=1522772489600&amp;di=b8de09204a52a529280c17871c867a76&amp;imgtype=0&amp;src=http%3A%2F%2Fbpic.ooopic.com%2F15%2F87%2F11%2F15871192-8017d93b4090731c7702f95cffbbc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296" y="260648"/>
            <a:ext cx="9175296" cy="6021288"/>
          </a:xfrm>
          <a:prstGeom prst="rect">
            <a:avLst/>
          </a:prstGeom>
          <a:noFill/>
        </p:spPr>
      </p:pic>
      <p:pic>
        <p:nvPicPr>
          <p:cNvPr id="92166" name="Picture 6" descr="https://timgsa.baidu.com/timg?image&amp;quality=80&amp;size=b9999_10000&amp;sec=1522774487962&amp;di=93e92475ab3af1bdcbebbfdef75397b3&amp;imgtype=0&amp;src=http%3A%2F%2Fbpic.wotucdn.com%2F16%2F11%2F97%2F16119755-62cebc647a424b0252490381de39241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</p:spPr>
      </p:pic>
      <p:pic>
        <p:nvPicPr>
          <p:cNvPr id="92168" name="Picture 8" descr="https://timgsa.baidu.com/timg?image&amp;quality=80&amp;size=b9999_10000&amp;sec=1522774425379&amp;di=d20a7f06809274274600d6fc4af7e05f&amp;imgtype=0&amp;src=http%3A%2F%2Fbpic.ooopic.com%2F15%2F21%2F76%2F15217667-ee98aee6b595bf9e219158e562f68a7d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814195"/>
          </a:xfrm>
        </p:spPr>
        <p:txBody>
          <a:bodyPr>
            <a:normAutofit fontScale="90000"/>
          </a:bodyPr>
          <a:p>
            <a:pPr algn="l">
              <a:lnSpc>
                <a:spcPct val="100000"/>
              </a:lnSpc>
            </a:pP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  <a:t>小组总结：</a:t>
            </a:r>
            <a:br>
              <a:rPr lang="en-US" altLang="zh-CN" b="1" dirty="0" smtClean="0"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</a:b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  <a:t>装饰画在</a:t>
            </a:r>
            <a:r>
              <a:rPr lang="zh-CN" altLang="en-US" b="1" dirty="0" smtClean="0">
                <a:solidFill>
                  <a:srgbClr val="FFFF00"/>
                </a:solidFill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  <a:t>构图、色彩、空间</a:t>
            </a: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  <a:t>方面的特点。</a:t>
            </a:r>
            <a:endParaRPr lang="zh-CN" altLang="en-US"/>
          </a:p>
        </p:txBody>
      </p:sp>
      <p:sp>
        <p:nvSpPr>
          <p:cNvPr id="6" name="TextBox 8"/>
          <p:cNvSpPr txBox="1"/>
          <p:nvPr/>
        </p:nvSpPr>
        <p:spPr>
          <a:xfrm>
            <a:off x="2746375" y="2172335"/>
            <a:ext cx="4416425" cy="645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自由生动，富有趣味</a:t>
            </a:r>
            <a:endParaRPr lang="zh-CN" altLang="en-US" sz="3600" b="1" dirty="0" smtClean="0"/>
          </a:p>
        </p:txBody>
      </p:sp>
      <p:grpSp>
        <p:nvGrpSpPr>
          <p:cNvPr id="8" name="组合 7"/>
          <p:cNvGrpSpPr/>
          <p:nvPr/>
        </p:nvGrpSpPr>
        <p:grpSpPr>
          <a:xfrm>
            <a:off x="541020" y="2172335"/>
            <a:ext cx="1886585" cy="3080385"/>
            <a:chOff x="1017" y="2949"/>
            <a:chExt cx="4078" cy="4851"/>
          </a:xfrm>
          <a:solidFill>
            <a:schemeClr val="tx2">
              <a:lumMod val="25000"/>
            </a:schemeClr>
          </a:solidFill>
        </p:grpSpPr>
        <p:sp>
          <p:nvSpPr>
            <p:cNvPr id="4" name="TextBox 8"/>
            <p:cNvSpPr txBox="1"/>
            <p:nvPr/>
          </p:nvSpPr>
          <p:spPr>
            <a:xfrm>
              <a:off x="1017" y="6784"/>
              <a:ext cx="4078" cy="101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  </a:t>
              </a:r>
              <a:r>
                <a:rPr lang="zh-CN" altLang="en-US" sz="3600" b="1" dirty="0" smtClean="0">
                  <a:solidFill>
                    <a:srgbClr val="FFFF00"/>
                  </a:solidFill>
                  <a:effectLst/>
                  <a:latin typeface="华文细黑" panose="02010600040101010101" charset="-122"/>
                  <a:ea typeface="华文细黑" panose="02010600040101010101" charset="-122"/>
                  <a:sym typeface="+mn-ea"/>
                </a:rPr>
                <a:t>空间</a:t>
              </a:r>
              <a:endParaRPr lang="zh-CN" altLang="en-US" sz="3600" b="1" dirty="0"/>
            </a:p>
          </p:txBody>
        </p:sp>
        <p:sp>
          <p:nvSpPr>
            <p:cNvPr id="3" name="TextBox 8"/>
            <p:cNvSpPr txBox="1"/>
            <p:nvPr/>
          </p:nvSpPr>
          <p:spPr>
            <a:xfrm>
              <a:off x="1017" y="4949"/>
              <a:ext cx="4078" cy="101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r>
                <a:rPr lang="zh-CN" altLang="en-US" sz="3600" dirty="0" smtClean="0"/>
                <a:t>  </a:t>
              </a:r>
              <a:r>
                <a:rPr lang="zh-CN" altLang="en-US" sz="3600" b="1" dirty="0" smtClean="0">
                  <a:solidFill>
                    <a:srgbClr val="FFFF00"/>
                  </a:solidFill>
                  <a:effectLst/>
                  <a:latin typeface="华文细黑" panose="02010600040101010101" charset="-122"/>
                  <a:ea typeface="华文细黑" panose="02010600040101010101" charset="-122"/>
                  <a:sym typeface="+mn-ea"/>
                </a:rPr>
                <a:t>色彩</a:t>
              </a:r>
              <a:endParaRPr lang="zh-CN" altLang="en-US" sz="3600" b="1" dirty="0"/>
            </a:p>
          </p:txBody>
        </p:sp>
        <p:sp>
          <p:nvSpPr>
            <p:cNvPr id="7" name="TextBox 8"/>
            <p:cNvSpPr txBox="1"/>
            <p:nvPr/>
          </p:nvSpPr>
          <p:spPr>
            <a:xfrm>
              <a:off x="1017" y="2949"/>
              <a:ext cx="4078" cy="101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r>
                <a:rPr lang="zh-CN" altLang="en-US" sz="3600" dirty="0" smtClean="0"/>
                <a:t>  </a:t>
              </a:r>
              <a:r>
                <a:rPr lang="zh-CN" altLang="en-US" sz="3600" b="1" dirty="0" smtClean="0">
                  <a:solidFill>
                    <a:srgbClr val="FFFF00"/>
                  </a:solidFill>
                  <a:effectLst/>
                  <a:latin typeface="华文细黑" panose="02010600040101010101" charset="-122"/>
                  <a:ea typeface="华文细黑" panose="02010600040101010101" charset="-122"/>
                  <a:sym typeface="+mn-ea"/>
                </a:rPr>
                <a:t>构图</a:t>
              </a:r>
              <a:endParaRPr lang="zh-CN" altLang="en-US" sz="3600" b="1" dirty="0"/>
            </a:p>
          </p:txBody>
        </p:sp>
      </p:grpSp>
      <p:sp>
        <p:nvSpPr>
          <p:cNvPr id="10" name="TextBox 8"/>
          <p:cNvSpPr txBox="1"/>
          <p:nvPr/>
        </p:nvSpPr>
        <p:spPr>
          <a:xfrm>
            <a:off x="2746375" y="3442335"/>
            <a:ext cx="4416425" cy="645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600" b="1" dirty="0"/>
              <a:t>明艳亮丽，主观表现</a:t>
            </a:r>
            <a:endParaRPr lang="zh-CN" altLang="en-US" sz="3600" b="1" dirty="0"/>
          </a:p>
        </p:txBody>
      </p:sp>
      <p:sp>
        <p:nvSpPr>
          <p:cNvPr id="11" name="TextBox 8"/>
          <p:cNvSpPr txBox="1"/>
          <p:nvPr/>
        </p:nvSpPr>
        <p:spPr>
          <a:xfrm>
            <a:off x="2746375" y="4607560"/>
            <a:ext cx="5245735" cy="645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 dirty="0"/>
              <a:t>平面化、单纯化、秩序化</a:t>
            </a:r>
            <a:endParaRPr lang="zh-CN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170" y="212090"/>
            <a:ext cx="8229600" cy="1814195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p>
            <a:pPr algn="l">
              <a:lnSpc>
                <a:spcPct val="100000"/>
              </a:lnSpc>
            </a:pP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  <a:t>小组总结：</a:t>
            </a:r>
            <a:br>
              <a:rPr lang="en-US" altLang="zh-CN" b="1" dirty="0" smtClean="0"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</a:b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  <a:t>装饰画在</a:t>
            </a:r>
            <a:r>
              <a:rPr lang="zh-CN" alt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  <a:t>创作手法</a:t>
            </a: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  <a:t>上有什么特点？</a:t>
            </a:r>
            <a:endParaRPr lang="zh-CN" altLang="en-US"/>
          </a:p>
        </p:txBody>
      </p:sp>
      <p:sp>
        <p:nvSpPr>
          <p:cNvPr id="6" name="TextBox 8"/>
          <p:cNvSpPr txBox="1"/>
          <p:nvPr/>
        </p:nvSpPr>
        <p:spPr>
          <a:xfrm>
            <a:off x="814070" y="2225040"/>
            <a:ext cx="1224280" cy="645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变形</a:t>
            </a:r>
            <a:endParaRPr lang="zh-CN" altLang="en-US" sz="3600" b="1" dirty="0" smtClean="0"/>
          </a:p>
        </p:txBody>
      </p:sp>
      <p:sp>
        <p:nvSpPr>
          <p:cNvPr id="10" name="TextBox 8"/>
          <p:cNvSpPr txBox="1"/>
          <p:nvPr/>
        </p:nvSpPr>
        <p:spPr>
          <a:xfrm>
            <a:off x="2757170" y="2225040"/>
            <a:ext cx="1224280" cy="645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600" b="1" dirty="0"/>
              <a:t>夸张</a:t>
            </a:r>
            <a:endParaRPr lang="zh-CN" altLang="en-US" sz="3600" b="1" dirty="0"/>
          </a:p>
        </p:txBody>
      </p:sp>
      <p:sp>
        <p:nvSpPr>
          <p:cNvPr id="11" name="TextBox 8"/>
          <p:cNvSpPr txBox="1"/>
          <p:nvPr/>
        </p:nvSpPr>
        <p:spPr>
          <a:xfrm>
            <a:off x="4715510" y="2225040"/>
            <a:ext cx="1224280" cy="645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 dirty="0"/>
              <a:t>概括</a:t>
            </a:r>
            <a:endParaRPr lang="zh-CN" altLang="en-US" sz="3600" b="1" dirty="0"/>
          </a:p>
        </p:txBody>
      </p:sp>
      <p:sp>
        <p:nvSpPr>
          <p:cNvPr id="5" name="TextBox 8"/>
          <p:cNvSpPr txBox="1"/>
          <p:nvPr/>
        </p:nvSpPr>
        <p:spPr>
          <a:xfrm>
            <a:off x="6600825" y="2225040"/>
            <a:ext cx="1224280" cy="645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600" b="1" dirty="0"/>
              <a:t>归纳</a:t>
            </a:r>
            <a:endParaRPr lang="zh-CN" altLang="en-US" sz="3600" b="1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3037205"/>
            <a:ext cx="4068445" cy="34505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l="18329" r="8225" b="6900"/>
          <a:stretch>
            <a:fillRect/>
          </a:stretch>
        </p:blipFill>
        <p:spPr>
          <a:xfrm>
            <a:off x="4615815" y="3037205"/>
            <a:ext cx="4084955" cy="345122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9705" y="2992755"/>
            <a:ext cx="8700770" cy="3495040"/>
            <a:chOff x="283" y="4713"/>
            <a:chExt cx="13702" cy="550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rcRect l="11352" r="22727" b="9669"/>
            <a:stretch>
              <a:fillRect/>
            </a:stretch>
          </p:blipFill>
          <p:spPr>
            <a:xfrm>
              <a:off x="283" y="4713"/>
              <a:ext cx="6986" cy="550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rcRect l="16395" t="11612" r="17240" b="8023"/>
            <a:stretch>
              <a:fillRect/>
            </a:stretch>
          </p:blipFill>
          <p:spPr>
            <a:xfrm>
              <a:off x="7169" y="4713"/>
              <a:ext cx="6816" cy="55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bldLvl="0" animBg="1"/>
      <p:bldP spid="11" grpId="0" bldLvl="0" animBg="1"/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814195"/>
          </a:xfrm>
        </p:spPr>
        <p:txBody>
          <a:bodyPr>
            <a:normAutofit/>
          </a:bodyPr>
          <a:p>
            <a:pPr algn="l">
              <a:lnSpc>
                <a:spcPct val="100000"/>
              </a:lnSpc>
            </a:pP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  <a:t>小组总结：</a:t>
            </a:r>
            <a:br>
              <a:rPr lang="en-US" altLang="zh-CN" b="1" dirty="0" smtClean="0"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</a:b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  <a:t>装饰画与写实画的区别。</a:t>
            </a:r>
            <a:endParaRPr lang="zh-CN" altLang="en-US"/>
          </a:p>
        </p:txBody>
      </p:sp>
      <p:sp>
        <p:nvSpPr>
          <p:cNvPr id="6" name="TextBox 8"/>
          <p:cNvSpPr txBox="1"/>
          <p:nvPr/>
        </p:nvSpPr>
        <p:spPr>
          <a:xfrm>
            <a:off x="541020" y="2172335"/>
            <a:ext cx="7892415" cy="396938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600" b="1" dirty="0" smtClean="0"/>
              <a:t>   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写实绘画偏重于对自然的再现，或者强调艺术家个人意志对社会的现实反映。</a:t>
            </a:r>
            <a:endParaRPr lang="zh-CN" altLang="en-US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装饰画则是反应人们对生活的美好向往，运用多种表现手法，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富裕作品规则化、理想化的美，给欣赏者以愉悦感。</a:t>
            </a:r>
            <a:endParaRPr lang="zh-CN" altLang="en-US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23085"/>
            <a:ext cx="8229600" cy="2272030"/>
          </a:xfrm>
        </p:spPr>
        <p:txBody>
          <a:bodyPr/>
          <a:p>
            <a:pPr algn="just"/>
            <a:r>
              <a:rPr lang="en-US" altLang="zh-CN" sz="6000"/>
              <a:t>    </a:t>
            </a:r>
            <a:r>
              <a:rPr lang="zh-CN" altLang="en-US" sz="6000" b="1">
                <a:effectLst/>
              </a:rPr>
              <a:t>你见过用什么材料制作的装饰画？</a:t>
            </a:r>
            <a:endParaRPr lang="zh-CN" altLang="en-US" sz="6000" b="1">
              <a:effectLst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388110"/>
            <a:ext cx="8229600" cy="2056130"/>
          </a:xfrm>
        </p:spPr>
        <p:txBody>
          <a:bodyPr>
            <a:normAutofit fontScale="90000"/>
          </a:bodyPr>
          <a:p>
            <a:pPr algn="l"/>
            <a:r>
              <a:rPr lang="en-US" altLang="zh-CN"/>
              <a:t>    </a:t>
            </a:r>
            <a:r>
              <a:rPr lang="zh-CN" altLang="en-US"/>
              <a:t>欣赏了这么多装饰画，大家有没有发现装饰画的材料与其他绘画有何不同？</a:t>
            </a:r>
            <a:endParaRPr lang="zh-CN" altLang="en-US"/>
          </a:p>
        </p:txBody>
      </p:sp>
      <p:sp>
        <p:nvSpPr>
          <p:cNvPr id="4" name="内容占位符 3"/>
          <p:cNvSpPr/>
          <p:nvPr>
            <p:ph idx="1"/>
          </p:nvPr>
        </p:nvSpPr>
        <p:spPr>
          <a:xfrm>
            <a:off x="457200" y="3787775"/>
            <a:ext cx="8229600" cy="2384425"/>
          </a:xfrm>
        </p:spPr>
        <p:txBody>
          <a:bodyPr/>
          <a:p>
            <a:r>
              <a:rPr lang="zh-CN" altLang="en-US">
                <a:sym typeface="+mn-ea"/>
              </a:rPr>
              <a:t>装饰画的绘画材料：装饰画制作材料非常丰富，不同的材料可表现不同的色彩、肌理、形状等独特的视觉感受。增添不同是视觉效果。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ss0.bdstatic.com/70cFvHSh_Q1YnxGkpoWK1HF6hhy/it/u=1124460356,758168154&amp;fm=27&amp;gp=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1750" y="979210"/>
            <a:ext cx="4427984" cy="580066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2391410" y="55880"/>
            <a:ext cx="4174490" cy="9220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</a:rPr>
              <a:t>纸艺装饰画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ea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02075" y="1692910"/>
            <a:ext cx="5812790" cy="4361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ss1.bdstatic.com/70cFvXSh_Q1YnxGkpoWK1HF6hhy/it/u=79268318,1461300963&amp;fm=27&amp;gp=0.jpg"/>
          <p:cNvPicPr>
            <a:picLocks noChangeAspect="1" noChangeArrowheads="1"/>
          </p:cNvPicPr>
          <p:nvPr/>
        </p:nvPicPr>
        <p:blipFill>
          <a:blip r:embed="rId1" cstate="print"/>
          <a:srcRect t="6517" r="1721" b="4850"/>
          <a:stretch>
            <a:fillRect/>
          </a:stretch>
        </p:blipFill>
        <p:spPr bwMode="auto">
          <a:xfrm>
            <a:off x="635" y="614680"/>
            <a:ext cx="4315460" cy="5643880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0686" r="5867"/>
          <a:stretch>
            <a:fillRect/>
          </a:stretch>
        </p:blipFill>
        <p:spPr>
          <a:xfrm>
            <a:off x="4456430" y="614680"/>
            <a:ext cx="4708525" cy="564324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16175" y="3810"/>
            <a:ext cx="4333240" cy="9220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</a:rPr>
              <a:t>布艺装饰画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豆子装饰画</a:t>
            </a:r>
            <a:endParaRPr lang="zh-CN" altLang="en-US" smtClean="0"/>
          </a:p>
        </p:txBody>
      </p:sp>
      <p:pic>
        <p:nvPicPr>
          <p:cNvPr id="4" name="Picture 2" descr="https://timgsa.baidu.com/timg?image&amp;quality=80&amp;size=b9999_10000&amp;sec=1522777365177&amp;di=69313e51295d097df44efbc83f3611d9&amp;imgtype=0&amp;src=http%3A%2F%2Fphotocdn.sohu.com%2F20151109%2Fmp40484217_1447038978450_2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68275" y="2047875"/>
            <a:ext cx="4218305" cy="3318510"/>
          </a:xfrm>
          <a:prstGeom prst="rect">
            <a:avLst/>
          </a:prstGeom>
          <a:noFill/>
        </p:spPr>
      </p:pic>
      <p:pic>
        <p:nvPicPr>
          <p:cNvPr id="100356" name="Picture 4" descr="https://timgsa.baidu.com/timg?image&amp;quality=80&amp;size=b10000_10000&amp;sec=1522766956&amp;di=c5e88b2c8ff553f1d70cae94120aa6e7&amp;src=http://pic33.nipic.com/20130922/11100384_103627963000_2.jpg"/>
          <p:cNvPicPr>
            <a:picLocks noChangeAspect="1" noChangeArrowheads="1"/>
          </p:cNvPicPr>
          <p:nvPr/>
        </p:nvPicPr>
        <p:blipFill>
          <a:blip r:embed="rId2" cstate="print"/>
          <a:srcRect l="5405" t="3881" r="3389" b="5560"/>
          <a:stretch>
            <a:fillRect/>
          </a:stretch>
        </p:blipFill>
        <p:spPr bwMode="auto">
          <a:xfrm>
            <a:off x="4463415" y="2081808"/>
            <a:ext cx="4411264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叶子装饰画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9096" t="7028" r="11977" b="14713"/>
          <a:stretch>
            <a:fillRect/>
          </a:stretch>
        </p:blipFill>
        <p:spPr>
          <a:xfrm>
            <a:off x="358140" y="1417955"/>
            <a:ext cx="3827780" cy="5063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695" y="2233295"/>
            <a:ext cx="4580255" cy="34321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05" y="927735"/>
            <a:ext cx="7627620" cy="57207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76264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l" eaLnBrk="1" hangingPunct="1"/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想一想：</a:t>
            </a:r>
            <a:br>
              <a:rPr lang="en-US" altLang="zh-CN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这些装饰画作品在室内起了一个什么样的作用？</a:t>
            </a:r>
            <a:endParaRPr lang="zh-CN" altLang="en-US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 descr="C:\Users\Administrator\Desktop\timg (1)_副本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6731" y="2492896"/>
            <a:ext cx="4343261" cy="3888432"/>
          </a:xfrm>
          <a:prstGeom prst="rect">
            <a:avLst/>
          </a:prstGeom>
          <a:noFill/>
        </p:spPr>
      </p:pic>
      <p:pic>
        <p:nvPicPr>
          <p:cNvPr id="1027" name="Picture 3" descr="C:\Users\Administrator\Desktop\timg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492896"/>
            <a:ext cx="4359483" cy="3902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油画装饰画</a:t>
            </a:r>
            <a:endParaRPr lang="zh-CN" altLang="en-US"/>
          </a:p>
        </p:txBody>
      </p:sp>
      <p:pic>
        <p:nvPicPr>
          <p:cNvPr id="6" name="内容占位符 5" descr="QQ截图2014032115320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4591685" y="1116330"/>
            <a:ext cx="441579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3950" t="4957" r="16258" b="3885"/>
          <a:stretch>
            <a:fillRect/>
          </a:stretch>
        </p:blipFill>
        <p:spPr>
          <a:xfrm>
            <a:off x="157480" y="1107440"/>
            <a:ext cx="4267835" cy="5342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综合材料装饰画</a:t>
            </a:r>
            <a:endParaRPr lang="zh-CN" altLang="en-US" smtClean="0"/>
          </a:p>
        </p:txBody>
      </p:sp>
      <p:pic>
        <p:nvPicPr>
          <p:cNvPr id="20485" name="Picture 5" descr="https://timgsa.baidu.com/timg?image&amp;quality=80&amp;size=b9999_10000&amp;sec=1522777227126&amp;di=d4d8a79d3ba3a7d10d70141f1418d7f4&amp;imgtype=jpg&amp;src=http%3A%2F%2Fimg4.imgtn.bdimg.com%2Fit%2Fu%3D1255304034%2C286745500%26fm%3D214%26gp%3D0.jpg"/>
          <p:cNvPicPr>
            <a:picLocks noChangeAspect="1" noChangeArrowheads="1"/>
          </p:cNvPicPr>
          <p:nvPr/>
        </p:nvPicPr>
        <p:blipFill>
          <a:blip r:embed="rId1" cstate="print"/>
          <a:srcRect l="12417" r="7416"/>
          <a:stretch>
            <a:fillRect/>
          </a:stretch>
        </p:blipFill>
        <p:spPr bwMode="auto">
          <a:xfrm>
            <a:off x="92075" y="2008505"/>
            <a:ext cx="4199255" cy="3919855"/>
          </a:xfrm>
          <a:prstGeom prst="rect">
            <a:avLst/>
          </a:prstGeom>
          <a:noFill/>
        </p:spPr>
      </p:pic>
      <p:pic>
        <p:nvPicPr>
          <p:cNvPr id="99330" name="Picture 2" descr="https://timgsa.baidu.com/timg?image&amp;quality=80&amp;size=b10000_10000&amp;sec=1522766493&amp;di=d97bc10200f5934be6ffc9a30eab9165&amp;src=http://img2.ph.126.net/foY0wBMwHHuRrmIkP4MN_A==/3339700598772007448.jpg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4660" y="1915160"/>
            <a:ext cx="4154170" cy="41382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2505" r="12254" b="14252"/>
          <a:stretch>
            <a:fillRect/>
          </a:stretch>
        </p:blipFill>
        <p:spPr>
          <a:xfrm>
            <a:off x="489585" y="86995"/>
            <a:ext cx="3816985" cy="32626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1889" r="11823" b="8588"/>
          <a:stretch>
            <a:fillRect/>
          </a:stretch>
        </p:blipFill>
        <p:spPr>
          <a:xfrm>
            <a:off x="4541520" y="86995"/>
            <a:ext cx="3489960" cy="3136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1149" t="2283" r="12176"/>
          <a:stretch>
            <a:fillRect/>
          </a:stretch>
        </p:blipFill>
        <p:spPr>
          <a:xfrm>
            <a:off x="321945" y="3348990"/>
            <a:ext cx="3663950" cy="3223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2265" t="576" r="1109" b="9401"/>
          <a:stretch>
            <a:fillRect/>
          </a:stretch>
        </p:blipFill>
        <p:spPr>
          <a:xfrm>
            <a:off x="4091305" y="3337560"/>
            <a:ext cx="4629785" cy="32346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80" y="55245"/>
            <a:ext cx="3809365" cy="3809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260" y="55245"/>
            <a:ext cx="5085715" cy="38093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-2001" t="17931" r="2001" b="8124"/>
          <a:stretch>
            <a:fillRect/>
          </a:stretch>
        </p:blipFill>
        <p:spPr>
          <a:xfrm>
            <a:off x="1039495" y="3755390"/>
            <a:ext cx="6728460" cy="307213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4" name="内容占位符 3" descr="QQ截图20140321152957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219710" y="1407795"/>
            <a:ext cx="4086225" cy="4216400"/>
          </a:xfrm>
        </p:spPr>
      </p:pic>
      <p:pic>
        <p:nvPicPr>
          <p:cNvPr id="21509" name="Picture 5" descr="https://timgsa.baidu.com/timg?image&amp;quality=80&amp;size=b9999_10000&amp;sec=1522777280015&amp;di=d65c3fabf73c120b777c88f8c8e1806d&amp;imgtype=jpg&amp;src=http%3A%2F%2Fimg2.imgtn.bdimg.com%2Fit%2Fu%3D2855491957%2C272956419%26fm%3D214%26gp%3D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4845" y="1407795"/>
            <a:ext cx="4283710" cy="4215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4" name="内容占位符 3" descr="26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1071563" y="1143000"/>
            <a:ext cx="6956425" cy="48577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timgsa.baidu.com/timg?image&amp;quality=80&amp;size=b9999_10000&amp;sec=1522772163946&amp;di=413275375556960e04735f46747eb49a&amp;imgtype=0&amp;src=http%3A%2F%2Fimgs.shougongke.com%2FPublic%2Fdata%2Fhand%2F201601%2F14%2Fstep%2F20%2F145274034256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340319"/>
            <a:ext cx="9144000" cy="5969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timgsa.baidu.com/timg?image&amp;quality=80&amp;size=b9999_10000&amp;sec=1522772549411&amp;di=4695a4fa855ba735c3f8a23ce8cdcfdb&amp;imgtype=0&amp;src=http%3A%2F%2Fbpic.ooopic.com%2F16%2F10%2F34%2F16103448-5be5549d38c173ee0c2440bce989fa54-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timgsa.baidu.com/timg?image&amp;quality=80&amp;size=b9999_10000&amp;sec=1522772593316&amp;di=0446f4e96621dacee03f655955f0f181&amp;imgtype=0&amp;src=http%3A%2F%2Fbpic.ooopic.com%2F16%2F15%2F03%2F16150304-c156af897a2c3f4ce76f80062913ba19-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timgsa.baidu.com/timg?image&amp;quality=80&amp;size=b9999_10000&amp;sec=1522772639618&amp;di=75c8dc16de05423bfe06e49ede911905&amp;imgtype=0&amp;src=http%3A%2F%2Fbpic.ooopic.com%2F16%2F03%2F26%2F16032650-5a99563ac893233877b744e6d1dff767-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timgsa.baidu.com/timg?image&amp;quality=80&amp;size=b10000_10000&amp;sec=1522762280&amp;di=24056582782ab168599a5caa7f01f8c8&amp;src=http://img1n.soufunimg.com/viewimage/jiancai/business/to8to/201508/21/738/ee018f90a3ece196b261641e006b2f35/432x324c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1"/>
            <a:ext cx="9144000" cy="68580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37122" y="260648"/>
            <a:ext cx="1415772" cy="46805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80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 饰 画</a:t>
            </a:r>
            <a:endParaRPr lang="zh-CN" altLang="en-US" sz="80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timgsa.baidu.com/timg?image&amp;quality=80&amp;size=b9999_10000&amp;sec=1522772678474&amp;di=9c887d5818988bb4e1e168220bf95a91&amp;imgtype=0&amp;src=http%3A%2F%2Fq.115.com%2Fimgload%3Fr%3D918FABBBF9D5821287E92AA9A0C4553D505452C9%26u%3D9ykcqK%26s%3DyAVGffwgwUOlmPA27vhvaw%26e%3D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576064"/>
            <a:ext cx="9177344" cy="54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4061460"/>
          </a:xfrm>
        </p:spPr>
        <p:txBody>
          <a:bodyPr/>
          <a:p>
            <a:pPr algn="l"/>
            <a:r>
              <a:rPr lang="en-US" altLang="zh-CN"/>
              <a:t>       </a:t>
            </a:r>
            <a:r>
              <a:rPr lang="zh-CN" altLang="en-US"/>
              <a:t>构想一下，自己想用哪种材料做装饰画？做什么？为什么？并且准备材料，下节课用。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4043362" cy="939784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54610" indent="0" fontAlgn="auto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accent2">
                    <a:lumMod val="75000"/>
                  </a:schemeClr>
                </a:solidFill>
              </a:rPr>
              <a:t>装饰画的概念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63" y="2071688"/>
            <a:ext cx="8043862" cy="3543300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 panose="05020102010507070707"/>
              <a:buChar char=""/>
              <a:defRPr/>
            </a:pPr>
            <a:r>
              <a:rPr lang="zh-CN" altLang="en-US" dirty="0" smtClean="0">
                <a:latin typeface="+mn-ea"/>
              </a:rPr>
              <a:t>装饰画（</a:t>
            </a:r>
            <a:r>
              <a:rPr lang="en-US" altLang="zh-CN" dirty="0" smtClean="0">
                <a:latin typeface="+mn-ea"/>
              </a:rPr>
              <a:t>Decorative Painting</a:t>
            </a:r>
            <a:r>
              <a:rPr lang="zh-CN" altLang="en-US" dirty="0" smtClean="0">
                <a:latin typeface="+mn-ea"/>
              </a:rPr>
              <a:t>）是一种起源于战国时期的帛画艺术，并不强调很高的艺术性，但非常讲究与环境的协调和美化效果的特殊艺术类型作品。一般分为具象题材、意象题材、花卉题材、人物肖像题材抽象题材和综合题材等等。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2808312"/>
          </a:xfrm>
          <a:ln>
            <a:noFill/>
          </a:ln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l">
              <a:lnSpc>
                <a:spcPct val="100000"/>
              </a:lnSpc>
            </a:pPr>
            <a:br>
              <a:rPr lang="en-US" altLang="zh-CN" dirty="0" smtClean="0"/>
            </a:b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</a:rPr>
              <a:t>小组讨论：</a:t>
            </a:r>
            <a:br>
              <a:rPr lang="en-US" altLang="zh-CN" b="1" dirty="0" smtClean="0">
                <a:effectLst/>
                <a:latin typeface="华文细黑" panose="02010600040101010101" charset="-122"/>
                <a:ea typeface="华文细黑" panose="02010600040101010101" charset="-122"/>
              </a:rPr>
            </a:b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</a:rPr>
              <a:t>比较以下</a:t>
            </a:r>
            <a:r>
              <a:rPr lang="zh-CN" altLang="en-US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细黑" panose="02010600040101010101" charset="-122"/>
                <a:ea typeface="华文细黑" panose="02010600040101010101" charset="-122"/>
              </a:rPr>
              <a:t>装饰画</a:t>
            </a: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</a:rPr>
              <a:t>作品与</a:t>
            </a:r>
            <a:r>
              <a:rPr lang="zh-CN" altLang="en-US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细黑" panose="02010600040101010101" charset="-122"/>
                <a:ea typeface="华文细黑" panose="02010600040101010101" charset="-122"/>
              </a:rPr>
              <a:t>写实</a:t>
            </a: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</a:rPr>
              <a:t>绘画，总结装饰画在</a:t>
            </a:r>
            <a:r>
              <a:rPr lang="zh-CN" altLang="en-US" b="1" dirty="0" smtClean="0">
                <a:solidFill>
                  <a:srgbClr val="FFFF00"/>
                </a:solidFill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  <a:t>构图、</a:t>
            </a:r>
            <a:r>
              <a:rPr lang="zh-CN" altLang="en-US" b="1" dirty="0" smtClean="0">
                <a:solidFill>
                  <a:srgbClr val="FFFF00"/>
                </a:solidFill>
                <a:effectLst/>
                <a:latin typeface="华文细黑" panose="02010600040101010101" charset="-122"/>
                <a:ea typeface="华文细黑" panose="02010600040101010101" charset="-122"/>
              </a:rPr>
              <a:t>色彩、空间</a:t>
            </a:r>
            <a:r>
              <a:rPr lang="zh-CN" altLang="en-US" b="1" dirty="0" smtClean="0">
                <a:effectLst/>
                <a:latin typeface="华文细黑" panose="02010600040101010101" charset="-122"/>
                <a:ea typeface="华文细黑" panose="02010600040101010101" charset="-122"/>
              </a:rPr>
              <a:t>方面的特点。</a:t>
            </a:r>
            <a:endParaRPr lang="zh-CN" altLang="en-US" b="1" dirty="0">
              <a:effectLst/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4" name="Picture 4" descr="https://timgsa.baidu.com/timg?image&amp;quality=80&amp;size=b9999_10000&amp;sec=1522775538528&amp;di=0baaa56e2b900ab1914a249b39b02c7f&amp;imgtype=0&amp;src=http%3A%2F%2Fimg.zcool.cn%2Fcommunity%2F013bb055499aec0000019ae90aed42.jpg%401280w_1l_2o_100sh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7504" y="2996952"/>
            <a:ext cx="4680520" cy="3510390"/>
          </a:xfrm>
          <a:prstGeom prst="rect">
            <a:avLst/>
          </a:prstGeom>
          <a:noFill/>
        </p:spPr>
      </p:pic>
      <p:pic>
        <p:nvPicPr>
          <p:cNvPr id="94212" name="Picture 4" descr="https://timgsa.baidu.com/timg?image&amp;quality=80&amp;size=b9999_10000&amp;sec=1522775801178&amp;di=66e60446c48f19b798aaf4529996c2e1&amp;imgtype=0&amp;src=http%3A%2F%2Fuploads.xuexila.com%2Fallimg%2F1611%2F907-16111G61202-52.jpg"/>
          <p:cNvPicPr>
            <a:picLocks noChangeAspect="1" noChangeArrowheads="1"/>
          </p:cNvPicPr>
          <p:nvPr/>
        </p:nvPicPr>
        <p:blipFill>
          <a:blip r:embed="rId2" cstate="print"/>
          <a:srcRect l="10058" r="11159" b="1601"/>
          <a:stretch>
            <a:fillRect/>
          </a:stretch>
        </p:blipFill>
        <p:spPr bwMode="auto">
          <a:xfrm>
            <a:off x="4828419" y="2996951"/>
            <a:ext cx="4064061" cy="3545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 descr="https://timgsa.baidu.com/timg?image&amp;quality=80&amp;size=b9999_10000&amp;sec=1522776281127&amp;di=b323a9f5953d56ce3d1fa83cf7d0f1b7&amp;imgtype=0&amp;src=http%3A%2F%2Fpic4.huitu.com%2Fres%2F20120905%2F18682_20120905173657323200_1.jpg"/>
          <p:cNvPicPr>
            <a:picLocks noChangeAspect="1" noChangeArrowheads="1"/>
          </p:cNvPicPr>
          <p:nvPr/>
        </p:nvPicPr>
        <p:blipFill>
          <a:blip r:embed="rId1" cstate="print"/>
          <a:srcRect l="3780" r="4241" b="3672"/>
          <a:stretch>
            <a:fillRect/>
          </a:stretch>
        </p:blipFill>
        <p:spPr bwMode="auto">
          <a:xfrm>
            <a:off x="0" y="0"/>
            <a:ext cx="4355976" cy="4714002"/>
          </a:xfrm>
          <a:prstGeom prst="rect">
            <a:avLst/>
          </a:prstGeom>
          <a:noFill/>
        </p:spPr>
      </p:pic>
      <p:pic>
        <p:nvPicPr>
          <p:cNvPr id="93192" name="Picture 8" descr="https://timgsa.baidu.com/timg?image&amp;quality=80&amp;size=b9999_10000&amp;sec=1522776380763&amp;di=d391a2087e13070579f2d4929722c066&amp;imgtype=0&amp;src=http%3A%2F%2Fstatic.feileniao.com%2Fuploads%2Fart_center%2Flesson%2Fimage%2F63%2F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249488"/>
            <a:ext cx="4608512" cy="46085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56100" y="836930"/>
            <a:ext cx="2487930" cy="64516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zh-CN" altLang="en-US" sz="3600" b="1" dirty="0" smtClean="0"/>
              <a:t>丙烯材料 </a:t>
            </a:r>
            <a:endParaRPr lang="zh-CN" alt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66570" y="5157470"/>
            <a:ext cx="2589530" cy="645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/>
              <a:t>  </a:t>
            </a:r>
            <a:r>
              <a:rPr lang="zh-CN" altLang="en-US" sz="3600" b="1" dirty="0" smtClean="0"/>
              <a:t>油画</a:t>
            </a:r>
            <a:endParaRPr lang="zh-CN" altLang="en-US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s://timgsa.baidu.com/timg?image&amp;quality=80&amp;size=b9999_10000&amp;sec=1522776532213&amp;di=f5c3f979cae5d5f52dd86a8ff892e368&amp;imgtype=0&amp;src=http%3A%2F%2Fimgqn.koudaitong.com%2Fupload_files%2F2015%2F07%2F28%2Fc27d71fe0087eddb50838b164622b651.jpg"/>
          <p:cNvPicPr>
            <a:picLocks noChangeAspect="1" noChangeArrowheads="1"/>
          </p:cNvPicPr>
          <p:nvPr/>
        </p:nvPicPr>
        <p:blipFill>
          <a:blip r:embed="rId1" cstate="print"/>
          <a:srcRect l="12954" r="12971"/>
          <a:stretch>
            <a:fillRect/>
          </a:stretch>
        </p:blipFill>
        <p:spPr bwMode="auto">
          <a:xfrm>
            <a:off x="90491" y="1440160"/>
            <a:ext cx="4553517" cy="4221088"/>
          </a:xfrm>
          <a:prstGeom prst="rect">
            <a:avLst/>
          </a:prstGeom>
          <a:noFill/>
        </p:spPr>
      </p:pic>
      <p:pic>
        <p:nvPicPr>
          <p:cNvPr id="95236" name="Picture 4" descr="https://timgsa.baidu.com/timg?image&amp;quality=80&amp;size=b9999_10000&amp;sec=1522776779285&amp;di=049924a69869b9cf6911554283ba2951&amp;imgtype=0&amp;src=http%3A%2F%2Fs8.sinaimg.cn%2Fmiddle%2F44d3c073t87d54c7d4bb7%26690"/>
          <p:cNvPicPr>
            <a:picLocks noChangeAspect="1" noChangeArrowheads="1"/>
          </p:cNvPicPr>
          <p:nvPr/>
        </p:nvPicPr>
        <p:blipFill>
          <a:blip r:embed="rId2" cstate="print"/>
          <a:srcRect r="673" b="3233"/>
          <a:stretch>
            <a:fillRect/>
          </a:stretch>
        </p:blipFill>
        <p:spPr bwMode="auto">
          <a:xfrm>
            <a:off x="4711515" y="1124744"/>
            <a:ext cx="4252973" cy="504056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474335" y="395605"/>
            <a:ext cx="2589530" cy="645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600" dirty="0" smtClean="0"/>
              <a:t>  国 画</a:t>
            </a:r>
            <a:endParaRPr lang="zh-CN" alt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394460" y="395605"/>
            <a:ext cx="2487930" cy="64516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3600" b="1" dirty="0" smtClean="0"/>
              <a:t>挂 毯 </a:t>
            </a:r>
            <a:endParaRPr lang="zh-CN" altLang="en-US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timgsa.baidu.com/timg?image&amp;quality=80&amp;size=b9999_10000&amp;sec=1522776460740&amp;di=3a7a8effe999949cb039b944d003b474&amp;imgtype=0&amp;src=http%3A%2F%2Fbpic.ooopic.com%2F15%2F70%2F66%2F15706661-f88b5349a269a097f4aa32b852c6d1a4-0.jpg"/>
          <p:cNvPicPr>
            <a:picLocks noChangeAspect="1" noChangeArrowheads="1"/>
          </p:cNvPicPr>
          <p:nvPr/>
        </p:nvPicPr>
        <p:blipFill>
          <a:blip r:embed="rId1" cstate="print"/>
          <a:srcRect l="10391" t="14062" r="8855" b="35365"/>
          <a:stretch>
            <a:fillRect/>
          </a:stretch>
        </p:blipFill>
        <p:spPr bwMode="auto">
          <a:xfrm>
            <a:off x="107504" y="114449"/>
            <a:ext cx="7056784" cy="3314551"/>
          </a:xfrm>
          <a:prstGeom prst="rect">
            <a:avLst/>
          </a:prstGeom>
          <a:noFill/>
        </p:spPr>
      </p:pic>
      <p:sp>
        <p:nvSpPr>
          <p:cNvPr id="101382" name="AutoShape 6" descr="data:image/jpeg;base64,/9j/4AAQSkZJRgABAQAAAQABAAD/2wBDAAgGBgcGBQgHBwcJCQgKDBQNDAsLDBkSEw8UHRofHh0aHBwgJC4nICIsIxwcKDcpLDAxNDQ0Hyc5PTgyPC4zNDL/2wBDAQkJCQwLDBgNDRgyIRwhMjIyMjIyMjIyMjIyMjIyMjIyMjIyMjIyMjIyMjIyMjIyMjIyMjIyMjIyMjIyMjIyMjL/wAARCAEsAK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bHNBozz7UhrEsTvTW9KXIprHikMb3oJoxzQfSgYw+maMcUGmlqkBQaXOajzg0oI/GgY7Pak34NNLU0Al8n8BSAmzn603PNJuwaM0xCg808VETTg1AD80gppPvSb88UgH5xQCfSmBu2KUGgY7rS03dzRu+v5UAWSM/SlApM0Zz0rQgQ0xuuKU01jxSGISQMCm5yaXtUZbHtSAU9aYTzVK91K2slzNJ8x6IvLH6CsyfWLo/cjECesn3vyOKVhm8zqOSaFbPTpXIjWoUcySTq5Tq0r9PoOgq7H4ngmbybcxyyeisfzp2YHQkHPtSjms2G/8mD958zkknJ7+gq55/GQufUA80gJs0vHrVSK9hkl8tmCEnC5PDew9/brVrIpALj3o6UoIIxSHigAzmlFMpRmgBw47UoooPvQAUc+tFJmgZczSA4peKYTzWpAH1pjEUrHAqhqOqWmlwGe7mWJOg3fxH0HqfakMnmnSBCznArj9X8TXJ/c6aA7PyZmwEjX2+vqevYHtznibxZcX16tnYxJcTMdgT70cRI4yB99vboMjrUFj4YmtLZX1PUJIQrbvLjj83Ge2ACB+OT1qlALkxvZI5WMl/JvDfPKh38/X+H8enpWPDE2tXTR2ckskUUg8yXduzwOSxGRznjFdRp2iwXMjCD7RIByV+635dP0rTTwvZK4ndLiAj7nmWyMB9Qo/UEGmog2Y1v4YtiAuHKj+Is3Xr8o6Cte20WC2XZbs6v1J8xs/zq/Ctxbrh4kuY+Pngl3uv1DbSPpyad5EeoLm1lZ4uQwIKgHvkmjkYcyKe2VBkXDSsOOQcA+1V3utStRI0O1yBxG4JJ/L+lbyaaLaNTE3UY3Lgj9KrzxtGT5iKygfeU4I/A/41DTW4XRzsPiW01ENb3cPlSPlWjkRirjuCcf4EVc/ta+062PlTrPaEjyZmIfy/wDYc5GfYnr6+ubrdnJLvuIIVacDO6NsbsdA4J5+o5FGh3VpqgmSSR49Qt+Jxt5wem9CeRjg8H6jiiyGdRY+Jre82KUaKZSBNGedoI4P06da3d2e9cudGW6uUeMLb7IzHNEoAWQHBV1446N09TWtDcG1hiSeQPMFCuScbj0z9DUNdgNIE5x2+lPHSqlrf21zK8KPiZeqN1x6j1H0q4RxSAAeaQ9ewoAyPenADnPWgY0Dil/CjNLxQIsZ5ppIFBPpVO/vBZW7TNDLKF5Ijxn9SK0JHXt7BY2ct1cyCOGMZZia8q1zX7zxReGysS0UDgqXYcRr3x/tEd+3b3y/EniafxTrQjsdPuvs8PQFFcAn+JgG25zwMn1/CHTNVGh37QXFk1pdMfmFziQH33KcqfrkfzrRRtqK50/h7wXY2hF0IXQx8RGSMAse7Op55x0649615dVtkRzHpRF3bcFEQFFPYkcHBHtUFv4zuY0Rv7IFzbsMG4tJ1Zc/pXMa/rl5fXInhjdJl4jcyBXQf3dynnHUgg5q3boLU6R/Fv8AaH7j+worm6i5DW94iyp74OGU+1UbjxXr9pAIrvSLrULTPDEGOWMe7Lw36GuX+0a0d8N8YnjPQ3VoHP4EcfoK7HREjVQlutvDGx3ZQhRnHXbkA/rWbbKSMm18Xx38rxtHdxsBjbO24g+gY8fhxT7lC3mTw2d1Jcn5WdA1vIc9MlW+b8cj+VdpPptreKv2q0imjX7iugP86hj0e2jOxIW2A5UM5IX6A9PwqOZFHDQa54itZICweZIchVnAV+RgfMvBA+gro9O1fUNcX97bCGNeDL52Sf0rc/su3Z8yLuOOrck1ZWGJVChAoHQAdKOYLGFKIQTErfvDxnkY/wA+lNbw/G1xb3kNwYbqE/LIXOdp6qcdR7dM1W8SWDSTrcQTOjKcBSSRu6ArzgdeTirGlSlLJy9wTsTJkYktI3rz2zxiqi11JaZbl1GdZzbx3ShiDhmT5evTsT9KkxGkO+bBZsbm9T7ViTktKWO/5l3Sc5BA6ZA9Mdau2t4H4Zw2RhXDctzz9DUtFFva8kgUsplh+e1m7IQOhPfPQ+xrpbadb20inTIWRd2D1HqD71gxHcyqB0+4FPyr7e+a0NELW6zWzbihlaSJj6MdxH4MTUsDWUY7UvfijNA60gFwKTn0FOxRigBWbBzXIeLdRnlmh0eDMYujsaUdemTgDnOB/wCPV1z1574iuzD4kaVFLPBE5T5uPMYIv/xP51tFXkQzH8T63Boka6Zo4W2gtwN7bOSeASe5b8efzw/wt4WN/Cbq5WRTLy3ncsSR37dMVlGxa78Rhtu9EkBJZcncOc9eeWJ/CvVtNhFvaxRBQoUdKqb7CijlL34fWxDS2Mk1pL/eil4P/ASD+mKw18Hv5n+lXLydgLiEMP8AvoDP5mvWsDaB2qrJbhTwOKz5mWYfh/RItOg2rtZeOAvFbXkorFtignuFFTRIF9hQ2S2B0qWMqsQW2jnFOCYGfeptgHIFRsOc+lSBVmkwfT601ZNzdTipJIvMY5/Cq8sflpgnqMUDOf1+4kfMNqoJCnPPU9MD35qpokmYrK3Cj5lIy/QyD+D6HnH4VrLD5k4yMe/XHrzVHX9IMsD3EM5gUKTKgXcrnsccFWHUEGri7MTVyB7sm+cAKY5DkD+KLHZv5fhTGtJI5ftsPyy/8tFZjtb04H5ZrM+2MrC3ukRWZQzsnSRieCcjr6+1aq3kjWwG3fMvzPGcEMD2x3/xFXLXVEo37OaOaFG8zCscAYwxPp+n6VoocIVX76/MuD19f8+9ctpapD5sT7pQ20xswxgkeo6dufUGtqyuDvdZJN0keCRjqvQHp3wR+ArNoo6C3lE8CSjowzUwOT0rM06YESw5G1HyuPQ81ojGKkB5NN3N7Uh6daTJ9DQIfdOYYWlALbRnaCBn86821jTrkqdQuvMiLPhA3X5jnke52/QAfU+oMciuU8TEyXMETxloIyJH9CRnAz65wfpk9q2i9SWc/pGm7vEAHzGGMP5bD7pw23H4ENXeJEFxXJeHbuebxOsUsflxLaMqDHJZWG4n3yTxXbbRSluNCDGKO2DS4wOKaevWpGJimkY6041FJIB3pDFJFRHJOO1KPmGQabuxSAMBeay9RcblXPXoAeTWlL90n07CsyaNjLzxk8g+lJARW8arEzdwOTj8wKkLr5RRlDleCD39D/WnwuhDICp29aoX05tNjIehK8Hhh2z7j/PWmM5nxHZ+Vcw3pjEiKf3qhQdpIwGwewOOB1qr/aMYnCLKqyvHvkZTkq45GD0wQCB25x61bm1KK4ae3Kb4MEyAg5H0z/kD0xWDfaf/AKSodxbEHMS7gd/GS+eAPcZ9/etE9LEtHSJIBcq6glZSQGDdDjOc46dx9TWrC0aNb3aOTuYxvlx0fjGfZtv61zWkzHU9CDSsFktyhLA9gQw6nptOORzzWilykmn3siT5S3XzFZh0Iy2fzGPwpNDNjSNSZdZeEtny8RMPfJC/oM12IOR1rzq2mCeJ7mOHaFLxyY652q2T+i138DYUA81EkBMKWmkmjJ9KQFsg46VzviW2WO2+0xqgmaRFJI5Iz0+mM5roxVW/hFxaSJjJwSuD37VqQcRpV0lhq1laSEeY6OpJ6l9wP6nNdosjdxXnA0u+HjK1edWiQzL5bH7pRPmJz+BFehPPGM5kUAdeackNFgOSKTOKqR6lZvJ5MV1FI467GBx+VWFkV1DKwZT0I71AxT3qE4bhqmBphAzgUhjAQoxSgeoqrfapp2lx+Ze3cUX+8efyrndQ+IekWbCOGXzXOcKgyx/AdPxquTQm51u0MMVl6vceVtgiA80jO4jhR3ye1Ztt4pjeJZZklhUjjzcAt74HQdayvEHjLSFhmSXMsrrsTa21VPPU55qbalF+2lU4QOrK3O7HX1Pv/Sm6gYntyjEbSNmwruMmewH+e1cboPihr+WMPAXVZcF1AyxJ4PXGBz+XrXfQyZ+by+3y55x70NWBO5yuo6Fc2QWLzPmYfumUEtHx0J79Dzx171yt/qYtHSC8immtIjvja3csVwCSVPXByOvY9677xPJvsQn2lYSFWaNTy0hBwcntwfyry7WNZuLua2ezjMFqZNghSTj5z3x05PT8KuOoma8Op2beH5rpLlVYLjbuAOAcgAEc7d2eAelRaVrEuoapqqK7eTJa+ZgIWIXax+g5bv8A1rM1DTrfRrBA5aJZVLshzuYAYBOB07c9fStHS9DllSWbTJpXf7MQ8fVsNjgHv90cZqtCdTpL26gbxFH5UmzPm7mXjH7sgD8wOor1GEHivJ9MshNq2lph42mZt/zdPkbcCOncDpXrkIwPrWciiXtzSfjQaTHvUDLvamHoeKfTDWpBzniSxlvZdPMcxjVZsMOxDAim3eg2k9kbeS7uVBOWKSAEkfUGtnUBi0kcAErhh+BriZPFtuGECwyT3R+UQRYDyORkjJ+6oyMmhXGQv4JgaR3sNUvYnJ3O7hWycdM4B/XvWJp+p694a1IQ3Uwv7POGCEbl6cgd6v8AiLVNc0+OHcmnW0Mp5URPKYx33MSM8egFYun3g1m+ntlt7a9gSURC6gi2FmPfnqMnHX04quV21FdHqdteC5txIkm5GAZWB7Vn+INUl03SJpEPIQ4bOOcUnhy0MayW6EeSDvQZ+7nqv4EHr61znxT1I6Zo3lFQ6seeO3ofrnFSodR8xwlodU8ZantWYFhhWcgDYCTnHftXbQ+HvC2kt9l+2Ry3i8vklyG75Azj6VnfDIWdpa3Mk8jQfIioSuS77fm28dsD6VvPYm6lNvC0trG4y0sWVmcHrz/D+f8AhTkCNbT00tY2L3B2j7xZGAX6llAFU9eh0jWLQ/ZmjlkDAieFw2OR0I69q4nxNoQ0SfUIklSH7Wy/Y7qaaQuoCjKqc4zkY57Nn0rP0ywvreFby+lK2apsjknkLG4lJ6ru5AwTyOhpcvULmpqOnpplxZ3VssqlWYSZGS6kcnH5fpXU2EhFqjSsTkAMR1x6Unh9Li505TeFXXGNxHI+v4Y570y6Rra7O7IVQFiH5ZJ/z3qXqUYPjh7kz2sqADpGgGflJZWH/oP61R8L6WsOvvbSoPLEBugzddxGMe4ByfzrXvLR9Sv4g0gCwjcFJ/i42g/hk1D4nvpNH8HJJaxkuylJHHJUEEE579R+VV0sJnI3n2XW9auLhlluYEDMAeVAHyqTzgA8nrXa6Beot6fKhaNRMg2r9za4A5P8h/s9q4rwxbz+VHE08cMMrAYcYdyTxgHoBxzyf6emfZbYu8dqq7YxA4BY43AsR/IU5dhIo+H7KeXxQJ7kgiDzguFxglsE9PYfka9JThRxXPeHIFa2kueT5srkbhggbzgYroxjFZSd2UBOetJxRijmkBeyMUw+lLikNbEFW9z9lkPYDNcbe+E7Oy8RSapCpj+0DDvuz82ckY9D1/Cuw1Rtum3BPHyGkMMd1BtkG5TzS2GYN3p0epwG2mVHTIYc8gjv0x09ar2vhS1sNjRKyCM7hHEfKQfkST+eK6GOxSFvlJP1p86fIFAJJ4ApczHYpaDbrDeXMgGFbHfOD3/kP1rzj4kTRa1fLp0Mm9vN+ZQp5xnj6cGu9s5XRLptzcysAR2xxXmkl6i+J728lX9zGCF35O0ljxj681SYmjW8J266bqDQNt3yklCwJ5xyQOgP869GigIVTlWPUHJ61x2ktHdwi4Q7m/v9CK7C0lZohuAqJFIo6tcTwhYI9jmXhk2hse5B/KuRPhu717xEJtSeWS2tCNxckKx6hFAxxyCTz0x9O/MMSztN5a+YwALEelBZcH5hj60uZoLGfNGIl2RIFUdwowa4HxHqn/EyWGEocMFZh90cHP49OPU811Osasm1o4ZCFxkFeS3/ANb36V5nOY21hFTJkVjtzyF/vN746fU04oGb8V39niZyQJVUsQeT/wDrJqO8vCfCF5JcJkLGxdCOgxkj8cfhU9vZxtD5jJuYfMzseCRz+XSrGq6Xc3KWK2yF0bJZVcKAcggt/s59M8496oTOOl1T7DZBrks58sbIQCsZJPHAPJ6flXouh2k7eF7Xz9q3d1tc7ucY6Hn0AzWJeadZWH2R72NtQuy5MUQTq3PCgDP411ejW95PHJPqBAnuBsEKAhYI/wC6M9/U0SegkbGjR7bBZMn967yjI7MxI/QitMGmooRAo6DtS9CayKA8cdqOaQnApN31pAaFN6UvbimnpW5BDeRCa1lj4O5SMVn6XcsbSNJPvBQK1COKxtjW904/hznrSA0y4C5FV7q58q3ZwDvPCinq2VOPWsrX57y1sXntbR7nYMskbAMBkcgHrgZOKkZdgtFg03c4A3Esea8w8Q6QovVgtMiORyzEnqSQTk9hnBroH8Y232CTMjNIoGIWypBPtj/Oa831bxZeXjs0CXJySN0ZCKPYkjjjt1/OtEtdBHYacR4U1A+cwewuCqsWP3G7fhXodtNH5a7OmOvrXgkLajr2o2NuGlmBmUyYIKjHP3uh6fzr3OxhxEFxt28YqZopMuPKCcDk1n3rebG0RB2vw2DjirlxE235WA45rNmAUHbuL54Hf/PFZjMLWZNqPHGgUuMNtJ4AzjHp+FcVJDEuoq4jADKVU85c/T+6P5596667sZrqR1jICH75wM4/zz/h3qXVjskjLRbwihV6DPt/MmrTsA2GFba3gaaZ2LOrlQ33z2H0z/I9qseG9VF1q1zp+VbyMLGSfvDrke3NMv5zDZlflEgUtkjpwf0//VXPWGnifWbNFuHhnIkJnUgMAFyPwBp2uI6qW03av5pDRtKSC+fnZR/Co7D1P4V12mw4HmuAGIwFx90eled+CXu9U1r7ddXEkxKnkvwDg9OMkc/z9K9Pt+E4qZaaAWA2MihjkUzPFGagBCxIpuW9aU9DTc/WgZrdqTrRSHpWxmIfYVnXcf8ApSN2YEGtGq9ygePPdSGH4UhjYxtAzxTZvmjYDPIxUdxN5ULOFLADJ2jJ/IVxM3jhprp7PSoJJpTjL+SxAPTGOvHelYZsa94esdSa0+0W8bhcoDJ9OOfwrF1zw7axIPJtoyIowoGAPwHHfApt/wCL5tHsZBO0st4oOFktZMZ9htH+FYdr431KTdPeWNzMGAxi2dQB6jg5/lVW0A6jQNN+wWoMuGlKjJA4/L0roI7oKRn8hXMW/irS7goJC0MrfwyIQf1rSsb+y1KWRLO5jnZBl1Q8qPf0qWM3pJV8veSNvf2rOYLLLuxyeh9ql4eIr1XNAAH/ANapGV7iBUgwnBzyayJFVpd3XDfnWvdS7Y9oOCe/pXO6jdrY24UMdwQsxHbP8qaAqapi4Jg6HHJBzgVQtbR3eaSEAbYWhjJHdjz/ADp1vJJM/mhcRt0UDkn2/wAa0mki042UMjeVHLJ874+6P8mq2EaHhbTYYZZzAzGKB2VQVwGOSOPZRx9c12CfKOMVQ0dYvsSvE4YlQDt52gDgVogioe4BjJwaFBCgMcnufWl460dRSGMYY6Gm4/zmpMc0mygDRFB6UA8Uh6VqZhUb45Bp+ajY5NIZnyzC13I/3M8H29Kr/Z7QSteJbRicDO4DnpU2qxk2kki9UGenaobM741yAQw6UhmY3iaD7QIptPuGC5G8xg/oMmlvb+wvFWVwfQK0e0/TnpWhBpNnCZCsWSxJJJzknrUF5o5lnjeJwvPzZGcD2p3CxTghtJNu+zRU/unk1oRJDEGS3hjhQ/wooGfrimmz+zqeCR602Jgo96ljLnkhUxVeXCcDNTrKpi3ZGBXOarramXybJTLK3AYZI/T+dKww1O9aJysSEnH3ieB2z7mubeD7fcGSSQm3DBkHaTHc+2avvb3T28zyq8kgHCBcKfas+yjnvGXzQ0QJ4iU+h7/5wPrVIDSsLYyzCTnZ0HFZfjfYJLKOOaFLiOaEJHMDsk3Njacfn68fWu2sbLy0U4APYelcX4p0iTXvG9how2vAVF3cjOMIhIAyOhJJH4+1CeonsTaZHqFsVvFt2t2STy7r7I7F4yf78R4I6HIJyM+td1pWqfbUKSGNplUNvi+5Ip43L+III6gj6VjW8/2b7CQVNxKXtZyct5gXcAx9T8nf1NUp7qbSNWjvYt7WSTGCckcZfbz7ds+6j1pPUDuc5ozgZpiOGQMCCCMjHekO4npUsZJuFLk+lJnAo8w+gpAaA60GkXPelrYzGMQqknmm5wMU5yMge9U7y5Fugxguxwi56mkxoJ5404c8noo6n8Kx7O5W0uZbeXKgH92CMfKef64rUitggMjktIeSTWbqcbygbEVwSFOexzx+v1pDL63MbNt3DPb3p7yKFLE8CuUnOoWiOkqxsmMq5fBHsf8AHisbUbjWoIDujdEP8TkYH5NRYZ0msa5bWqHfKAegya5tfEhuJfLgVpm7Kn9awX0u6vZTdXl3H5aDKqflOe+BWvarFptoHTEjkZzGjOEHXJwP8KdkBoySXt0ghknSNX5MYGePc/06VcsrRLRZAmN7cySuck+w/wAKrWSXTqsn2cxLglWmHI9WYD+WavRTPKfJtH8xxw0pHA+nvSAmlleUeXbqFC9XfpU2nacI/wB5KxdyeWYDLf8A1varlrYpBH+8+d+pJ55q1gUhjZnjhgeWQhUQFmb0ArntLhSGG+8QTw/6VeDcmeoiHCJ+PX6tVzVkbUp00tD+5I33R/2Oyfj/ACFXjGszouP3UXIGOp7flSAp22mytBAZTseKM7DjP7xvvN19yB9TUY062vre+tbqUm1lXyCjOByP4hjoc/jwK2hwKjFtblt3kRlvUqKLgU9KkmtlTTryRZJ0j3JMq7VmXuQOcEHqPcVqbsAVQlsBNb+WXKyI5kjdTyhySMfnjHpxT7e4ZsQzACcDsOG9x/hSEX1Oead+VRKeMU7d70gNHOPpSFqbkt7Cl4X6+tbEEbth1LEBcE5NUrfF1L9sIIXlYgfT1/Gkvib5vs0at5YOJGHGf9kVbC7IlQAKAMYFDBEU8wjQnGcCsrUbxba18oBpLh1+VUGTn1/Orly26aKBeAz5P0HJ/XFQXKJ56tGALhhtDDrt9/UVJSM/T2vLyJ5b3ygW4EKj/Vnvk/mKka2ls4DJZSK0SAl7eY/L77W/h/UfSkjuFtrl1UDaXCzLnJVyBg/jwPrj1zRrAluLB7O1dVmucoCwyAMck+3GPxpDMk6hGXSWXQJY45DgH7PuMnckYHA9C2M+lSw6tZXMnk2di6yjny5Yth+uO4rfEZWBFycADAOOKpX2lW9+irIGDKcq6MVZT7EdKAKw066vpFN3KRGP+WScL+Pc1r29rFaxCONAoHQAYxWBa6jd6fqcdi8q6jAxw8qACSAcAFwOCMkcjGOtdN0JoYCDgZNQ3E/kxNJgk9gO5qVmGPeq5UyzAnIRf1NIZHZ24jjZjzLIdzkjqatBQox2oxzxRmgBxwBQDTC3pSg5pAPJGTUctus6FTweoI6g+tO7dKmXp0oERQrIqgS4LDuO9S/hS/SlwaALYbjrTHJkPlA4yOcdcUDk08frWiZAIixqFUcCmzHEbHvjipM4GTUUxAXngA5NMDLiAk1OQhsiBAh/3m5P6YqhdSXEVxM6kFScZz82PQD+taenqfIeZuGmcyYx0B6fpinTm1tg1xMUQ93PepZRyeqqUja5a1nWcrsVzIzFs8YKjg59DkVFY39ysskcU/2u5gURKHhYbu7Fv7p6Ak9cdK2Ptxub2WaWB1gtkLgkHP5fTJ/AVZ0tVTTVlZAJZiZXAXHLc/8A1vwoGYV7rGsW1o0l1prMAGLLC+QB654PT2pLS/vvENy1vb77KzjADkrmVuPfgD881tXJ8+4FogBc/M7Y4A7Zpujg2rXNi7F5YJMhmbJZG5U+wzuUf7tK4FvT9MttPTZAhz/E7HLE+5q1I4Uf0qOa7W3XJyWPAUdSaqJOXkOPmY/xdh7CkBayx6UqqAMAn1pqn5celO3Ec0DF5HWk5NGeaMknmgAxxxSrSdqMkdKQiQVIGI6Cog27ipV+tAEgGaXYP8mkHFLmmBKo7mpAcUwYFGSG9qpEj2OKilUSRshJAYEcVIfU1GT2qhEWAihFGAowBVS9WNoGlkj3mEF1HoQKusMGqd0wKiLH3zgj270hmTcr/wASRAjbnu3QFtx+bcQDyP8AZrRdtqeWh+YjA9qLcKFcIAEDYXH+fXNScAkhcZ70mMjRFi6DLHqx6mobi5hgVpWAHGN3c+gpZ7hIo2kkO2NRktWMiyatJucMkA5A6cf40hkqNPqExKnbH0JyRx6fyrThiWJdqjj+dEcSRoEjUKo6AVMOKQB9KccGm03PNAC5PSjJzjFLnNITQA4NTgajFPpASJz6U8HnGagBFSowBB4yemaYEwOfWlpFNOz9KAJjxQD1FBIAox3qyQ3U3OaXOajJ55PFAAx561nzTbXmk6iMYGPXr/hVx2G0kkADvVQRCSBdw+8Q7D9aACIGOBFI5A5xzzTJ50iiZ5SAg5OalYgA54A71gzIdZuSASLFD16eYf8ACkMYok1yZZZV2WSEFFI5c+prYSNUUKgAUdgKEjCKFAAAHFOXrSGLinZ7UlIDmkApJxSEhV3E4AHJNGaDgjB6elAFN9Tt1yELSY/iQfL9NxwufbNQxXMlwryTsscauFCxNu35AI+b8eg/M1fKDfvwNwGM1n2djFHcXVwsIDvMSMfQAnHTJx1oAttLdIFMdvHs6bS+CB+WPwqVYzIMyncSPujoP8apPqIWMMkEjyeYEaLBJUZwTxkf096fdXMoWCIQyqZpSjbRkhQeuR0yMfgT3oAnFtKhxDIIh6Elx+XGPwNSw2reaskszSFeVXACg+vr+ZNDO+B5ceSGAwTjjjJ/z6UsLzlZPMiOVchckDcvrQBd3cUnmCqTpcl5jlWQqRGisVJOO57fh61j/wBn+IP+f+H8z/hQB1/YZppbqKCeKZnB5qyRxJFNLUMeKjBoAium228nPOMc/lSZCAegonXzI8f7Sn8jmq9zE0/ybysfcDq3tQBSuWl1WTyozsswSJHGQZP9ke3qaupGscaogAUDAA7U9UCqFAAUDAHpSHikMTGfrR060vbNMNIBc00EZopB1zQMd+FBphPNLzmkA7Jpy0gBpwFMQyNEj3bEVdzFm2jGT6mpMCjFGKQDhingg0yjNAD80YFMzRmgZfNRMw7HmnFjk1C3DVZI/PFJ2pp+/igk0XGITz7Uwrg09ulMP3aQDTgD3qPOevSjJpCeKQxc9qbSZyaU0AJg0oGaATupwHegCPbzipAuKaOXqX+E0gEA96X1NJmjtTAUHNKRTMUZNIBxIxSZ4ph9aCTxQA7PNGRTM0Zo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1384" name="AutoShape 8" descr="data:image/jpeg;base64,/9j/4AAQSkZJRgABAQAAAQABAAD/2wBDAAgGBgcGBQgHBwcJCQgKDBQNDAsLDBkSEw8UHRofHh0aHBwgJC4nICIsIxwcKDcpLDAxNDQ0Hyc5PTgyPC4zNDL/2wBDAQkJCQwLDBgNDRgyIRwhMjIyMjIyMjIyMjIyMjIyMjIyMjIyMjIyMjIyMjIyMjIyMjIyMjIyMjIyMjIyMjIyMjL/wAARCAEsAK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bHNBozz7UhrEsTvTW9KXIprHikMb3oJoxzQfSgYw+maMcUGmlqkBQaXOajzg0oI/GgY7Pak34NNLU0Al8n8BSAmzn603PNJuwaM0xCg808VETTg1AD80gppPvSb88UgH5xQCfSmBu2KUGgY7rS03dzRu+v5UAWSM/SlApM0Zz0rQgQ0xuuKU01jxSGISQMCm5yaXtUZbHtSAU9aYTzVK91K2slzNJ8x6IvLH6CsyfWLo/cjECesn3vyOKVhm8zqOSaFbPTpXIjWoUcySTq5Tq0r9PoOgq7H4ngmbybcxyyeisfzp2YHQkHPtSjms2G/8mD958zkknJ7+gq55/GQufUA80gJs0vHrVSK9hkl8tmCEnC5PDew9/brVrIpALj3o6UoIIxSHigAzmlFMpRmgBw47UoooPvQAUc+tFJmgZczSA4peKYTzWpAH1pjEUrHAqhqOqWmlwGe7mWJOg3fxH0HqfakMnmnSBCznArj9X8TXJ/c6aA7PyZmwEjX2+vqevYHtznibxZcX16tnYxJcTMdgT70cRI4yB99vboMjrUFj4YmtLZX1PUJIQrbvLjj83Ge2ACB+OT1qlALkxvZI5WMl/JvDfPKh38/X+H8enpWPDE2tXTR2ckskUUg8yXduzwOSxGRznjFdRp2iwXMjCD7RIByV+635dP0rTTwvZK4ndLiAj7nmWyMB9Qo/UEGmog2Y1v4YtiAuHKj+Is3Xr8o6Cte20WC2XZbs6v1J8xs/zq/Ctxbrh4kuY+Pngl3uv1DbSPpyad5EeoLm1lZ4uQwIKgHvkmjkYcyKe2VBkXDSsOOQcA+1V3utStRI0O1yBxG4JJ/L+lbyaaLaNTE3UY3Lgj9KrzxtGT5iKygfeU4I/A/41DTW4XRzsPiW01ENb3cPlSPlWjkRirjuCcf4EVc/ta+062PlTrPaEjyZmIfy/wDYc5GfYnr6+ubrdnJLvuIIVacDO6NsbsdA4J5+o5FGh3VpqgmSSR49Qt+Jxt5wem9CeRjg8H6jiiyGdRY+Jre82KUaKZSBNGedoI4P06da3d2e9cudGW6uUeMLb7IzHNEoAWQHBV1446N09TWtDcG1hiSeQPMFCuScbj0z9DUNdgNIE5x2+lPHSqlrf21zK8KPiZeqN1x6j1H0q4RxSAAeaQ9ewoAyPenADnPWgY0Dil/CjNLxQIsZ5ppIFBPpVO/vBZW7TNDLKF5Ijxn9SK0JHXt7BY2ct1cyCOGMZZia8q1zX7zxReGysS0UDgqXYcRr3x/tEd+3b3y/EniafxTrQjsdPuvs8PQFFcAn+JgG25zwMn1/CHTNVGh37QXFk1pdMfmFziQH33KcqfrkfzrRRtqK50/h7wXY2hF0IXQx8RGSMAse7Op55x0649615dVtkRzHpRF3bcFEQFFPYkcHBHtUFv4zuY0Rv7IFzbsMG4tJ1Zc/pXMa/rl5fXInhjdJl4jcyBXQf3dynnHUgg5q3boLU6R/Fv8AaH7j+worm6i5DW94iyp74OGU+1UbjxXr9pAIrvSLrULTPDEGOWMe7Lw36GuX+0a0d8N8YnjPQ3VoHP4EcfoK7HREjVQlutvDGx3ZQhRnHXbkA/rWbbKSMm18Xx38rxtHdxsBjbO24g+gY8fhxT7lC3mTw2d1Jcn5WdA1vIc9MlW+b8cj+VdpPptreKv2q0imjX7iugP86hj0e2jOxIW2A5UM5IX6A9PwqOZFHDQa54itZICweZIchVnAV+RgfMvBA+gro9O1fUNcX97bCGNeDL52Sf0rc/su3Z8yLuOOrck1ZWGJVChAoHQAdKOYLGFKIQTErfvDxnkY/wA+lNbw/G1xb3kNwYbqE/LIXOdp6qcdR7dM1W8SWDSTrcQTOjKcBSSRu6ArzgdeTirGlSlLJy9wTsTJkYktI3rz2zxiqi11JaZbl1GdZzbx3ShiDhmT5evTsT9KkxGkO+bBZsbm9T7ViTktKWO/5l3Sc5BA6ZA9Mdau2t4H4Zw2RhXDctzz9DUtFFva8kgUsplh+e1m7IQOhPfPQ+xrpbadb20inTIWRd2D1HqD71gxHcyqB0+4FPyr7e+a0NELW6zWzbihlaSJj6MdxH4MTUsDWUY7UvfijNA60gFwKTn0FOxRigBWbBzXIeLdRnlmh0eDMYujsaUdemTgDnOB/wCPV1z1574iuzD4kaVFLPBE5T5uPMYIv/xP51tFXkQzH8T63Boka6Zo4W2gtwN7bOSeASe5b8efzw/wt4WN/Cbq5WRTLy3ncsSR37dMVlGxa78Rhtu9EkBJZcncOc9eeWJ/CvVtNhFvaxRBQoUdKqb7CijlL34fWxDS2Mk1pL/eil4P/ASD+mKw18Hv5n+lXLydgLiEMP8AvoDP5mvWsDaB2qrJbhTwOKz5mWYfh/RItOg2rtZeOAvFbXkorFtignuFFTRIF9hQ2S2B0qWMqsQW2jnFOCYGfeptgHIFRsOc+lSBVmkwfT601ZNzdTipJIvMY5/Cq8sflpgnqMUDOf1+4kfMNqoJCnPPU9MD35qpokmYrK3Cj5lIy/QyD+D6HnH4VrLD5k4yMe/XHrzVHX9IMsD3EM5gUKTKgXcrnsccFWHUEGri7MTVyB7sm+cAKY5DkD+KLHZv5fhTGtJI5ftsPyy/8tFZjtb04H5ZrM+2MrC3ukRWZQzsnSRieCcjr6+1aq3kjWwG3fMvzPGcEMD2x3/xFXLXVEo37OaOaFG8zCscAYwxPp+n6VoocIVX76/MuD19f8+9ctpapD5sT7pQ20xswxgkeo6dufUGtqyuDvdZJN0keCRjqvQHp3wR+ArNoo6C3lE8CSjowzUwOT0rM06YESw5G1HyuPQ81ojGKkB5NN3N7Uh6daTJ9DQIfdOYYWlALbRnaCBn86821jTrkqdQuvMiLPhA3X5jnke52/QAfU+oMciuU8TEyXMETxloIyJH9CRnAz65wfpk9q2i9SWc/pGm7vEAHzGGMP5bD7pw23H4ENXeJEFxXJeHbuebxOsUsflxLaMqDHJZWG4n3yTxXbbRSluNCDGKO2DS4wOKaevWpGJimkY6041FJIB3pDFJFRHJOO1KPmGQabuxSAMBeay9RcblXPXoAeTWlL90n07CsyaNjLzxk8g+lJARW8arEzdwOTj8wKkLr5RRlDleCD39D/WnwuhDICp29aoX05tNjIehK8Hhh2z7j/PWmM5nxHZ+Vcw3pjEiKf3qhQdpIwGwewOOB1qr/aMYnCLKqyvHvkZTkq45GD0wQCB25x61bm1KK4ae3Kb4MEyAg5H0z/kD0xWDfaf/AKSodxbEHMS7gd/GS+eAPcZ9/etE9LEtHSJIBcq6glZSQGDdDjOc46dx9TWrC0aNb3aOTuYxvlx0fjGfZtv61zWkzHU9CDSsFktyhLA9gQw6nptOORzzWilykmn3siT5S3XzFZh0Iy2fzGPwpNDNjSNSZdZeEtny8RMPfJC/oM12IOR1rzq2mCeJ7mOHaFLxyY652q2T+i138DYUA81EkBMKWmkmjJ9KQFsg46VzviW2WO2+0xqgmaRFJI5Iz0+mM5roxVW/hFxaSJjJwSuD37VqQcRpV0lhq1laSEeY6OpJ6l9wP6nNdosjdxXnA0u+HjK1edWiQzL5bH7pRPmJz+BFehPPGM5kUAdeackNFgOSKTOKqR6lZvJ5MV1FI467GBx+VWFkV1DKwZT0I71AxT3qE4bhqmBphAzgUhjAQoxSgeoqrfapp2lx+Ze3cUX+8efyrndQ+IekWbCOGXzXOcKgyx/AdPxquTQm51u0MMVl6vceVtgiA80jO4jhR3ye1Ztt4pjeJZZklhUjjzcAt74HQdayvEHjLSFhmSXMsrrsTa21VPPU55qbalF+2lU4QOrK3O7HX1Pv/Sm6gYntyjEbSNmwruMmewH+e1cboPihr+WMPAXVZcF1AyxJ4PXGBz+XrXfQyZ+by+3y55x70NWBO5yuo6Fc2QWLzPmYfumUEtHx0J79Dzx171yt/qYtHSC8immtIjvja3csVwCSVPXByOvY9677xPJvsQn2lYSFWaNTy0hBwcntwfyry7WNZuLua2ezjMFqZNghSTj5z3x05PT8KuOoma8Op2beH5rpLlVYLjbuAOAcgAEc7d2eAelRaVrEuoapqqK7eTJa+ZgIWIXax+g5bv8A1rM1DTrfRrBA5aJZVLshzuYAYBOB07c9fStHS9DllSWbTJpXf7MQ8fVsNjgHv90cZqtCdTpL26gbxFH5UmzPm7mXjH7sgD8wOor1GEHivJ9MshNq2lph42mZt/zdPkbcCOncDpXrkIwPrWciiXtzSfjQaTHvUDLvamHoeKfTDWpBzniSxlvZdPMcxjVZsMOxDAim3eg2k9kbeS7uVBOWKSAEkfUGtnUBi0kcAErhh+BriZPFtuGECwyT3R+UQRYDyORkjJ+6oyMmhXGQv4JgaR3sNUvYnJ3O7hWycdM4B/XvWJp+p694a1IQ3Uwv7POGCEbl6cgd6v8AiLVNc0+OHcmnW0Mp5URPKYx33MSM8egFYun3g1m+ntlt7a9gSURC6gi2FmPfnqMnHX04quV21FdHqdteC5txIkm5GAZWB7Vn+INUl03SJpEPIQ4bOOcUnhy0MayW6EeSDvQZ+7nqv4EHr61znxT1I6Zo3lFQ6seeO3ofrnFSodR8xwlodU8ZantWYFhhWcgDYCTnHftXbQ+HvC2kt9l+2Ry3i8vklyG75Azj6VnfDIWdpa3Mk8jQfIioSuS77fm28dsD6VvPYm6lNvC0trG4y0sWVmcHrz/D+f8AhTkCNbT00tY2L3B2j7xZGAX6llAFU9eh0jWLQ/ZmjlkDAieFw2OR0I69q4nxNoQ0SfUIklSH7Wy/Y7qaaQuoCjKqc4zkY57Nn0rP0ywvreFby+lK2apsjknkLG4lJ6ru5AwTyOhpcvULmpqOnpplxZ3VssqlWYSZGS6kcnH5fpXU2EhFqjSsTkAMR1x6Unh9Li505TeFXXGNxHI+v4Y570y6Rra7O7IVQFiH5ZJ/z3qXqUYPjh7kz2sqADpGgGflJZWH/oP61R8L6WsOvvbSoPLEBugzddxGMe4ByfzrXvLR9Sv4g0gCwjcFJ/i42g/hk1D4nvpNH8HJJaxkuylJHHJUEEE579R+VV0sJnI3n2XW9auLhlluYEDMAeVAHyqTzgA8nrXa6Beot6fKhaNRMg2r9za4A5P8h/s9q4rwxbz+VHE08cMMrAYcYdyTxgHoBxzyf6emfZbYu8dqq7YxA4BY43AsR/IU5dhIo+H7KeXxQJ7kgiDzguFxglsE9PYfka9JThRxXPeHIFa2kueT5srkbhggbzgYroxjFZSd2UBOetJxRijmkBeyMUw+lLikNbEFW9z9lkPYDNcbe+E7Oy8RSapCpj+0DDvuz82ckY9D1/Cuw1Rtum3BPHyGkMMd1BtkG5TzS2GYN3p0epwG2mVHTIYc8gjv0x09ar2vhS1sNjRKyCM7hHEfKQfkST+eK6GOxSFvlJP1p86fIFAJJ4ApczHYpaDbrDeXMgGFbHfOD3/kP1rzj4kTRa1fLp0Mm9vN+ZQp5xnj6cGu9s5XRLptzcysAR2xxXmkl6i+J728lX9zGCF35O0ljxj681SYmjW8J266bqDQNt3yklCwJ5xyQOgP869GigIVTlWPUHJ61x2ktHdwi4Q7m/v9CK7C0lZohuAqJFIo6tcTwhYI9jmXhk2hse5B/KuRPhu717xEJtSeWS2tCNxckKx6hFAxxyCTz0x9O/MMSztN5a+YwALEelBZcH5hj60uZoLGfNGIl2RIFUdwowa4HxHqn/EyWGEocMFZh90cHP49OPU811Osasm1o4ZCFxkFeS3/ANb36V5nOY21hFTJkVjtzyF/vN746fU04oGb8V39niZyQJVUsQeT/wDrJqO8vCfCF5JcJkLGxdCOgxkj8cfhU9vZxtD5jJuYfMzseCRz+XSrGq6Xc3KWK2yF0bJZVcKAcggt/s59M8496oTOOl1T7DZBrks58sbIQCsZJPHAPJ6flXouh2k7eF7Xz9q3d1tc7ucY6Hn0AzWJeadZWH2R72NtQuy5MUQTq3PCgDP411ejW95PHJPqBAnuBsEKAhYI/wC6M9/U0SegkbGjR7bBZMn967yjI7MxI/QitMGmooRAo6DtS9CayKA8cdqOaQnApN31pAaFN6UvbimnpW5BDeRCa1lj4O5SMVn6XcsbSNJPvBQK1COKxtjW904/hznrSA0y4C5FV7q58q3ZwDvPCinq2VOPWsrX57y1sXntbR7nYMskbAMBkcgHrgZOKkZdgtFg03c4A3Esea8w8Q6QovVgtMiORyzEnqSQTk9hnBroH8Y232CTMjNIoGIWypBPtj/Oa831bxZeXjs0CXJySN0ZCKPYkjjjt1/OtEtdBHYacR4U1A+cwewuCqsWP3G7fhXodtNH5a7OmOvrXgkLajr2o2NuGlmBmUyYIKjHP3uh6fzr3OxhxEFxt28YqZopMuPKCcDk1n3rebG0RB2vw2DjirlxE235WA45rNmAUHbuL54Hf/PFZjMLWZNqPHGgUuMNtJ4AzjHp+FcVJDEuoq4jADKVU85c/T+6P5596667sZrqR1jICH75wM4/zz/h3qXVjskjLRbwihV6DPt/MmrTsA2GFba3gaaZ2LOrlQ33z2H0z/I9qseG9VF1q1zp+VbyMLGSfvDrke3NMv5zDZlflEgUtkjpwf0//VXPWGnifWbNFuHhnIkJnUgMAFyPwBp2uI6qW03av5pDRtKSC+fnZR/Co7D1P4V12mw4HmuAGIwFx90eled+CXu9U1r7ddXEkxKnkvwDg9OMkc/z9K9Pt+E4qZaaAWA2MihjkUzPFGagBCxIpuW9aU9DTc/WgZrdqTrRSHpWxmIfYVnXcf8ApSN2YEGtGq9ygePPdSGH4UhjYxtAzxTZvmjYDPIxUdxN5ULOFLADJ2jJ/IVxM3jhprp7PSoJJpTjL+SxAPTGOvHelYZsa94esdSa0+0W8bhcoDJ9OOfwrF1zw7axIPJtoyIowoGAPwHHfApt/wCL5tHsZBO0st4oOFktZMZ9htH+FYdr431KTdPeWNzMGAxi2dQB6jg5/lVW0A6jQNN+wWoMuGlKjJA4/L0roI7oKRn8hXMW/irS7goJC0MrfwyIQf1rSsb+y1KWRLO5jnZBl1Q8qPf0qWM3pJV8veSNvf2rOYLLLuxyeh9ql4eIr1XNAAH/ANapGV7iBUgwnBzyayJFVpd3XDfnWvdS7Y9oOCe/pXO6jdrY24UMdwQsxHbP8qaAqapi4Jg6HHJBzgVQtbR3eaSEAbYWhjJHdjz/ADp1vJJM/mhcRt0UDkn2/wAa0mki042UMjeVHLJ874+6P8mq2EaHhbTYYZZzAzGKB2VQVwGOSOPZRx9c12CfKOMVQ0dYvsSvE4YlQDt52gDgVogioe4BjJwaFBCgMcnufWl460dRSGMYY6Gm4/zmpMc0mygDRFB6UA8Uh6VqZhUb45Bp+ajY5NIZnyzC13I/3M8H29Kr/Z7QSteJbRicDO4DnpU2qxk2kki9UGenaobM741yAQw6UhmY3iaD7QIptPuGC5G8xg/oMmlvb+wvFWVwfQK0e0/TnpWhBpNnCZCsWSxJJJzknrUF5o5lnjeJwvPzZGcD2p3CxTghtJNu+zRU/unk1oRJDEGS3hjhQ/wooGfrimmz+zqeCR602Jgo96ljLnkhUxVeXCcDNTrKpi3ZGBXOarramXybJTLK3AYZI/T+dKww1O9aJysSEnH3ieB2z7mubeD7fcGSSQm3DBkHaTHc+2avvb3T28zyq8kgHCBcKfas+yjnvGXzQ0QJ4iU+h7/5wPrVIDSsLYyzCTnZ0HFZfjfYJLKOOaFLiOaEJHMDsk3Njacfn68fWu2sbLy0U4APYelcX4p0iTXvG9how2vAVF3cjOMIhIAyOhJJH4+1CeonsTaZHqFsVvFt2t2STy7r7I7F4yf78R4I6HIJyM+td1pWqfbUKSGNplUNvi+5Ip43L+III6gj6VjW8/2b7CQVNxKXtZyct5gXcAx9T8nf1NUp7qbSNWjvYt7WSTGCckcZfbz7ds+6j1pPUDuc5ozgZpiOGQMCCCMjHekO4npUsZJuFLk+lJnAo8w+gpAaA60GkXPelrYzGMQqknmm5wMU5yMge9U7y5Fugxguxwi56mkxoJ5404c8noo6n8Kx7O5W0uZbeXKgH92CMfKef64rUitggMjktIeSTWbqcbygbEVwSFOexzx+v1pDL63MbNt3DPb3p7yKFLE8CuUnOoWiOkqxsmMq5fBHsf8AHisbUbjWoIDujdEP8TkYH5NRYZ0msa5bWqHfKAegya5tfEhuJfLgVpm7Kn9awX0u6vZTdXl3H5aDKqflOe+BWvarFptoHTEjkZzGjOEHXJwP8KdkBoySXt0ghknSNX5MYGePc/06VcsrRLRZAmN7cySuck+w/wAKrWSXTqsn2cxLglWmHI9WYD+WavRTPKfJtH8xxw0pHA+nvSAmlleUeXbqFC9XfpU2nacI/wB5KxdyeWYDLf8A1varlrYpBH+8+d+pJ55q1gUhjZnjhgeWQhUQFmb0ArntLhSGG+8QTw/6VeDcmeoiHCJ+PX6tVzVkbUp00tD+5I33R/2Oyfj/ACFXjGszouP3UXIGOp7flSAp22mytBAZTseKM7DjP7xvvN19yB9TUY062vre+tbqUm1lXyCjOByP4hjoc/jwK2hwKjFtblt3kRlvUqKLgU9KkmtlTTryRZJ0j3JMq7VmXuQOcEHqPcVqbsAVQlsBNb+WXKyI5kjdTyhySMfnjHpxT7e4ZsQzACcDsOG9x/hSEX1Oead+VRKeMU7d70gNHOPpSFqbkt7Cl4X6+tbEEbth1LEBcE5NUrfF1L9sIIXlYgfT1/Gkvib5vs0at5YOJGHGf9kVbC7IlQAKAMYFDBEU8wjQnGcCsrUbxba18oBpLh1+VUGTn1/Orly26aKBeAz5P0HJ/XFQXKJ56tGALhhtDDrt9/UVJSM/T2vLyJ5b3ygW4EKj/Vnvk/mKka2ls4DJZSK0SAl7eY/L77W/h/UfSkjuFtrl1UDaXCzLnJVyBg/jwPrj1zRrAluLB7O1dVmucoCwyAMck+3GPxpDMk6hGXSWXQJY45DgH7PuMnckYHA9C2M+lSw6tZXMnk2di6yjny5Yth+uO4rfEZWBFycADAOOKpX2lW9+irIGDKcq6MVZT7EdKAKw066vpFN3KRGP+WScL+Pc1r29rFaxCONAoHQAYxWBa6jd6fqcdi8q6jAxw8qACSAcAFwOCMkcjGOtdN0JoYCDgZNQ3E/kxNJgk9gO5qVmGPeq5UyzAnIRf1NIZHZ24jjZjzLIdzkjqatBQox2oxzxRmgBxwBQDTC3pSg5pAPJGTUctus6FTweoI6g+tO7dKmXp0oERQrIqgS4LDuO9S/hS/SlwaALYbjrTHJkPlA4yOcdcUDk08frWiZAIixqFUcCmzHEbHvjipM4GTUUxAXngA5NMDLiAk1OQhsiBAh/3m5P6YqhdSXEVxM6kFScZz82PQD+taenqfIeZuGmcyYx0B6fpinTm1tg1xMUQ93PepZRyeqqUja5a1nWcrsVzIzFs8YKjg59DkVFY39ysskcU/2u5gURKHhYbu7Fv7p6Ak9cdK2Ptxub2WaWB1gtkLgkHP5fTJ/AVZ0tVTTVlZAJZiZXAXHLc/8A1vwoGYV7rGsW1o0l1prMAGLLC+QB654PT2pLS/vvENy1vb77KzjADkrmVuPfgD881tXJ8+4FogBc/M7Y4A7Zpujg2rXNi7F5YJMhmbJZG5U+wzuUf7tK4FvT9MttPTZAhz/E7HLE+5q1I4Uf0qOa7W3XJyWPAUdSaqJOXkOPmY/xdh7CkBayx6UqqAMAn1pqn5celO3Ec0DF5HWk5NGeaMknmgAxxxSrSdqMkdKQiQVIGI6Cog27ipV+tAEgGaXYP8mkHFLmmBKo7mpAcUwYFGSG9qpEj2OKilUSRshJAYEcVIfU1GT2qhEWAihFGAowBVS9WNoGlkj3mEF1HoQKusMGqd0wKiLH3zgj270hmTcr/wASRAjbnu3QFtx+bcQDyP8AZrRdtqeWh+YjA9qLcKFcIAEDYXH+fXNScAkhcZ70mMjRFi6DLHqx6mobi5hgVpWAHGN3c+gpZ7hIo2kkO2NRktWMiyatJucMkA5A6cf40hkqNPqExKnbH0JyRx6fyrThiWJdqjj+dEcSRoEjUKo6AVMOKQB9KccGm03PNAC5PSjJzjFLnNITQA4NTgajFPpASJz6U8HnGagBFSowBB4yemaYEwOfWlpFNOz9KAJjxQD1FBIAox3qyQ3U3OaXOajJ55PFAAx561nzTbXmk6iMYGPXr/hVx2G0kkADvVQRCSBdw+8Q7D9aACIGOBFI5A5xzzTJ50iiZ5SAg5OalYgA54A71gzIdZuSASLFD16eYf8ACkMYok1yZZZV2WSEFFI5c+prYSNUUKgAUdgKEjCKFAAAHFOXrSGLinZ7UlIDmkApJxSEhV3E4AHJNGaDgjB6elAFN9Tt1yELSY/iQfL9NxwufbNQxXMlwryTsscauFCxNu35AI+b8eg/M1fKDfvwNwGM1n2djFHcXVwsIDvMSMfQAnHTJx1oAttLdIFMdvHs6bS+CB+WPwqVYzIMyncSPujoP8apPqIWMMkEjyeYEaLBJUZwTxkf096fdXMoWCIQyqZpSjbRkhQeuR0yMfgT3oAnFtKhxDIIh6Elx+XGPwNSw2reaskszSFeVXACg+vr+ZNDO+B5ceSGAwTjjjJ/z6UsLzlZPMiOVchckDcvrQBd3cUnmCqTpcl5jlWQqRGisVJOO57fh61j/wBn+IP+f+H8z/hQB1/YZppbqKCeKZnB5qyRxJFNLUMeKjBoAium228nPOMc/lSZCAegonXzI8f7Sn8jmq9zE0/ybysfcDq3tQBSuWl1WTyozsswSJHGQZP9ke3qaupGscaogAUDAA7U9UCqFAAUDAHpSHikMTGfrR060vbNMNIBc00EZopB1zQMd+FBphPNLzmkA7Jpy0gBpwFMQyNEj3bEVdzFm2jGT6mpMCjFGKQDhingg0yjNAD80YFMzRmgZfNRMw7HmnFjk1C3DVZI/PFJ2pp+/igk0XGITz7Uwrg09ulMP3aQDTgD3qPOevSjJpCeKQxc9qbSZyaU0AJg0oGaATupwHegCPbzipAuKaOXqX+E0gEA96X1NJmjtTAUHNKRTMUZNIBxIxSZ4ph9aCTxQA7PNGRTM0Zo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627784" y="3501008"/>
            <a:ext cx="6264696" cy="3240360"/>
            <a:chOff x="1475656" y="3429000"/>
            <a:chExt cx="6264696" cy="3240360"/>
          </a:xfrm>
        </p:grpSpPr>
        <p:pic>
          <p:nvPicPr>
            <p:cNvPr id="101380" name="Picture 4" descr="https://timgsa.baidu.com/timg?image&amp;quality=80&amp;size=b9999_10000&amp;sec=1522777825549&amp;di=bf2c60f09a0e29b804cb7fa2f9fbde51&amp;imgtype=0&amp;src=http%3A%2F%2Fimg.zcool.cn%2Fcommunity%2F01daf05858ce50a8012060c8092e69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3429000"/>
              <a:ext cx="2044803" cy="3240360"/>
            </a:xfrm>
            <a:prstGeom prst="rect">
              <a:avLst/>
            </a:prstGeom>
            <a:noFill/>
          </p:spPr>
        </p:pic>
        <p:pic>
          <p:nvPicPr>
            <p:cNvPr id="101386" name="Picture 10" descr="https://timgsa.baidu.com/timg?image&amp;quality=80&amp;size=b9999_10000&amp;sec=1523372230&amp;di=e61d26d9c5296a997622d7d9b6b2f9ed&amp;imgtype=jpg&amp;er=1&amp;src=http%3A%2F%2Fimg.zcool.cn%2Fcommunity%2F01d95f5858ceaea8012060c8abd8f0.JPG%402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8063" y="3429000"/>
              <a:ext cx="1823960" cy="3240360"/>
            </a:xfrm>
            <a:prstGeom prst="rect">
              <a:avLst/>
            </a:prstGeom>
            <a:noFill/>
          </p:spPr>
        </p:pic>
        <p:pic>
          <p:nvPicPr>
            <p:cNvPr id="101388" name="Picture 12" descr="https://timgsa.baidu.com/timg?image&amp;quality=80&amp;size=b9999_10000&amp;sec=1522777957492&amp;di=b600393e248201ffe9863c00b6f23d69&amp;imgtype=0&amp;src=http%3A%2F%2Fhao5191.cn%2Fuploads%2Fallimg%2F180228%2F0Z5059637_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429000"/>
              <a:ext cx="2232248" cy="3226296"/>
            </a:xfrm>
            <a:prstGeom prst="rect">
              <a:avLst/>
            </a:prstGeom>
            <a:noFill/>
          </p:spPr>
        </p:pic>
      </p:grpSp>
      <p:sp>
        <p:nvSpPr>
          <p:cNvPr id="8" name="TextBox 7"/>
          <p:cNvSpPr txBox="1"/>
          <p:nvPr/>
        </p:nvSpPr>
        <p:spPr>
          <a:xfrm>
            <a:off x="7268210" y="774065"/>
            <a:ext cx="1487805" cy="645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</a:rPr>
              <a:t>印刷</a:t>
            </a:r>
            <a:r>
              <a:rPr lang="zh-CN" altLang="en-US" sz="3600" b="1" dirty="0" smtClean="0"/>
              <a:t> </a:t>
            </a:r>
            <a:endParaRPr lang="zh-CN" altLang="en-US" sz="3600" b="1" dirty="0"/>
          </a:p>
        </p:txBody>
      </p:sp>
      <p:sp>
        <p:nvSpPr>
          <p:cNvPr id="2" name="TextBox 7"/>
          <p:cNvSpPr txBox="1"/>
          <p:nvPr/>
        </p:nvSpPr>
        <p:spPr>
          <a:xfrm>
            <a:off x="460375" y="4502150"/>
            <a:ext cx="1920875" cy="64516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素 描</a:t>
            </a:r>
            <a:endParaRPr lang="zh-CN" altLang="en-US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https://timgsa.baidu.com/timg?image&amp;quality=80&amp;size=b10000_10000&amp;sec=1522766956&amp;di=c5e88b2c8ff553f1d70cae94120aa6e7&amp;src=http://pic33.nipic.com/20130922/11100384_103627963000_2.jpg"/>
          <p:cNvPicPr>
            <a:picLocks noChangeAspect="1" noChangeArrowheads="1"/>
          </p:cNvPicPr>
          <p:nvPr/>
        </p:nvPicPr>
        <p:blipFill>
          <a:blip r:embed="rId1" cstate="print"/>
          <a:srcRect l="5405" t="3881" r="3389" b="5560"/>
          <a:stretch>
            <a:fillRect/>
          </a:stretch>
        </p:blipFill>
        <p:spPr bwMode="auto">
          <a:xfrm>
            <a:off x="0" y="1700808"/>
            <a:ext cx="4411264" cy="3284984"/>
          </a:xfrm>
          <a:prstGeom prst="rect">
            <a:avLst/>
          </a:prstGeom>
          <a:noFill/>
        </p:spPr>
      </p:pic>
      <p:pic>
        <p:nvPicPr>
          <p:cNvPr id="100358" name="Picture 6" descr="https://timgsa.baidu.com/timg?image&amp;quality=80&amp;size=b9999_10000&amp;sec=1522777514823&amp;di=f32ac90885517daefe610be9fe3b151a&amp;imgtype=0&amp;src=http%3A%2F%2Fimg.zcool.cn%2Fcommunity%2F01e13959fc067fa801216a4b67922c.jpg%403000w_1l_2o_100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700808"/>
            <a:ext cx="4180523" cy="33123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74115" y="784225"/>
            <a:ext cx="2487930" cy="64516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zh-CN" altLang="en-US" sz="3600" b="1" dirty="0" smtClean="0"/>
              <a:t>豆子粘贴画 </a:t>
            </a:r>
            <a:endParaRPr lang="zh-CN" altLang="en-US" sz="3600" b="1" dirty="0"/>
          </a:p>
        </p:txBody>
      </p:sp>
      <p:sp>
        <p:nvSpPr>
          <p:cNvPr id="2" name="TextBox 7"/>
          <p:cNvSpPr txBox="1"/>
          <p:nvPr/>
        </p:nvSpPr>
        <p:spPr>
          <a:xfrm>
            <a:off x="5346700" y="784225"/>
            <a:ext cx="2487930" cy="64516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水 彩 </a:t>
            </a:r>
            <a:endParaRPr lang="zh-CN" altLang="en-US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沉稳">
  <a:themeElements>
    <a:clrScheme name="沉稳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沉稳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沉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</Words>
  <Application>WPS 演示</Application>
  <PresentationFormat>全屏显示(4:3)</PresentationFormat>
  <Paragraphs>75</Paragraphs>
  <Slides>31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宋体</vt:lpstr>
      <vt:lpstr>Wingdings</vt:lpstr>
      <vt:lpstr>Calibri</vt:lpstr>
      <vt:lpstr>Rockwell</vt:lpstr>
      <vt:lpstr>方正姚体</vt:lpstr>
      <vt:lpstr>Wingdings 2</vt:lpstr>
      <vt:lpstr>Wingdings 2</vt:lpstr>
      <vt:lpstr>黑体</vt:lpstr>
      <vt:lpstr>华文细黑</vt:lpstr>
      <vt:lpstr>微软雅黑</vt:lpstr>
      <vt:lpstr>Arial Unicode MS</vt:lpstr>
      <vt:lpstr>Office 主题</vt:lpstr>
      <vt:lpstr>沉稳</vt:lpstr>
      <vt:lpstr>PowerPoint 演示文稿</vt:lpstr>
      <vt:lpstr>想一想：    这些装饰画作品在室内起了一个什么样的作用？</vt:lpstr>
      <vt:lpstr>PowerPoint 演示文稿</vt:lpstr>
      <vt:lpstr>装饰画的概念</vt:lpstr>
      <vt:lpstr> 小组讨论： 比较以下装饰画作品与写实绘画，总结装饰画在构图、色彩、空间方面的特点。</vt:lpstr>
      <vt:lpstr>PowerPoint 演示文稿</vt:lpstr>
      <vt:lpstr>PowerPoint 演示文稿</vt:lpstr>
      <vt:lpstr>PowerPoint 演示文稿</vt:lpstr>
      <vt:lpstr>PowerPoint 演示文稿</vt:lpstr>
      <vt:lpstr>小组总结： 装饰画在构图、色彩、空间方面的特点。</vt:lpstr>
      <vt:lpstr>小组总结： 装饰画在创作手法上有什么特点？</vt:lpstr>
      <vt:lpstr>小组总结： 装饰画与写实画的区别。</vt:lpstr>
      <vt:lpstr>你还见过怎样的装饰画？</vt:lpstr>
      <vt:lpstr>    欣赏了这么多装饰画，大家有没有发现装饰画的材料与其他绘画有何不同？</vt:lpstr>
      <vt:lpstr>PowerPoint 演示文稿</vt:lpstr>
      <vt:lpstr>PowerPoint 演示文稿</vt:lpstr>
      <vt:lpstr>豆子装饰画</vt:lpstr>
      <vt:lpstr>叶子装饰画</vt:lpstr>
      <vt:lpstr>PowerPoint 演示文稿</vt:lpstr>
      <vt:lpstr>油画装饰画</vt:lpstr>
      <vt:lpstr>综合材料装饰画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构想一下，自己想用哪种材料做装饰画？做什么？为什么？并且准备材料，下节课用。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350546720qqcom</cp:lastModifiedBy>
  <cp:revision>26</cp:revision>
  <dcterms:created xsi:type="dcterms:W3CDTF">2014-03-21T07:36:00Z</dcterms:created>
  <dcterms:modified xsi:type="dcterms:W3CDTF">2018-05-09T06:04:17Z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