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Administrator\Desktop\十三五  课题-高德亮\结题材料-定稿\研究成果\张凤艳-一师一优课\微信图片_201906281429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313638" y="-873478"/>
            <a:ext cx="6372708" cy="84969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1</cp:revision>
  <dcterms:modified xsi:type="dcterms:W3CDTF">2020-11-04T03:37:04Z</dcterms:modified>
</cp:coreProperties>
</file>