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Administrator\Desktop\十三五  课题-高德亮\结题材料-定稿\研究成果\潘秀军-丽泽杯\微信图片_2020110421472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448653" y="-432429"/>
            <a:ext cx="5886654" cy="78488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Administrator</cp:lastModifiedBy>
  <cp:revision>1</cp:revision>
  <dcterms:modified xsi:type="dcterms:W3CDTF">2020-11-04T14:03:47Z</dcterms:modified>
</cp:coreProperties>
</file>