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microsoft.com/office/2007/relationships/media" Target="file:///C:\Users\haibin\Desktop\&#22825;&#27941;&#27426;&#20048;&#35895;_&#39640;&#28165;.mp4" TargetMode="External"/><Relationship Id="rId2" Type="http://schemas.openxmlformats.org/officeDocument/2006/relationships/video" Target="file:///C:\Users\haibin\Desktop\&#22825;&#27941;&#27426;&#20048;&#35895;_&#39640;&#28165;.mp4" TargetMode="Externa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10590"/>
            <a:ext cx="4962525" cy="3812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01930"/>
            <a:ext cx="3347085" cy="4740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天津欢乐谷_高清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3085" y="663575"/>
            <a:ext cx="7853045" cy="447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 descr="QQ截图201905310805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660" y="184150"/>
            <a:ext cx="6590030" cy="47821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35" y="387985"/>
            <a:ext cx="6176645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05" y="149225"/>
            <a:ext cx="5591175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haibin</cp:lastModifiedBy>
  <cp:revision>4</cp:revision>
  <dcterms:created xsi:type="dcterms:W3CDTF">2019-05-30T13:35:00Z</dcterms:created>
  <dcterms:modified xsi:type="dcterms:W3CDTF">2019-05-31T00:14:00Z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2052-11.1.0.8751</vt:lpwstr>
  </property>
</Properties>
</file>