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50" d="100"/>
          <a:sy n="50" d="100"/>
        </p:scale>
        <p:origin x="53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AE998E-03AB-4CBC-A2B5-A8A8474D8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3F61B6-6264-4A2B-9D3D-803154230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9E2458-2B78-4C1C-8047-92A53DCC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9CDEFE-4E07-4E6F-B47C-DF4DE3C6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739D52-F3C1-4BCE-A66D-2DA4E0D2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16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60AC8-40E3-4047-BD20-6E772085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83C4A7-BCFD-4040-A38D-84047B28D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F24690-0FE5-4258-AA52-924C1837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DC06DB-A6A5-4A53-A55E-B75D36CF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4BA8FB-17DD-42C2-BF97-09B0EFC5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AB1BB-1B95-44C4-84D7-42E5FD1E9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ADCB32-13DC-481D-A5C4-8E659CC32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260547-B666-4C71-A446-F89CC557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D4467B-0056-4ED8-B6B2-6EA392CE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01B202-B845-4B28-950F-30F8696C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40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49A2F-2C73-44EB-BCCC-2B5DB60F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E16B7D-247D-4DBB-97FC-0FCDA5DEA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E99E82-B18A-4140-A627-97838F08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01104-C85D-4CAF-8B4F-251452C8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7EECEE-60F9-4840-B79F-602B559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3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A6713E-4F50-461E-BA19-AE41F28A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6F0D92-5FB9-4A68-BD27-18B3E4E12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B6E05E-FAB2-4210-B543-C529C063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2F62EC-52D7-4A6A-8591-C48E8362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DE0A48-F559-4A4A-A065-F57B3C62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B3C6D-7666-46EC-B236-5EA32E68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D8C38-D253-4095-B9B7-B3379E9E5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856223-37EA-4856-BFA9-3733D5AB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004667-3C7B-48B4-A54E-D38EB3BB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77F67E-F684-46DA-B60F-A7B602D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62DD88-DD5B-421B-BCD5-89155092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18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D2253F-A172-43D7-AF58-F54AE1D5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37D8F3-2DDB-4085-8CEA-CE500087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7737D6-9BD2-4CA9-BE1F-BB1AD7F51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A7854C-11EA-42C4-A329-AB3FD3D8F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BE1796-39CE-4E2A-A9F1-125CCB03D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C9C2CA-EB70-4084-BE00-CA0BE408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34A630-43B1-45AD-B915-95470FF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6EA3F2-B1FC-4EEF-8B65-95010BCB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2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70594-8F9F-46F6-8C53-D6515994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EF1CD6-B617-41FD-A389-A2B71AAE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376511-9244-4CD9-B593-6DEC30E5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DA043B-BE1F-4766-AF7A-30E0DEA2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1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FFD77E-7D28-4671-9363-65566C0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D0C13E-A0EB-4897-85BD-5437D9AF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BB2B6E-ADDF-4BC6-97F8-659966B4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04670-3A51-40C6-A132-33429B59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112C1D-C49E-42AA-AB32-AA4564C9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5591EF-7B3B-4F94-AD94-AF51CEF4A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122F9D-1F23-4A2E-A174-6D0C2A57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86201E-001B-45CC-A411-B3D4C4E5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FF3AA3-D571-419C-9948-0F293A10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44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6DEBC7-D7DF-4894-B83E-5A3E7AC3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AA88A4-292B-4620-B4D2-6FE92EBEC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20166C-0668-417B-8B47-5E6CEE438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55D195-A00E-443A-8EB6-7227CB92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2ABB04-39BE-4B88-BA23-F62BD9C6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67CCD3-BCB4-4AFE-B943-C177F7CD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313590-DF92-465E-AE55-7ECB8E54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3EE80E-0189-41D7-AB5F-050AF794C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A358F3-7A08-481D-95A0-A3D901915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C9C9-20AB-4AC3-A84F-4792A2E3B01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C269DB-7F5C-4BD0-A000-56ADA5E37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38C6F4-9506-45A8-8A53-BE1084B32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5C04-C12A-47DB-B424-1DBEB3367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4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554-43D0-4E0D-B452-50B26C201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3CC9AD-154B-45F6-B1E8-B6C09224B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D88328-D7D0-4939-9015-368B2EA54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41" y="0"/>
            <a:ext cx="9775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6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B727E-0B0D-41CC-8D12-90234997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10D3837-1233-4180-BE27-855E8C573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" y="0"/>
            <a:ext cx="11768132" cy="7633388"/>
          </a:xfrm>
        </p:spPr>
      </p:pic>
    </p:spTree>
    <p:extLst>
      <p:ext uri="{BB962C8B-B14F-4D97-AF65-F5344CB8AC3E}">
        <p14:creationId xmlns:p14="http://schemas.microsoft.com/office/powerpoint/2010/main" val="190209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2ADD8-50F6-4748-8B8D-5E99E131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D8298E4-B08C-4AB9-A30C-499E5176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2" y="198120"/>
            <a:ext cx="11612088" cy="5978843"/>
          </a:xfrm>
        </p:spPr>
      </p:pic>
    </p:spTree>
    <p:extLst>
      <p:ext uri="{BB962C8B-B14F-4D97-AF65-F5344CB8AC3E}">
        <p14:creationId xmlns:p14="http://schemas.microsoft.com/office/powerpoint/2010/main" val="384306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65A0-C4E2-45F1-B3A1-1AA6A848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4553215-304B-4FAD-99AB-C567D1199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1" y="-198120"/>
            <a:ext cx="12244087" cy="6690995"/>
          </a:xfrm>
        </p:spPr>
      </p:pic>
    </p:spTree>
    <p:extLst>
      <p:ext uri="{BB962C8B-B14F-4D97-AF65-F5344CB8AC3E}">
        <p14:creationId xmlns:p14="http://schemas.microsoft.com/office/powerpoint/2010/main" val="419020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64595-21AA-4741-A549-ADAB0524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6875D5F-844B-47D1-A991-EEA8F132C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-1572041"/>
            <a:ext cx="11521440" cy="8430041"/>
          </a:xfrm>
        </p:spPr>
      </p:pic>
    </p:spTree>
    <p:extLst>
      <p:ext uri="{BB962C8B-B14F-4D97-AF65-F5344CB8AC3E}">
        <p14:creationId xmlns:p14="http://schemas.microsoft.com/office/powerpoint/2010/main" val="56218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8BEFF-A271-4E75-A74E-31C8A160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72252-6D29-41EA-8CF5-7CDE61A2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66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26D5F-237A-4D39-8E91-E9E6CAAA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2DA784-649E-4257-B9B7-30C8F94C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6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3A690-7AA7-4238-B442-0E65008E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7C9D20-E8EC-4359-8FE5-48E910B59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64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4A162-D1EB-4967-AA0B-D7D13420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2EF405-4AE6-4390-9DB0-85AB9B560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74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BF694-F81A-4CCF-890B-DBDA5B82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9FB5B3-C8B6-4E81-8750-049EA8E71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24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3A8DE-EB3B-4BEA-A451-272265CC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CA252-F4A3-4BC4-ACFB-DDC69084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51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6F207-14F9-4977-8062-1CD04775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FE38733-0DAD-4EDD-B9C9-85E09AB29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16" y="365125"/>
            <a:ext cx="11887595" cy="7037528"/>
          </a:xfrm>
        </p:spPr>
      </p:pic>
    </p:spTree>
    <p:extLst>
      <p:ext uri="{BB962C8B-B14F-4D97-AF65-F5344CB8AC3E}">
        <p14:creationId xmlns:p14="http://schemas.microsoft.com/office/powerpoint/2010/main" val="2994103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F0431A-9692-4BA0-8988-1BC13709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09071F-3D7F-416E-95B4-CEF2C4BD8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76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221EF-4625-402E-AAC7-BF289468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907801-DADB-47ED-AC60-DDFE5F40B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27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CB42-C729-4769-B32B-3619EF2C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4CA8D-D50B-484E-8F40-3C07C9A49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30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78204-4DE4-4BA2-99DC-89445CD0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C5C9A7-7AC3-450B-B33C-54F5F684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60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9A2B7E-7F3A-40BF-9C9F-1411F49A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5CCC8A-4CD5-48A3-A41C-6D23FBE64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37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E70BC-70EF-4C26-9378-E3B5F09E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CC637A-E55C-4FDD-8A63-5C9A14F39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25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547746-D1E1-42AD-95A5-CD4CDE24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2CE784-1A57-4AC5-ABCD-FDE79DC86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280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E4599D-95A3-428E-A8B8-29DB2047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7A5FC9-BC66-40B6-AC12-C54A4592C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57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0A0EF-7109-4606-A6F0-B5D5351E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A9EFA03-C827-4883-92E3-1A24D81D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9492"/>
            <a:ext cx="10713720" cy="7481962"/>
          </a:xfrm>
        </p:spPr>
      </p:pic>
    </p:spTree>
    <p:extLst>
      <p:ext uri="{BB962C8B-B14F-4D97-AF65-F5344CB8AC3E}">
        <p14:creationId xmlns:p14="http://schemas.microsoft.com/office/powerpoint/2010/main" val="220574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E489A-8A08-43EE-A849-4C6A95AA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667E460-B7A9-4DC1-93B0-5C639C1CC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" y="167640"/>
            <a:ext cx="11933003" cy="7696744"/>
          </a:xfrm>
        </p:spPr>
      </p:pic>
    </p:spTree>
    <p:extLst>
      <p:ext uri="{BB962C8B-B14F-4D97-AF65-F5344CB8AC3E}">
        <p14:creationId xmlns:p14="http://schemas.microsoft.com/office/powerpoint/2010/main" val="331817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03ED5-347A-41C0-BDA2-ACCEBBCD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9C3ED49-5D55-4194-AF51-8C1A907C5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0" y="0"/>
            <a:ext cx="11641040" cy="8025201"/>
          </a:xfrm>
        </p:spPr>
      </p:pic>
    </p:spTree>
    <p:extLst>
      <p:ext uri="{BB962C8B-B14F-4D97-AF65-F5344CB8AC3E}">
        <p14:creationId xmlns:p14="http://schemas.microsoft.com/office/powerpoint/2010/main" val="323389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FC182-2A6A-4CC3-9009-CDC54CB0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40EFB72-C727-4FF7-8C8A-2688C6E22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-290195"/>
            <a:ext cx="11216640" cy="7821283"/>
          </a:xfrm>
        </p:spPr>
      </p:pic>
    </p:spTree>
    <p:extLst>
      <p:ext uri="{BB962C8B-B14F-4D97-AF65-F5344CB8AC3E}">
        <p14:creationId xmlns:p14="http://schemas.microsoft.com/office/powerpoint/2010/main" val="23110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16E50-FC6B-4250-BACB-24948755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3E80273-B03D-45B1-BC5C-72819836B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" y="-472226"/>
            <a:ext cx="11856031" cy="7802452"/>
          </a:xfrm>
        </p:spPr>
      </p:pic>
    </p:spTree>
    <p:extLst>
      <p:ext uri="{BB962C8B-B14F-4D97-AF65-F5344CB8AC3E}">
        <p14:creationId xmlns:p14="http://schemas.microsoft.com/office/powerpoint/2010/main" val="215881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B772-8100-4824-ACBE-2320D4DC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B166D26-3F79-481A-B86E-1994A64B7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7" y="0"/>
            <a:ext cx="11874613" cy="7568093"/>
          </a:xfrm>
        </p:spPr>
      </p:pic>
    </p:spTree>
    <p:extLst>
      <p:ext uri="{BB962C8B-B14F-4D97-AF65-F5344CB8AC3E}">
        <p14:creationId xmlns:p14="http://schemas.microsoft.com/office/powerpoint/2010/main" val="179212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F73B5-7B8A-410D-8D4A-51B10C3C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AE006FE-53F7-4058-B8A4-006D3330C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0"/>
            <a:ext cx="11551920" cy="7502858"/>
          </a:xfrm>
        </p:spPr>
      </p:pic>
    </p:spTree>
    <p:extLst>
      <p:ext uri="{BB962C8B-B14F-4D97-AF65-F5344CB8AC3E}">
        <p14:creationId xmlns:p14="http://schemas.microsoft.com/office/powerpoint/2010/main" val="36610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逸 王</dc:creator>
  <cp:lastModifiedBy>逸 王</cp:lastModifiedBy>
  <cp:revision>2</cp:revision>
  <dcterms:created xsi:type="dcterms:W3CDTF">2020-11-11T11:55:22Z</dcterms:created>
  <dcterms:modified xsi:type="dcterms:W3CDTF">2020-11-11T12:07:20Z</dcterms:modified>
</cp:coreProperties>
</file>