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67" r:id="rId2"/>
    <p:sldId id="469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77" r:id="rId27"/>
    <p:sldId id="278" r:id="rId28"/>
    <p:sldId id="266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25" r:id="rId176"/>
    <p:sldId id="426" r:id="rId177"/>
    <p:sldId id="427" r:id="rId178"/>
    <p:sldId id="428" r:id="rId179"/>
    <p:sldId id="429" r:id="rId180"/>
    <p:sldId id="430" r:id="rId181"/>
    <p:sldId id="431" r:id="rId182"/>
    <p:sldId id="432" r:id="rId183"/>
    <p:sldId id="433" r:id="rId184"/>
    <p:sldId id="434" r:id="rId185"/>
    <p:sldId id="435" r:id="rId186"/>
    <p:sldId id="436" r:id="rId187"/>
    <p:sldId id="437" r:id="rId188"/>
    <p:sldId id="438" r:id="rId189"/>
    <p:sldId id="439" r:id="rId190"/>
    <p:sldId id="440" r:id="rId191"/>
    <p:sldId id="441" r:id="rId192"/>
    <p:sldId id="442" r:id="rId193"/>
    <p:sldId id="443" r:id="rId194"/>
    <p:sldId id="444" r:id="rId195"/>
    <p:sldId id="445" r:id="rId196"/>
    <p:sldId id="446" r:id="rId197"/>
    <p:sldId id="447" r:id="rId198"/>
    <p:sldId id="448" r:id="rId199"/>
    <p:sldId id="449" r:id="rId200"/>
    <p:sldId id="450" r:id="rId201"/>
    <p:sldId id="451" r:id="rId202"/>
    <p:sldId id="452" r:id="rId203"/>
    <p:sldId id="453" r:id="rId204"/>
    <p:sldId id="454" r:id="rId205"/>
    <p:sldId id="455" r:id="rId206"/>
    <p:sldId id="456" r:id="rId207"/>
    <p:sldId id="457" r:id="rId208"/>
    <p:sldId id="458" r:id="rId209"/>
    <p:sldId id="459" r:id="rId210"/>
    <p:sldId id="460" r:id="rId211"/>
    <p:sldId id="461" r:id="rId212"/>
    <p:sldId id="462" r:id="rId213"/>
    <p:sldId id="463" r:id="rId214"/>
    <p:sldId id="464" r:id="rId215"/>
    <p:sldId id="465" r:id="rId216"/>
    <p:sldId id="512" r:id="rId217"/>
    <p:sldId id="513" r:id="rId218"/>
    <p:sldId id="514" r:id="rId219"/>
    <p:sldId id="515" r:id="rId220"/>
    <p:sldId id="516" r:id="rId221"/>
    <p:sldId id="517" r:id="rId222"/>
    <p:sldId id="518" r:id="rId223"/>
    <p:sldId id="519" r:id="rId224"/>
    <p:sldId id="520" r:id="rId225"/>
    <p:sldId id="521" r:id="rId226"/>
    <p:sldId id="522" r:id="rId227"/>
    <p:sldId id="523" r:id="rId228"/>
    <p:sldId id="524" r:id="rId229"/>
    <p:sldId id="525" r:id="rId230"/>
    <p:sldId id="526" r:id="rId231"/>
    <p:sldId id="527" r:id="rId232"/>
    <p:sldId id="528" r:id="rId233"/>
    <p:sldId id="529" r:id="rId234"/>
    <p:sldId id="530" r:id="rId235"/>
    <p:sldId id="531" r:id="rId236"/>
    <p:sldId id="532" r:id="rId237"/>
    <p:sldId id="533" r:id="rId238"/>
    <p:sldId id="534" r:id="rId239"/>
    <p:sldId id="535" r:id="rId240"/>
    <p:sldId id="536" r:id="rId241"/>
    <p:sldId id="537" r:id="rId242"/>
    <p:sldId id="538" r:id="rId243"/>
    <p:sldId id="539" r:id="rId244"/>
    <p:sldId id="540" r:id="rId245"/>
    <p:sldId id="541" r:id="rId246"/>
    <p:sldId id="542" r:id="rId247"/>
    <p:sldId id="543" r:id="rId248"/>
    <p:sldId id="544" r:id="rId249"/>
    <p:sldId id="545" r:id="rId250"/>
    <p:sldId id="546" r:id="rId251"/>
    <p:sldId id="547" r:id="rId252"/>
    <p:sldId id="548" r:id="rId253"/>
    <p:sldId id="549" r:id="rId254"/>
    <p:sldId id="550" r:id="rId255"/>
    <p:sldId id="551" r:id="rId256"/>
    <p:sldId id="552" r:id="rId257"/>
    <p:sldId id="553" r:id="rId258"/>
    <p:sldId id="554" r:id="rId259"/>
    <p:sldId id="555" r:id="rId260"/>
    <p:sldId id="556" r:id="rId261"/>
    <p:sldId id="557" r:id="rId262"/>
    <p:sldId id="558" r:id="rId263"/>
    <p:sldId id="559" r:id="rId264"/>
    <p:sldId id="560" r:id="rId265"/>
    <p:sldId id="561" r:id="rId266"/>
    <p:sldId id="562" r:id="rId267"/>
    <p:sldId id="563" r:id="rId268"/>
    <p:sldId id="564" r:id="rId269"/>
    <p:sldId id="565" r:id="rId270"/>
    <p:sldId id="566" r:id="rId271"/>
    <p:sldId id="567" r:id="rId272"/>
    <p:sldId id="568" r:id="rId273"/>
    <p:sldId id="569" r:id="rId274"/>
    <p:sldId id="570" r:id="rId275"/>
    <p:sldId id="571" r:id="rId276"/>
    <p:sldId id="572" r:id="rId277"/>
    <p:sldId id="573" r:id="rId278"/>
    <p:sldId id="574" r:id="rId279"/>
    <p:sldId id="575" r:id="rId280"/>
    <p:sldId id="576" r:id="rId281"/>
    <p:sldId id="577" r:id="rId282"/>
    <p:sldId id="578" r:id="rId283"/>
    <p:sldId id="579" r:id="rId284"/>
    <p:sldId id="580" r:id="rId285"/>
    <p:sldId id="581" r:id="rId286"/>
    <p:sldId id="582" r:id="rId287"/>
    <p:sldId id="583" r:id="rId288"/>
    <p:sldId id="584" r:id="rId289"/>
    <p:sldId id="585" r:id="rId290"/>
    <p:sldId id="586" r:id="rId291"/>
    <p:sldId id="587" r:id="rId292"/>
    <p:sldId id="588" r:id="rId293"/>
    <p:sldId id="589" r:id="rId294"/>
    <p:sldId id="590" r:id="rId295"/>
    <p:sldId id="591" r:id="rId296"/>
    <p:sldId id="592" r:id="rId297"/>
    <p:sldId id="593" r:id="rId298"/>
    <p:sldId id="594" r:id="rId299"/>
    <p:sldId id="595" r:id="rId300"/>
    <p:sldId id="596" r:id="rId301"/>
    <p:sldId id="597" r:id="rId302"/>
    <p:sldId id="598" r:id="rId303"/>
    <p:sldId id="599" r:id="rId304"/>
    <p:sldId id="600" r:id="rId305"/>
    <p:sldId id="601" r:id="rId306"/>
    <p:sldId id="602" r:id="rId307"/>
    <p:sldId id="603" r:id="rId308"/>
    <p:sldId id="604" r:id="rId309"/>
    <p:sldId id="605" r:id="rId310"/>
    <p:sldId id="606" r:id="rId311"/>
    <p:sldId id="607" r:id="rId312"/>
    <p:sldId id="608" r:id="rId313"/>
    <p:sldId id="609" r:id="rId314"/>
    <p:sldId id="610" r:id="rId315"/>
    <p:sldId id="611" r:id="rId316"/>
    <p:sldId id="612" r:id="rId317"/>
    <p:sldId id="613" r:id="rId318"/>
    <p:sldId id="614" r:id="rId319"/>
    <p:sldId id="615" r:id="rId320"/>
    <p:sldId id="616" r:id="rId321"/>
    <p:sldId id="617" r:id="rId322"/>
    <p:sldId id="618" r:id="rId323"/>
    <p:sldId id="619" r:id="rId324"/>
    <p:sldId id="620" r:id="rId325"/>
    <p:sldId id="621" r:id="rId326"/>
    <p:sldId id="622" r:id="rId327"/>
    <p:sldId id="623" r:id="rId328"/>
    <p:sldId id="624" r:id="rId329"/>
    <p:sldId id="625" r:id="rId330"/>
    <p:sldId id="626" r:id="rId331"/>
    <p:sldId id="627" r:id="rId332"/>
    <p:sldId id="628" r:id="rId333"/>
    <p:sldId id="629" r:id="rId334"/>
    <p:sldId id="630" r:id="rId335"/>
    <p:sldId id="631" r:id="rId336"/>
    <p:sldId id="632" r:id="rId337"/>
    <p:sldId id="633" r:id="rId338"/>
    <p:sldId id="634" r:id="rId339"/>
    <p:sldId id="635" r:id="rId340"/>
    <p:sldId id="636" r:id="rId341"/>
    <p:sldId id="637" r:id="rId342"/>
    <p:sldId id="638" r:id="rId343"/>
    <p:sldId id="639" r:id="rId344"/>
    <p:sldId id="640" r:id="rId345"/>
    <p:sldId id="641" r:id="rId346"/>
    <p:sldId id="642" r:id="rId347"/>
    <p:sldId id="643" r:id="rId348"/>
    <p:sldId id="644" r:id="rId349"/>
    <p:sldId id="645" r:id="rId350"/>
    <p:sldId id="646" r:id="rId351"/>
    <p:sldId id="647" r:id="rId352"/>
    <p:sldId id="648" r:id="rId353"/>
    <p:sldId id="649" r:id="rId354"/>
    <p:sldId id="650" r:id="rId355"/>
    <p:sldId id="651" r:id="rId356"/>
    <p:sldId id="652" r:id="rId357"/>
    <p:sldId id="653" r:id="rId358"/>
    <p:sldId id="654" r:id="rId359"/>
    <p:sldId id="655" r:id="rId360"/>
    <p:sldId id="656" r:id="rId361"/>
    <p:sldId id="657" r:id="rId362"/>
    <p:sldId id="658" r:id="rId363"/>
    <p:sldId id="659" r:id="rId364"/>
    <p:sldId id="660" r:id="rId365"/>
    <p:sldId id="661" r:id="rId366"/>
    <p:sldId id="662" r:id="rId367"/>
    <p:sldId id="663" r:id="rId368"/>
    <p:sldId id="664" r:id="rId369"/>
    <p:sldId id="665" r:id="rId370"/>
    <p:sldId id="666" r:id="rId37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7" d="100"/>
          <a:sy n="67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presProps" Target="presProps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theme" Target="theme/theme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tableStyles" Target="tableStyle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45982-E095-46B2-8E64-5C21224ABDD5}" type="datetimeFigureOut">
              <a:rPr lang="zh-CN" altLang="en-US" smtClean="0"/>
              <a:pPr/>
              <a:t>2013-7-8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DFBAE-CEFD-4283-8284-181BEF9BD0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1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0.vml"/><Relationship Id="rId4" Type="http://schemas.openxmlformats.org/officeDocument/2006/relationships/image" Target="../media/image1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1.vml"/><Relationship Id="rId4" Type="http://schemas.openxmlformats.org/officeDocument/2006/relationships/image" Target="../media/image1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2.vml"/><Relationship Id="rId4" Type="http://schemas.openxmlformats.org/officeDocument/2006/relationships/image" Target="../media/image1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3.vml"/><Relationship Id="rId4" Type="http://schemas.openxmlformats.org/officeDocument/2006/relationships/image" Target="../media/image1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4.vml"/><Relationship Id="rId4" Type="http://schemas.openxmlformats.org/officeDocument/2006/relationships/image" Target="../media/image1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5.vml"/><Relationship Id="rId4" Type="http://schemas.openxmlformats.org/officeDocument/2006/relationships/image" Target="../media/image1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6.vml"/><Relationship Id="rId4" Type="http://schemas.openxmlformats.org/officeDocument/2006/relationships/image" Target="../media/image1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7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8.vml"/><Relationship Id="rId4" Type="http://schemas.openxmlformats.org/officeDocument/2006/relationships/image" Target="../media/image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9.vml"/><Relationship Id="rId4" Type="http://schemas.openxmlformats.org/officeDocument/2006/relationships/image" Target="../media/image1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0.vml"/><Relationship Id="rId4" Type="http://schemas.openxmlformats.org/officeDocument/2006/relationships/image" Target="../media/image1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1.vml"/><Relationship Id="rId4" Type="http://schemas.openxmlformats.org/officeDocument/2006/relationships/image" Target="../media/image1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2.vml"/><Relationship Id="rId4" Type="http://schemas.openxmlformats.org/officeDocument/2006/relationships/image" Target="../media/image1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3.vml"/><Relationship Id="rId4" Type="http://schemas.openxmlformats.org/officeDocument/2006/relationships/image" Target="../media/image1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4.vml"/><Relationship Id="rId4" Type="http://schemas.openxmlformats.org/officeDocument/2006/relationships/image" Target="../media/image1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5.vml"/><Relationship Id="rId4" Type="http://schemas.openxmlformats.org/officeDocument/2006/relationships/image" Target="../media/image1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6.vml"/><Relationship Id="rId4" Type="http://schemas.openxmlformats.org/officeDocument/2006/relationships/image" Target="../media/image1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7.v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8.vml"/><Relationship Id="rId4" Type="http://schemas.openxmlformats.org/officeDocument/2006/relationships/image" Target="../media/image1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9.vml"/><Relationship Id="rId4" Type="http://schemas.openxmlformats.org/officeDocument/2006/relationships/image" Target="../media/image1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0.vml"/><Relationship Id="rId4" Type="http://schemas.openxmlformats.org/officeDocument/2006/relationships/image" Target="../media/image1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1.vml"/><Relationship Id="rId4" Type="http://schemas.openxmlformats.org/officeDocument/2006/relationships/image" Target="../media/image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2.vml"/><Relationship Id="rId4" Type="http://schemas.openxmlformats.org/officeDocument/2006/relationships/image" Target="../media/image1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3.vml"/><Relationship Id="rId4" Type="http://schemas.openxmlformats.org/officeDocument/2006/relationships/image" Target="../media/image1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4.vml"/><Relationship Id="rId4" Type="http://schemas.openxmlformats.org/officeDocument/2006/relationships/image" Target="../media/image1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5.vml"/><Relationship Id="rId4" Type="http://schemas.openxmlformats.org/officeDocument/2006/relationships/image" Target="../media/image1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6.vml"/><Relationship Id="rId4" Type="http://schemas.openxmlformats.org/officeDocument/2006/relationships/image" Target="../media/image1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7.v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8.vml"/><Relationship Id="rId4" Type="http://schemas.openxmlformats.org/officeDocument/2006/relationships/image" Target="../media/image1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9.vml"/><Relationship Id="rId4" Type="http://schemas.openxmlformats.org/officeDocument/2006/relationships/image" Target="../media/image1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0.vml"/><Relationship Id="rId4" Type="http://schemas.openxmlformats.org/officeDocument/2006/relationships/image" Target="../media/image1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1.vml"/><Relationship Id="rId4" Type="http://schemas.openxmlformats.org/officeDocument/2006/relationships/image" Target="../media/image1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2.vml"/><Relationship Id="rId4" Type="http://schemas.openxmlformats.org/officeDocument/2006/relationships/image" Target="../media/image1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3.vml"/><Relationship Id="rId4" Type="http://schemas.openxmlformats.org/officeDocument/2006/relationships/image" Target="../media/image1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4.vml"/><Relationship Id="rId4" Type="http://schemas.openxmlformats.org/officeDocument/2006/relationships/image" Target="../media/image1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5.vml"/><Relationship Id="rId4" Type="http://schemas.openxmlformats.org/officeDocument/2006/relationships/image" Target="../media/image1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6.vml"/><Relationship Id="rId4" Type="http://schemas.openxmlformats.org/officeDocument/2006/relationships/image" Target="../media/image1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7.v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8.vml"/><Relationship Id="rId4" Type="http://schemas.openxmlformats.org/officeDocument/2006/relationships/image" Target="../media/image1.e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9.vml"/><Relationship Id="rId4" Type="http://schemas.openxmlformats.org/officeDocument/2006/relationships/image" Target="../media/image1.emf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0.vml"/><Relationship Id="rId4" Type="http://schemas.openxmlformats.org/officeDocument/2006/relationships/image" Target="../media/image1.em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1.vml"/><Relationship Id="rId4" Type="http://schemas.openxmlformats.org/officeDocument/2006/relationships/image" Target="../media/image1.em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2.vml"/><Relationship Id="rId4" Type="http://schemas.openxmlformats.org/officeDocument/2006/relationships/image" Target="../media/image1.e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3.vml"/><Relationship Id="rId4" Type="http://schemas.openxmlformats.org/officeDocument/2006/relationships/image" Target="../media/image1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4.vml"/><Relationship Id="rId4" Type="http://schemas.openxmlformats.org/officeDocument/2006/relationships/image" Target="../media/image1.emf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5.vml"/><Relationship Id="rId4" Type="http://schemas.openxmlformats.org/officeDocument/2006/relationships/image" Target="../media/image1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6.vml"/><Relationship Id="rId4" Type="http://schemas.openxmlformats.org/officeDocument/2006/relationships/image" Target="../media/image1.em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7.v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8.vml"/><Relationship Id="rId4" Type="http://schemas.openxmlformats.org/officeDocument/2006/relationships/image" Target="../media/image1.e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9.vml"/><Relationship Id="rId4" Type="http://schemas.openxmlformats.org/officeDocument/2006/relationships/image" Target="../media/image1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0.vml"/><Relationship Id="rId4" Type="http://schemas.openxmlformats.org/officeDocument/2006/relationships/image" Target="../media/image1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1.vml"/><Relationship Id="rId4" Type="http://schemas.openxmlformats.org/officeDocument/2006/relationships/image" Target="../media/image1.em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2.vml"/><Relationship Id="rId4" Type="http://schemas.openxmlformats.org/officeDocument/2006/relationships/image" Target="../media/image1.emf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3.vml"/><Relationship Id="rId4" Type="http://schemas.openxmlformats.org/officeDocument/2006/relationships/image" Target="../media/image1.emf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4.vml"/><Relationship Id="rId4" Type="http://schemas.openxmlformats.org/officeDocument/2006/relationships/image" Target="../media/image1.e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5.vml"/><Relationship Id="rId4" Type="http://schemas.openxmlformats.org/officeDocument/2006/relationships/image" Target="../media/image1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6.vml"/><Relationship Id="rId4" Type="http://schemas.openxmlformats.org/officeDocument/2006/relationships/image" Target="../media/image1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7.v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8.vml"/><Relationship Id="rId4" Type="http://schemas.openxmlformats.org/officeDocument/2006/relationships/image" Target="../media/image1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9.vml"/><Relationship Id="rId4" Type="http://schemas.openxmlformats.org/officeDocument/2006/relationships/image" Target="../media/image1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0.vml"/><Relationship Id="rId4" Type="http://schemas.openxmlformats.org/officeDocument/2006/relationships/image" Target="../media/image1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1.vml"/><Relationship Id="rId4" Type="http://schemas.openxmlformats.org/officeDocument/2006/relationships/image" Target="../media/image1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2.vml"/><Relationship Id="rId4" Type="http://schemas.openxmlformats.org/officeDocument/2006/relationships/image" Target="../media/image1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3.vml"/><Relationship Id="rId4" Type="http://schemas.openxmlformats.org/officeDocument/2006/relationships/image" Target="../media/image1.emf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4.vml"/><Relationship Id="rId4" Type="http://schemas.openxmlformats.org/officeDocument/2006/relationships/image" Target="../media/image1.emf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5.vml"/><Relationship Id="rId4" Type="http://schemas.openxmlformats.org/officeDocument/2006/relationships/image" Target="../media/image1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6.vml"/><Relationship Id="rId4" Type="http://schemas.openxmlformats.org/officeDocument/2006/relationships/image" Target="../media/image1.emf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7.v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e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8.vml"/><Relationship Id="rId4" Type="http://schemas.openxmlformats.org/officeDocument/2006/relationships/image" Target="../media/image1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9.vml"/><Relationship Id="rId4" Type="http://schemas.openxmlformats.org/officeDocument/2006/relationships/image" Target="../media/image1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0.vml"/><Relationship Id="rId4" Type="http://schemas.openxmlformats.org/officeDocument/2006/relationships/image" Target="../media/image1.emf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1.vml"/><Relationship Id="rId4" Type="http://schemas.openxmlformats.org/officeDocument/2006/relationships/image" Target="../media/image1.emf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2.vml"/><Relationship Id="rId4" Type="http://schemas.openxmlformats.org/officeDocument/2006/relationships/image" Target="../media/image1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3.vml"/><Relationship Id="rId4" Type="http://schemas.openxmlformats.org/officeDocument/2006/relationships/image" Target="../media/image1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4.vml"/><Relationship Id="rId4" Type="http://schemas.openxmlformats.org/officeDocument/2006/relationships/image" Target="../media/image1.emf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5.vml"/><Relationship Id="rId4" Type="http://schemas.openxmlformats.org/officeDocument/2006/relationships/image" Target="../media/image1.emf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6.vml"/><Relationship Id="rId4" Type="http://schemas.openxmlformats.org/officeDocument/2006/relationships/image" Target="../media/image1.emf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7.v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e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8.vml"/><Relationship Id="rId4" Type="http://schemas.openxmlformats.org/officeDocument/2006/relationships/image" Target="../media/image1.emf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9.vml"/><Relationship Id="rId4" Type="http://schemas.openxmlformats.org/officeDocument/2006/relationships/image" Target="../media/image1.emf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0.vml"/><Relationship Id="rId4" Type="http://schemas.openxmlformats.org/officeDocument/2006/relationships/image" Target="../media/image1.emf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1.vml"/><Relationship Id="rId4" Type="http://schemas.openxmlformats.org/officeDocument/2006/relationships/image" Target="../media/image1.emf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2.vml"/><Relationship Id="rId4" Type="http://schemas.openxmlformats.org/officeDocument/2006/relationships/image" Target="../media/image1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3.vml"/><Relationship Id="rId4" Type="http://schemas.openxmlformats.org/officeDocument/2006/relationships/image" Target="../media/image1.e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4.vml"/><Relationship Id="rId4" Type="http://schemas.openxmlformats.org/officeDocument/2006/relationships/image" Target="../media/image1.emf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5.vml"/><Relationship Id="rId4" Type="http://schemas.openxmlformats.org/officeDocument/2006/relationships/image" Target="../media/image1.emf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6.vml"/><Relationship Id="rId4" Type="http://schemas.openxmlformats.org/officeDocument/2006/relationships/image" Target="../media/image1.emf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7.v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8.vml"/><Relationship Id="rId4" Type="http://schemas.openxmlformats.org/officeDocument/2006/relationships/image" Target="../media/image1.emf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9.vml"/><Relationship Id="rId4" Type="http://schemas.openxmlformats.org/officeDocument/2006/relationships/image" Target="../media/image1.emf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0.vml"/><Relationship Id="rId4" Type="http://schemas.openxmlformats.org/officeDocument/2006/relationships/image" Target="../media/image1.emf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1.vml"/><Relationship Id="rId4" Type="http://schemas.openxmlformats.org/officeDocument/2006/relationships/image" Target="../media/image1.emf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2.vml"/><Relationship Id="rId4" Type="http://schemas.openxmlformats.org/officeDocument/2006/relationships/image" Target="../media/image1.emf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3.vml"/><Relationship Id="rId4" Type="http://schemas.openxmlformats.org/officeDocument/2006/relationships/image" Target="../media/image1.e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4.vml"/><Relationship Id="rId4" Type="http://schemas.openxmlformats.org/officeDocument/2006/relationships/image" Target="../media/image1.emf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5.vml"/><Relationship Id="rId4" Type="http://schemas.openxmlformats.org/officeDocument/2006/relationships/image" Target="../media/image1.emf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6.vml"/><Relationship Id="rId4" Type="http://schemas.openxmlformats.org/officeDocument/2006/relationships/image" Target="../media/image1.emf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7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emf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8.vml"/><Relationship Id="rId4" Type="http://schemas.openxmlformats.org/officeDocument/2006/relationships/image" Target="../media/image1.emf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9.vml"/><Relationship Id="rId4" Type="http://schemas.openxmlformats.org/officeDocument/2006/relationships/image" Target="../media/image1.emf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0.vml"/><Relationship Id="rId4" Type="http://schemas.openxmlformats.org/officeDocument/2006/relationships/image" Target="../media/image1.e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1.vml"/><Relationship Id="rId4" Type="http://schemas.openxmlformats.org/officeDocument/2006/relationships/image" Target="../media/image1.emf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2.vml"/><Relationship Id="rId4" Type="http://schemas.openxmlformats.org/officeDocument/2006/relationships/image" Target="../media/image1.emf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3.vml"/><Relationship Id="rId4" Type="http://schemas.openxmlformats.org/officeDocument/2006/relationships/image" Target="../media/image1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4.vml"/><Relationship Id="rId4" Type="http://schemas.openxmlformats.org/officeDocument/2006/relationships/image" Target="../media/image1.emf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5.vml"/><Relationship Id="rId4" Type="http://schemas.openxmlformats.org/officeDocument/2006/relationships/image" Target="../media/image1.emf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6.vml"/><Relationship Id="rId4" Type="http://schemas.openxmlformats.org/officeDocument/2006/relationships/image" Target="../media/image1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7.v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.emf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8.vml"/><Relationship Id="rId4" Type="http://schemas.openxmlformats.org/officeDocument/2006/relationships/image" Target="../media/image1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9.vml"/><Relationship Id="rId4" Type="http://schemas.openxmlformats.org/officeDocument/2006/relationships/image" Target="../media/image1.emf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0.vml"/><Relationship Id="rId4" Type="http://schemas.openxmlformats.org/officeDocument/2006/relationships/image" Target="../media/image1.emf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1.vml"/><Relationship Id="rId4" Type="http://schemas.openxmlformats.org/officeDocument/2006/relationships/image" Target="../media/image1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2.vml"/><Relationship Id="rId4" Type="http://schemas.openxmlformats.org/officeDocument/2006/relationships/image" Target="../media/image1.emf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3.vml"/><Relationship Id="rId4" Type="http://schemas.openxmlformats.org/officeDocument/2006/relationships/image" Target="../media/image1.emf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4.vml"/><Relationship Id="rId4" Type="http://schemas.openxmlformats.org/officeDocument/2006/relationships/image" Target="../media/image1.emf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5.vml"/><Relationship Id="rId4" Type="http://schemas.openxmlformats.org/officeDocument/2006/relationships/image" Target="../media/image1.emf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6.vml"/><Relationship Id="rId4" Type="http://schemas.openxmlformats.org/officeDocument/2006/relationships/image" Target="../media/image1.emf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7.v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emf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8.vml"/><Relationship Id="rId4" Type="http://schemas.openxmlformats.org/officeDocument/2006/relationships/image" Target="../media/image1.emf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9.vml"/><Relationship Id="rId4" Type="http://schemas.openxmlformats.org/officeDocument/2006/relationships/image" Target="../media/image1.e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0.vml"/><Relationship Id="rId4" Type="http://schemas.openxmlformats.org/officeDocument/2006/relationships/image" Target="../media/image1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1.vml"/><Relationship Id="rId4" Type="http://schemas.openxmlformats.org/officeDocument/2006/relationships/image" Target="../media/image1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2.vml"/><Relationship Id="rId4" Type="http://schemas.openxmlformats.org/officeDocument/2006/relationships/image" Target="../media/image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3.vml"/><Relationship Id="rId4" Type="http://schemas.openxmlformats.org/officeDocument/2006/relationships/image" Target="../media/image1.emf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4.vml"/><Relationship Id="rId4" Type="http://schemas.openxmlformats.org/officeDocument/2006/relationships/image" Target="../media/image1.emf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5.vml"/><Relationship Id="rId4" Type="http://schemas.openxmlformats.org/officeDocument/2006/relationships/image" Target="../media/image1.emf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6.vml"/><Relationship Id="rId4" Type="http://schemas.openxmlformats.org/officeDocument/2006/relationships/image" Target="../media/image1.e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7.v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.emf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8.vml"/><Relationship Id="rId4" Type="http://schemas.openxmlformats.org/officeDocument/2006/relationships/image" Target="../media/image1.emf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9.vml"/><Relationship Id="rId4" Type="http://schemas.openxmlformats.org/officeDocument/2006/relationships/image" Target="../media/image1.emf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0.vml"/><Relationship Id="rId4" Type="http://schemas.openxmlformats.org/officeDocument/2006/relationships/image" Target="../media/image1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1.vml"/><Relationship Id="rId4" Type="http://schemas.openxmlformats.org/officeDocument/2006/relationships/image" Target="../media/image1.emf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2.vml"/><Relationship Id="rId4" Type="http://schemas.openxmlformats.org/officeDocument/2006/relationships/image" Target="../media/image1.emf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3.vml"/><Relationship Id="rId4" Type="http://schemas.openxmlformats.org/officeDocument/2006/relationships/image" Target="../media/image1.emf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4.vml"/><Relationship Id="rId4" Type="http://schemas.openxmlformats.org/officeDocument/2006/relationships/image" Target="../media/image1.emf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5.vml"/><Relationship Id="rId4" Type="http://schemas.openxmlformats.org/officeDocument/2006/relationships/image" Target="../media/image1.emf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6.vml"/><Relationship Id="rId4" Type="http://schemas.openxmlformats.org/officeDocument/2006/relationships/image" Target="../media/image1.emf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7.v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.emf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8.vml"/><Relationship Id="rId4" Type="http://schemas.openxmlformats.org/officeDocument/2006/relationships/image" Target="../media/image1.emf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9.vml"/><Relationship Id="rId4" Type="http://schemas.openxmlformats.org/officeDocument/2006/relationships/image" Target="../media/image1.e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0.vml"/><Relationship Id="rId4" Type="http://schemas.openxmlformats.org/officeDocument/2006/relationships/image" Target="../media/image1.e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1.vml"/><Relationship Id="rId4" Type="http://schemas.openxmlformats.org/officeDocument/2006/relationships/image" Target="../media/image1.emf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2.vml"/><Relationship Id="rId4" Type="http://schemas.openxmlformats.org/officeDocument/2006/relationships/image" Target="../media/image1.emf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3.vml"/><Relationship Id="rId4" Type="http://schemas.openxmlformats.org/officeDocument/2006/relationships/image" Target="../media/image1.e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4.vml"/><Relationship Id="rId4" Type="http://schemas.openxmlformats.org/officeDocument/2006/relationships/image" Target="../media/image1.e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5.vml"/><Relationship Id="rId4" Type="http://schemas.openxmlformats.org/officeDocument/2006/relationships/image" Target="../media/image1.emf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6.vml"/><Relationship Id="rId4" Type="http://schemas.openxmlformats.org/officeDocument/2006/relationships/image" Target="../media/image1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7.v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8.vml"/><Relationship Id="rId4" Type="http://schemas.openxmlformats.org/officeDocument/2006/relationships/image" Target="../media/image1.emf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9.vml"/><Relationship Id="rId4" Type="http://schemas.openxmlformats.org/officeDocument/2006/relationships/image" Target="../media/image1.em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0.vml"/><Relationship Id="rId4" Type="http://schemas.openxmlformats.org/officeDocument/2006/relationships/image" Target="../media/image1.emf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1.vml"/><Relationship Id="rId4" Type="http://schemas.openxmlformats.org/officeDocument/2006/relationships/image" Target="../media/image1.emf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2.vml"/><Relationship Id="rId4" Type="http://schemas.openxmlformats.org/officeDocument/2006/relationships/image" Target="../media/image1.emf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3.vml"/><Relationship Id="rId4" Type="http://schemas.openxmlformats.org/officeDocument/2006/relationships/image" Target="../media/image1.emf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4.vml"/><Relationship Id="rId4" Type="http://schemas.openxmlformats.org/officeDocument/2006/relationships/image" Target="../media/image1.em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5.vml"/><Relationship Id="rId4" Type="http://schemas.openxmlformats.org/officeDocument/2006/relationships/image" Target="../media/image1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6.vml"/><Relationship Id="rId4" Type="http://schemas.openxmlformats.org/officeDocument/2006/relationships/image" Target="../media/image1.emf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7.v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.emf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8.vml"/><Relationship Id="rId4" Type="http://schemas.openxmlformats.org/officeDocument/2006/relationships/image" Target="../media/image1.emf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9.vml"/><Relationship Id="rId4" Type="http://schemas.openxmlformats.org/officeDocument/2006/relationships/image" Target="../media/image1.emf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0.vml"/><Relationship Id="rId4" Type="http://schemas.openxmlformats.org/officeDocument/2006/relationships/image" Target="../media/image1.emf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1.vml"/><Relationship Id="rId4" Type="http://schemas.openxmlformats.org/officeDocument/2006/relationships/image" Target="../media/image1.emf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2.vml"/><Relationship Id="rId4" Type="http://schemas.openxmlformats.org/officeDocument/2006/relationships/image" Target="../media/image1.emf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3.vml"/><Relationship Id="rId4" Type="http://schemas.openxmlformats.org/officeDocument/2006/relationships/image" Target="../media/image1.emf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4.vml"/><Relationship Id="rId4" Type="http://schemas.openxmlformats.org/officeDocument/2006/relationships/image" Target="../media/image1.emf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5.vml"/><Relationship Id="rId4" Type="http://schemas.openxmlformats.org/officeDocument/2006/relationships/image" Target="../media/image1.emf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6.vml"/><Relationship Id="rId4" Type="http://schemas.openxmlformats.org/officeDocument/2006/relationships/image" Target="../media/image1.emf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7.vm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.em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8.vml"/><Relationship Id="rId4" Type="http://schemas.openxmlformats.org/officeDocument/2006/relationships/image" Target="../media/image1.em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9.vml"/><Relationship Id="rId4" Type="http://schemas.openxmlformats.org/officeDocument/2006/relationships/image" Target="../media/image1.em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0.vml"/><Relationship Id="rId4" Type="http://schemas.openxmlformats.org/officeDocument/2006/relationships/image" Target="../media/image1.em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1.vml"/><Relationship Id="rId4" Type="http://schemas.openxmlformats.org/officeDocument/2006/relationships/image" Target="../media/image1.em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2.vml"/><Relationship Id="rId4" Type="http://schemas.openxmlformats.org/officeDocument/2006/relationships/image" Target="../media/image1.em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3.vml"/><Relationship Id="rId4" Type="http://schemas.openxmlformats.org/officeDocument/2006/relationships/image" Target="../media/image1.emf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4.vml"/><Relationship Id="rId4" Type="http://schemas.openxmlformats.org/officeDocument/2006/relationships/image" Target="../media/image1.em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5.vml"/><Relationship Id="rId4" Type="http://schemas.openxmlformats.org/officeDocument/2006/relationships/image" Target="../media/image1.em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6.vml"/><Relationship Id="rId4" Type="http://schemas.openxmlformats.org/officeDocument/2006/relationships/image" Target="../media/image1.em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7.v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8.vml"/><Relationship Id="rId4" Type="http://schemas.openxmlformats.org/officeDocument/2006/relationships/image" Target="../media/image1.em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9.vml"/><Relationship Id="rId4" Type="http://schemas.openxmlformats.org/officeDocument/2006/relationships/image" Target="../media/image1.em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0.vml"/><Relationship Id="rId4" Type="http://schemas.openxmlformats.org/officeDocument/2006/relationships/image" Target="../media/image1.emf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1.vml"/><Relationship Id="rId4" Type="http://schemas.openxmlformats.org/officeDocument/2006/relationships/image" Target="../media/image1.em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2.vml"/><Relationship Id="rId4" Type="http://schemas.openxmlformats.org/officeDocument/2006/relationships/image" Target="../media/image1.em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3.vml"/><Relationship Id="rId4" Type="http://schemas.openxmlformats.org/officeDocument/2006/relationships/image" Target="../media/image1.em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4.vml"/><Relationship Id="rId4" Type="http://schemas.openxmlformats.org/officeDocument/2006/relationships/image" Target="../media/image1.emf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5.vml"/><Relationship Id="rId4" Type="http://schemas.openxmlformats.org/officeDocument/2006/relationships/image" Target="../media/image1.emf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6.vml"/><Relationship Id="rId4" Type="http://schemas.openxmlformats.org/officeDocument/2006/relationships/image" Target="../media/image1.em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7.vml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.emf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8.vml"/><Relationship Id="rId4" Type="http://schemas.openxmlformats.org/officeDocument/2006/relationships/image" Target="../media/image1.em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9.vml"/><Relationship Id="rId4" Type="http://schemas.openxmlformats.org/officeDocument/2006/relationships/image" Target="../media/image1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0.vml"/><Relationship Id="rId4" Type="http://schemas.openxmlformats.org/officeDocument/2006/relationships/image" Target="../media/image1.emf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1.vml"/><Relationship Id="rId4" Type="http://schemas.openxmlformats.org/officeDocument/2006/relationships/image" Target="../media/image1.emf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2.vml"/><Relationship Id="rId4" Type="http://schemas.openxmlformats.org/officeDocument/2006/relationships/image" Target="../media/image1.emf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3.vml"/><Relationship Id="rId4" Type="http://schemas.openxmlformats.org/officeDocument/2006/relationships/image" Target="../media/image1.em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4.vml"/><Relationship Id="rId4" Type="http://schemas.openxmlformats.org/officeDocument/2006/relationships/image" Target="../media/image1.emf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5.vml"/><Relationship Id="rId4" Type="http://schemas.openxmlformats.org/officeDocument/2006/relationships/image" Target="../media/image1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6.vml"/><Relationship Id="rId4" Type="http://schemas.openxmlformats.org/officeDocument/2006/relationships/image" Target="../media/image1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7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.emf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8.vml"/><Relationship Id="rId4" Type="http://schemas.openxmlformats.org/officeDocument/2006/relationships/image" Target="../media/image1.emf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9.vml"/><Relationship Id="rId4" Type="http://schemas.openxmlformats.org/officeDocument/2006/relationships/image" Target="../media/image1.emf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0.vml"/><Relationship Id="rId4" Type="http://schemas.openxmlformats.org/officeDocument/2006/relationships/image" Target="../media/image1.emf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1.vml"/><Relationship Id="rId4" Type="http://schemas.openxmlformats.org/officeDocument/2006/relationships/image" Target="../media/image1.em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2.vml"/><Relationship Id="rId4" Type="http://schemas.openxmlformats.org/officeDocument/2006/relationships/image" Target="../media/image1.em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3.vml"/><Relationship Id="rId4" Type="http://schemas.openxmlformats.org/officeDocument/2006/relationships/image" Target="../media/image1.em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4.vml"/><Relationship Id="rId4" Type="http://schemas.openxmlformats.org/officeDocument/2006/relationships/image" Target="../media/image1.emf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5.vml"/><Relationship Id="rId4" Type="http://schemas.openxmlformats.org/officeDocument/2006/relationships/image" Target="../media/image1.em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6.vml"/><Relationship Id="rId4" Type="http://schemas.openxmlformats.org/officeDocument/2006/relationships/image" Target="../media/image1.em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7.vml"/><Relationship Id="rId4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.emf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8.vml"/><Relationship Id="rId4" Type="http://schemas.openxmlformats.org/officeDocument/2006/relationships/image" Target="../media/image1.emf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9.vml"/><Relationship Id="rId4" Type="http://schemas.openxmlformats.org/officeDocument/2006/relationships/image" Target="../media/image1.emf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0.vml"/><Relationship Id="rId4" Type="http://schemas.openxmlformats.org/officeDocument/2006/relationships/image" Target="../media/image1.em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1.vml"/><Relationship Id="rId4" Type="http://schemas.openxmlformats.org/officeDocument/2006/relationships/image" Target="../media/image1.em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2.vml"/><Relationship Id="rId4" Type="http://schemas.openxmlformats.org/officeDocument/2006/relationships/image" Target="../media/image1.emf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3.vml"/><Relationship Id="rId4" Type="http://schemas.openxmlformats.org/officeDocument/2006/relationships/image" Target="../media/image1.em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4.vml"/><Relationship Id="rId4" Type="http://schemas.openxmlformats.org/officeDocument/2006/relationships/image" Target="../media/image1.emf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5.vml"/><Relationship Id="rId4" Type="http://schemas.openxmlformats.org/officeDocument/2006/relationships/image" Target="../media/image1.em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6.vml"/><Relationship Id="rId4" Type="http://schemas.openxmlformats.org/officeDocument/2006/relationships/image" Target="../media/image1.emf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7.vml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.emf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8.vml"/><Relationship Id="rId4" Type="http://schemas.openxmlformats.org/officeDocument/2006/relationships/image" Target="../media/image1.emf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9.vml"/><Relationship Id="rId4" Type="http://schemas.openxmlformats.org/officeDocument/2006/relationships/image" Target="../media/image1.emf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0.vml"/><Relationship Id="rId4" Type="http://schemas.openxmlformats.org/officeDocument/2006/relationships/image" Target="../media/image1.em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1.vml"/><Relationship Id="rId4" Type="http://schemas.openxmlformats.org/officeDocument/2006/relationships/image" Target="../media/image1.em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2.vml"/><Relationship Id="rId4" Type="http://schemas.openxmlformats.org/officeDocument/2006/relationships/image" Target="../media/image1.em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3.vml"/><Relationship Id="rId4" Type="http://schemas.openxmlformats.org/officeDocument/2006/relationships/image" Target="../media/image1.em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4.vml"/><Relationship Id="rId4" Type="http://schemas.openxmlformats.org/officeDocument/2006/relationships/image" Target="../media/image1.em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5.vml"/><Relationship Id="rId4" Type="http://schemas.openxmlformats.org/officeDocument/2006/relationships/image" Target="../media/image1.em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6.vml"/><Relationship Id="rId4" Type="http://schemas.openxmlformats.org/officeDocument/2006/relationships/image" Target="../media/image1.emf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7.vml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.emf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8.vml"/><Relationship Id="rId4" Type="http://schemas.openxmlformats.org/officeDocument/2006/relationships/image" Target="../media/image1.emf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9.vml"/><Relationship Id="rId4" Type="http://schemas.openxmlformats.org/officeDocument/2006/relationships/image" Target="../media/image1.emf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0.vml"/><Relationship Id="rId4" Type="http://schemas.openxmlformats.org/officeDocument/2006/relationships/image" Target="../media/image1.emf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1.vml"/><Relationship Id="rId4" Type="http://schemas.openxmlformats.org/officeDocument/2006/relationships/image" Target="../media/image1.emf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2.vml"/><Relationship Id="rId4" Type="http://schemas.openxmlformats.org/officeDocument/2006/relationships/image" Target="../media/image1.emf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3.vml"/><Relationship Id="rId4" Type="http://schemas.openxmlformats.org/officeDocument/2006/relationships/image" Target="../media/image1.emf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4.vml"/><Relationship Id="rId4" Type="http://schemas.openxmlformats.org/officeDocument/2006/relationships/image" Target="../media/image1.emf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5.vml"/><Relationship Id="rId4" Type="http://schemas.openxmlformats.org/officeDocument/2006/relationships/image" Target="../media/image1.emf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6.vml"/><Relationship Id="rId4" Type="http://schemas.openxmlformats.org/officeDocument/2006/relationships/image" Target="../media/image1.emf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7.vml"/><Relationship Id="rId4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.emf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8.vml"/><Relationship Id="rId4" Type="http://schemas.openxmlformats.org/officeDocument/2006/relationships/image" Target="../media/image1.emf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9.vml"/><Relationship Id="rId4" Type="http://schemas.openxmlformats.org/officeDocument/2006/relationships/image" Target="../media/image1.emf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0.vml"/><Relationship Id="rId4" Type="http://schemas.openxmlformats.org/officeDocument/2006/relationships/image" Target="../media/image1.emf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1.vml"/><Relationship Id="rId4" Type="http://schemas.openxmlformats.org/officeDocument/2006/relationships/image" Target="../media/image1.em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2.vml"/><Relationship Id="rId4" Type="http://schemas.openxmlformats.org/officeDocument/2006/relationships/image" Target="../media/image1.em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3.vml"/><Relationship Id="rId4" Type="http://schemas.openxmlformats.org/officeDocument/2006/relationships/image" Target="../media/image1.em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4.vml"/><Relationship Id="rId4" Type="http://schemas.openxmlformats.org/officeDocument/2006/relationships/image" Target="../media/image1.em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5.vml"/><Relationship Id="rId4" Type="http://schemas.openxmlformats.org/officeDocument/2006/relationships/image" Target="../media/image1.em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6.vml"/><Relationship Id="rId4" Type="http://schemas.openxmlformats.org/officeDocument/2006/relationships/image" Target="../media/image1.em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7.vml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.emf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8.vml"/><Relationship Id="rId4" Type="http://schemas.openxmlformats.org/officeDocument/2006/relationships/image" Target="../media/image1.emf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9.vml"/><Relationship Id="rId4" Type="http://schemas.openxmlformats.org/officeDocument/2006/relationships/image" Target="../media/image1.emf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0.vml"/><Relationship Id="rId4" Type="http://schemas.openxmlformats.org/officeDocument/2006/relationships/image" Target="../media/image1.emf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1.vml"/><Relationship Id="rId4" Type="http://schemas.openxmlformats.org/officeDocument/2006/relationships/image" Target="../media/image1.emf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2.vml"/><Relationship Id="rId4" Type="http://schemas.openxmlformats.org/officeDocument/2006/relationships/image" Target="../media/image1.emf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3.vml"/><Relationship Id="rId4" Type="http://schemas.openxmlformats.org/officeDocument/2006/relationships/image" Target="../media/image1.emf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4.vml"/><Relationship Id="rId4" Type="http://schemas.openxmlformats.org/officeDocument/2006/relationships/image" Target="../media/image1.emf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5.vml"/><Relationship Id="rId4" Type="http://schemas.openxmlformats.org/officeDocument/2006/relationships/image" Target="../media/image1.emf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6.vml"/><Relationship Id="rId4" Type="http://schemas.openxmlformats.org/officeDocument/2006/relationships/image" Target="../media/image1.emf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7.vml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.emf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8.vml"/><Relationship Id="rId4" Type="http://schemas.openxmlformats.org/officeDocument/2006/relationships/image" Target="../media/image1.emf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9.vml"/><Relationship Id="rId4" Type="http://schemas.openxmlformats.org/officeDocument/2006/relationships/image" Target="../media/image1.emf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0.vml"/><Relationship Id="rId4" Type="http://schemas.openxmlformats.org/officeDocument/2006/relationships/image" Target="../media/image1.emf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1.vml"/><Relationship Id="rId4" Type="http://schemas.openxmlformats.org/officeDocument/2006/relationships/image" Target="../media/image1.emf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2.vml"/><Relationship Id="rId4" Type="http://schemas.openxmlformats.org/officeDocument/2006/relationships/image" Target="../media/image1.emf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3.vml"/><Relationship Id="rId4" Type="http://schemas.openxmlformats.org/officeDocument/2006/relationships/image" Target="../media/image1.emf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4.vml"/><Relationship Id="rId4" Type="http://schemas.openxmlformats.org/officeDocument/2006/relationships/image" Target="../media/image1.emf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5.vml"/><Relationship Id="rId4" Type="http://schemas.openxmlformats.org/officeDocument/2006/relationships/image" Target="../media/image1.emf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6.vml"/><Relationship Id="rId4" Type="http://schemas.openxmlformats.org/officeDocument/2006/relationships/image" Target="../media/image1.emf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7.vml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.emf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8.vml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1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1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1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1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1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1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1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1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1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1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1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1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1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1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1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Object 2"/>
          <p:cNvGraphicFramePr>
            <a:graphicFrameLocks noChangeAspect="1"/>
          </p:cNvGraphicFramePr>
          <p:nvPr/>
        </p:nvGraphicFramePr>
        <p:xfrm>
          <a:off x="0" y="88899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8899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8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0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4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5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0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2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2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3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19063" y="-214313"/>
          <a:ext cx="9024937" cy="676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name="幻灯片" r:id="rId3" imgW="4572085" imgH="3429082" progId="PowerPoint.Slide.8">
                  <p:embed/>
                </p:oleObj>
              </mc:Choice>
              <mc:Fallback>
                <p:oleObj name="幻灯片" r:id="rId3" imgW="4572085" imgH="3429082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-214313"/>
                        <a:ext cx="9024937" cy="67691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全屏显示(4:3)</PresentationFormat>
  <Paragraphs>0</Paragraphs>
  <Slides>370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370</vt:i4>
      </vt:variant>
    </vt:vector>
  </HeadingPairs>
  <TitlesOfParts>
    <vt:vector size="372" baseType="lpstr">
      <vt:lpstr>Office 主题</vt:lpstr>
      <vt:lpstr>幻灯片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10</cp:revision>
  <dcterms:created xsi:type="dcterms:W3CDTF">2010-11-09T02:14:19Z</dcterms:created>
  <dcterms:modified xsi:type="dcterms:W3CDTF">2013-07-08T03:31:20Z</dcterms:modified>
</cp:coreProperties>
</file>