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1" r:id="rId2"/>
    <p:sldId id="412" r:id="rId3"/>
    <p:sldId id="410" r:id="rId4"/>
    <p:sldId id="396" r:id="rId5"/>
    <p:sldId id="397" r:id="rId6"/>
    <p:sldId id="413" r:id="rId7"/>
    <p:sldId id="406" r:id="rId8"/>
    <p:sldId id="398" r:id="rId9"/>
    <p:sldId id="399" r:id="rId10"/>
    <p:sldId id="423" r:id="rId11"/>
    <p:sldId id="422" r:id="rId1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chemeClr val="tx1"/>
    </p:penClr>
  </p:showPr>
  <p:clrMru>
    <a:srgbClr val="003399"/>
    <a:srgbClr val="000066"/>
    <a:srgbClr val="FF0000"/>
    <a:srgbClr val="FF3300"/>
    <a:srgbClr val="052CBB"/>
    <a:srgbClr val="FF3399"/>
    <a:srgbClr val="3399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102"/>
      </p:cViewPr>
      <p:guideLst>
        <p:guide orient="horz" pos="2087"/>
        <p:guide pos="28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/>
          <p:nvPr/>
        </p:nvSpPr>
        <p:spPr>
          <a:xfrm>
            <a:off x="4760913" y="20638"/>
            <a:ext cx="4438650" cy="4038600"/>
          </a:xfrm>
          <a:custGeom>
            <a:avLst/>
            <a:gdLst/>
            <a:ahLst/>
            <a:cxnLst/>
            <a:rect l="0" t="0" r="0" b="0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2050"/>
          <p:cNvGrpSpPr>
            <a:grpSpLocks/>
          </p:cNvGrpSpPr>
          <p:nvPr/>
        </p:nvGrpSpPr>
        <p:grpSpPr bwMode="auto">
          <a:xfrm>
            <a:off x="4572000" y="28575"/>
            <a:ext cx="4756150" cy="4338638"/>
            <a:chOff x="0" y="0"/>
            <a:chExt cx="2958" cy="2699"/>
          </a:xfrm>
        </p:grpSpPr>
        <p:sp>
          <p:nvSpPr>
            <p:cNvPr id="6" name="未知"/>
            <p:cNvSpPr/>
            <p:nvPr/>
          </p:nvSpPr>
          <p:spPr>
            <a:xfrm>
              <a:off x="142" y="0"/>
              <a:ext cx="490" cy="187"/>
            </a:xfrm>
            <a:custGeom>
              <a:avLst/>
              <a:gdLst/>
              <a:ahLst/>
              <a:cxnLst/>
              <a:rect l="0" t="0" r="0" b="0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未知"/>
            <p:cNvSpPr>
              <a:spLocks noEditPoints="1"/>
            </p:cNvSpPr>
            <p:nvPr/>
          </p:nvSpPr>
          <p:spPr>
            <a:xfrm>
              <a:off x="0" y="0"/>
              <a:ext cx="2958" cy="2699"/>
            </a:xfrm>
            <a:custGeom>
              <a:avLst/>
              <a:gdLst/>
              <a:ahLst/>
              <a:cxnLst/>
              <a:rect l="0" t="0" r="0" b="0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未知"/>
            <p:cNvSpPr/>
            <p:nvPr/>
          </p:nvSpPr>
          <p:spPr>
            <a:xfrm>
              <a:off x="703" y="1269"/>
              <a:ext cx="238" cy="283"/>
            </a:xfrm>
            <a:custGeom>
              <a:avLst/>
              <a:gdLst/>
              <a:ahLst/>
              <a:cxnLst/>
              <a:rect l="0" t="0" r="0" b="0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未知"/>
            <p:cNvSpPr/>
            <p:nvPr/>
          </p:nvSpPr>
          <p:spPr>
            <a:xfrm>
              <a:off x="485" y="1385"/>
              <a:ext cx="208" cy="379"/>
            </a:xfrm>
            <a:custGeom>
              <a:avLst/>
              <a:gdLst/>
              <a:ahLst/>
              <a:cxnLst/>
              <a:rect l="0" t="0" r="0" b="0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未知"/>
            <p:cNvSpPr/>
            <p:nvPr/>
          </p:nvSpPr>
          <p:spPr>
            <a:xfrm>
              <a:off x="354" y="627"/>
              <a:ext cx="680" cy="318"/>
            </a:xfrm>
            <a:custGeom>
              <a:avLst/>
              <a:gdLst/>
              <a:ahLst/>
              <a:cxnLst/>
              <a:rect l="0" t="0" r="0" b="0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未知"/>
            <p:cNvSpPr/>
            <p:nvPr/>
          </p:nvSpPr>
          <p:spPr>
            <a:xfrm>
              <a:off x="1128" y="1527"/>
              <a:ext cx="493" cy="516"/>
            </a:xfrm>
            <a:custGeom>
              <a:avLst/>
              <a:gdLst/>
              <a:ahLst/>
              <a:cxnLst/>
              <a:rect l="0" t="0" r="0" b="0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未知"/>
            <p:cNvSpPr/>
            <p:nvPr/>
          </p:nvSpPr>
          <p:spPr>
            <a:xfrm>
              <a:off x="2255" y="1006"/>
              <a:ext cx="501" cy="96"/>
            </a:xfrm>
            <a:custGeom>
              <a:avLst/>
              <a:gdLst/>
              <a:ahLst/>
              <a:cxnLst/>
              <a:rect l="0" t="0" r="0" b="0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未知"/>
            <p:cNvSpPr/>
            <p:nvPr/>
          </p:nvSpPr>
          <p:spPr>
            <a:xfrm>
              <a:off x="2422" y="986"/>
              <a:ext cx="385" cy="237"/>
            </a:xfrm>
            <a:custGeom>
              <a:avLst/>
              <a:gdLst/>
              <a:ahLst/>
              <a:cxnLst/>
              <a:rect l="0" t="0" r="0" b="0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未知"/>
            <p:cNvSpPr/>
            <p:nvPr/>
          </p:nvSpPr>
          <p:spPr>
            <a:xfrm>
              <a:off x="2407" y="1183"/>
              <a:ext cx="415" cy="187"/>
            </a:xfrm>
            <a:custGeom>
              <a:avLst/>
              <a:gdLst/>
              <a:ahLst/>
              <a:cxnLst/>
              <a:rect l="0" t="0" r="0" b="0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未知"/>
            <p:cNvSpPr/>
            <p:nvPr/>
          </p:nvSpPr>
          <p:spPr>
            <a:xfrm>
              <a:off x="2083" y="1360"/>
              <a:ext cx="698" cy="167"/>
            </a:xfrm>
            <a:custGeom>
              <a:avLst/>
              <a:gdLst/>
              <a:ahLst/>
              <a:cxnLst/>
              <a:rect l="0" t="0" r="0" b="0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未知"/>
            <p:cNvSpPr/>
            <p:nvPr/>
          </p:nvSpPr>
          <p:spPr>
            <a:xfrm>
              <a:off x="2159" y="1522"/>
              <a:ext cx="567" cy="146"/>
            </a:xfrm>
            <a:custGeom>
              <a:avLst/>
              <a:gdLst/>
              <a:ahLst/>
              <a:cxnLst/>
              <a:rect l="0" t="0" r="0" b="0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未知"/>
            <p:cNvSpPr/>
            <p:nvPr/>
          </p:nvSpPr>
          <p:spPr>
            <a:xfrm>
              <a:off x="2124" y="1638"/>
              <a:ext cx="584" cy="480"/>
            </a:xfrm>
            <a:custGeom>
              <a:avLst/>
              <a:gdLst/>
              <a:ahLst/>
              <a:cxnLst/>
              <a:rect l="0" t="0" r="0" b="0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未知"/>
            <p:cNvSpPr/>
            <p:nvPr/>
          </p:nvSpPr>
          <p:spPr>
            <a:xfrm>
              <a:off x="2503" y="1446"/>
              <a:ext cx="329" cy="854"/>
            </a:xfrm>
            <a:custGeom>
              <a:avLst/>
              <a:gdLst/>
              <a:ahLst/>
              <a:cxnLst/>
              <a:rect l="0" t="0" r="0" b="0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2064"/>
          <p:cNvGrpSpPr>
            <a:grpSpLocks/>
          </p:cNvGrpSpPr>
          <p:nvPr/>
        </p:nvGrpSpPr>
        <p:grpSpPr bwMode="auto">
          <a:xfrm>
            <a:off x="554038" y="36513"/>
            <a:ext cx="7891462" cy="6821487"/>
            <a:chOff x="0" y="0"/>
            <a:chExt cx="4971" cy="4297"/>
          </a:xfrm>
        </p:grpSpPr>
        <p:sp>
          <p:nvSpPr>
            <p:cNvPr id="20" name="矩形 2065"/>
            <p:cNvSpPr/>
            <p:nvPr/>
          </p:nvSpPr>
          <p:spPr>
            <a:xfrm>
              <a:off x="3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未知"/>
            <p:cNvSpPr>
              <a:spLocks noEditPoints="1"/>
            </p:cNvSpPr>
            <p:nvPr/>
          </p:nvSpPr>
          <p:spPr>
            <a:xfrm>
              <a:off x="35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未知"/>
            <p:cNvSpPr>
              <a:spLocks noEditPoints="1"/>
            </p:cNvSpPr>
            <p:nvPr/>
          </p:nvSpPr>
          <p:spPr>
            <a:xfrm>
              <a:off x="35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未知"/>
            <p:cNvSpPr>
              <a:spLocks noEditPoints="1"/>
            </p:cNvSpPr>
            <p:nvPr/>
          </p:nvSpPr>
          <p:spPr>
            <a:xfrm>
              <a:off x="35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未知"/>
            <p:cNvSpPr>
              <a:spLocks noEditPoints="1"/>
            </p:cNvSpPr>
            <p:nvPr/>
          </p:nvSpPr>
          <p:spPr>
            <a:xfrm>
              <a:off x="35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未知"/>
            <p:cNvSpPr>
              <a:spLocks noEditPoints="1"/>
            </p:cNvSpPr>
            <p:nvPr/>
          </p:nvSpPr>
          <p:spPr>
            <a:xfrm>
              <a:off x="35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未知"/>
            <p:cNvSpPr>
              <a:spLocks noEditPoints="1"/>
            </p:cNvSpPr>
            <p:nvPr/>
          </p:nvSpPr>
          <p:spPr>
            <a:xfrm>
              <a:off x="35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未知"/>
            <p:cNvSpPr>
              <a:spLocks noEditPoints="1"/>
            </p:cNvSpPr>
            <p:nvPr/>
          </p:nvSpPr>
          <p:spPr>
            <a:xfrm>
              <a:off x="35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未知"/>
            <p:cNvSpPr>
              <a:spLocks noEditPoints="1"/>
            </p:cNvSpPr>
            <p:nvPr/>
          </p:nvSpPr>
          <p:spPr>
            <a:xfrm>
              <a:off x="35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未知"/>
            <p:cNvSpPr>
              <a:spLocks noEditPoints="1"/>
            </p:cNvSpPr>
            <p:nvPr/>
          </p:nvSpPr>
          <p:spPr>
            <a:xfrm>
              <a:off x="35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未知"/>
            <p:cNvSpPr>
              <a:spLocks noEditPoints="1"/>
            </p:cNvSpPr>
            <p:nvPr/>
          </p:nvSpPr>
          <p:spPr>
            <a:xfrm>
              <a:off x="35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矩形 2076"/>
            <p:cNvSpPr/>
            <p:nvPr/>
          </p:nvSpPr>
          <p:spPr>
            <a:xfrm>
              <a:off x="3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矩形 2077"/>
            <p:cNvSpPr/>
            <p:nvPr/>
          </p:nvSpPr>
          <p:spPr>
            <a:xfrm>
              <a:off x="48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未知"/>
            <p:cNvSpPr>
              <a:spLocks noEditPoints="1"/>
            </p:cNvSpPr>
            <p:nvPr/>
          </p:nvSpPr>
          <p:spPr>
            <a:xfrm>
              <a:off x="48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未知"/>
            <p:cNvSpPr>
              <a:spLocks noEditPoints="1"/>
            </p:cNvSpPr>
            <p:nvPr/>
          </p:nvSpPr>
          <p:spPr>
            <a:xfrm>
              <a:off x="48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未知"/>
            <p:cNvSpPr>
              <a:spLocks noEditPoints="1"/>
            </p:cNvSpPr>
            <p:nvPr/>
          </p:nvSpPr>
          <p:spPr>
            <a:xfrm>
              <a:off x="48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未知"/>
            <p:cNvSpPr>
              <a:spLocks noEditPoints="1"/>
            </p:cNvSpPr>
            <p:nvPr/>
          </p:nvSpPr>
          <p:spPr>
            <a:xfrm>
              <a:off x="48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未知"/>
            <p:cNvSpPr>
              <a:spLocks noEditPoints="1"/>
            </p:cNvSpPr>
            <p:nvPr/>
          </p:nvSpPr>
          <p:spPr>
            <a:xfrm>
              <a:off x="48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未知"/>
            <p:cNvSpPr>
              <a:spLocks noEditPoints="1"/>
            </p:cNvSpPr>
            <p:nvPr/>
          </p:nvSpPr>
          <p:spPr>
            <a:xfrm>
              <a:off x="48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未知"/>
            <p:cNvSpPr>
              <a:spLocks noEditPoints="1"/>
            </p:cNvSpPr>
            <p:nvPr/>
          </p:nvSpPr>
          <p:spPr>
            <a:xfrm>
              <a:off x="48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未知"/>
            <p:cNvSpPr>
              <a:spLocks noEditPoints="1"/>
            </p:cNvSpPr>
            <p:nvPr/>
          </p:nvSpPr>
          <p:spPr>
            <a:xfrm>
              <a:off x="48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未知"/>
            <p:cNvSpPr>
              <a:spLocks noEditPoints="1"/>
            </p:cNvSpPr>
            <p:nvPr/>
          </p:nvSpPr>
          <p:spPr>
            <a:xfrm>
              <a:off x="48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未知"/>
            <p:cNvSpPr>
              <a:spLocks noEditPoints="1"/>
            </p:cNvSpPr>
            <p:nvPr/>
          </p:nvSpPr>
          <p:spPr>
            <a:xfrm>
              <a:off x="48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矩形 2088"/>
            <p:cNvSpPr/>
            <p:nvPr/>
          </p:nvSpPr>
          <p:spPr>
            <a:xfrm>
              <a:off x="48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矩形 2089"/>
            <p:cNvSpPr/>
            <p:nvPr/>
          </p:nvSpPr>
          <p:spPr>
            <a:xfrm>
              <a:off x="93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未知"/>
            <p:cNvSpPr>
              <a:spLocks noEditPoints="1"/>
            </p:cNvSpPr>
            <p:nvPr/>
          </p:nvSpPr>
          <p:spPr>
            <a:xfrm>
              <a:off x="93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未知"/>
            <p:cNvSpPr>
              <a:spLocks noEditPoints="1"/>
            </p:cNvSpPr>
            <p:nvPr/>
          </p:nvSpPr>
          <p:spPr>
            <a:xfrm>
              <a:off x="93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未知"/>
            <p:cNvSpPr>
              <a:spLocks noEditPoints="1"/>
            </p:cNvSpPr>
            <p:nvPr/>
          </p:nvSpPr>
          <p:spPr>
            <a:xfrm>
              <a:off x="93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未知"/>
            <p:cNvSpPr>
              <a:spLocks noEditPoints="1"/>
            </p:cNvSpPr>
            <p:nvPr/>
          </p:nvSpPr>
          <p:spPr>
            <a:xfrm>
              <a:off x="93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未知"/>
            <p:cNvSpPr>
              <a:spLocks noEditPoints="1"/>
            </p:cNvSpPr>
            <p:nvPr/>
          </p:nvSpPr>
          <p:spPr>
            <a:xfrm>
              <a:off x="93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未知"/>
            <p:cNvSpPr>
              <a:spLocks noEditPoints="1"/>
            </p:cNvSpPr>
            <p:nvPr/>
          </p:nvSpPr>
          <p:spPr>
            <a:xfrm>
              <a:off x="93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未知"/>
            <p:cNvSpPr>
              <a:spLocks noEditPoints="1"/>
            </p:cNvSpPr>
            <p:nvPr/>
          </p:nvSpPr>
          <p:spPr>
            <a:xfrm>
              <a:off x="93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未知"/>
            <p:cNvSpPr>
              <a:spLocks noEditPoints="1"/>
            </p:cNvSpPr>
            <p:nvPr/>
          </p:nvSpPr>
          <p:spPr>
            <a:xfrm>
              <a:off x="93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未知"/>
            <p:cNvSpPr>
              <a:spLocks noEditPoints="1"/>
            </p:cNvSpPr>
            <p:nvPr/>
          </p:nvSpPr>
          <p:spPr>
            <a:xfrm>
              <a:off x="93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未知"/>
            <p:cNvSpPr>
              <a:spLocks noEditPoints="1"/>
            </p:cNvSpPr>
            <p:nvPr/>
          </p:nvSpPr>
          <p:spPr>
            <a:xfrm>
              <a:off x="93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矩形 2100"/>
            <p:cNvSpPr/>
            <p:nvPr/>
          </p:nvSpPr>
          <p:spPr>
            <a:xfrm>
              <a:off x="93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矩形 2101"/>
            <p:cNvSpPr/>
            <p:nvPr/>
          </p:nvSpPr>
          <p:spPr>
            <a:xfrm>
              <a:off x="1375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未知"/>
            <p:cNvSpPr>
              <a:spLocks noEditPoints="1"/>
            </p:cNvSpPr>
            <p:nvPr/>
          </p:nvSpPr>
          <p:spPr>
            <a:xfrm>
              <a:off x="1375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未知"/>
            <p:cNvSpPr>
              <a:spLocks noEditPoints="1"/>
            </p:cNvSpPr>
            <p:nvPr/>
          </p:nvSpPr>
          <p:spPr>
            <a:xfrm>
              <a:off x="1375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未知"/>
            <p:cNvSpPr>
              <a:spLocks noEditPoints="1"/>
            </p:cNvSpPr>
            <p:nvPr/>
          </p:nvSpPr>
          <p:spPr>
            <a:xfrm>
              <a:off x="1375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未知"/>
            <p:cNvSpPr>
              <a:spLocks noEditPoints="1"/>
            </p:cNvSpPr>
            <p:nvPr/>
          </p:nvSpPr>
          <p:spPr>
            <a:xfrm>
              <a:off x="1375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未知"/>
            <p:cNvSpPr>
              <a:spLocks noEditPoints="1"/>
            </p:cNvSpPr>
            <p:nvPr/>
          </p:nvSpPr>
          <p:spPr>
            <a:xfrm>
              <a:off x="1375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未知"/>
            <p:cNvSpPr>
              <a:spLocks noEditPoints="1"/>
            </p:cNvSpPr>
            <p:nvPr/>
          </p:nvSpPr>
          <p:spPr>
            <a:xfrm>
              <a:off x="1375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未知"/>
            <p:cNvSpPr>
              <a:spLocks noEditPoints="1"/>
            </p:cNvSpPr>
            <p:nvPr/>
          </p:nvSpPr>
          <p:spPr>
            <a:xfrm>
              <a:off x="1375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未知"/>
            <p:cNvSpPr>
              <a:spLocks noEditPoints="1"/>
            </p:cNvSpPr>
            <p:nvPr/>
          </p:nvSpPr>
          <p:spPr>
            <a:xfrm>
              <a:off x="1375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未知"/>
            <p:cNvSpPr>
              <a:spLocks noEditPoints="1"/>
            </p:cNvSpPr>
            <p:nvPr/>
          </p:nvSpPr>
          <p:spPr>
            <a:xfrm>
              <a:off x="1375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未知"/>
            <p:cNvSpPr>
              <a:spLocks noEditPoints="1"/>
            </p:cNvSpPr>
            <p:nvPr/>
          </p:nvSpPr>
          <p:spPr>
            <a:xfrm>
              <a:off x="1375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矩形 2112"/>
            <p:cNvSpPr/>
            <p:nvPr/>
          </p:nvSpPr>
          <p:spPr>
            <a:xfrm>
              <a:off x="1375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矩形 2113"/>
            <p:cNvSpPr/>
            <p:nvPr/>
          </p:nvSpPr>
          <p:spPr>
            <a:xfrm>
              <a:off x="1820" y="0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未知"/>
            <p:cNvSpPr>
              <a:spLocks noEditPoints="1"/>
            </p:cNvSpPr>
            <p:nvPr/>
          </p:nvSpPr>
          <p:spPr>
            <a:xfrm>
              <a:off x="182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未知"/>
            <p:cNvSpPr>
              <a:spLocks noEditPoints="1"/>
            </p:cNvSpPr>
            <p:nvPr/>
          </p:nvSpPr>
          <p:spPr>
            <a:xfrm>
              <a:off x="182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未知"/>
            <p:cNvSpPr>
              <a:spLocks noEditPoints="1"/>
            </p:cNvSpPr>
            <p:nvPr/>
          </p:nvSpPr>
          <p:spPr>
            <a:xfrm>
              <a:off x="182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未知"/>
            <p:cNvSpPr>
              <a:spLocks noEditPoints="1"/>
            </p:cNvSpPr>
            <p:nvPr/>
          </p:nvSpPr>
          <p:spPr>
            <a:xfrm>
              <a:off x="182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未知"/>
            <p:cNvSpPr>
              <a:spLocks noEditPoints="1"/>
            </p:cNvSpPr>
            <p:nvPr/>
          </p:nvSpPr>
          <p:spPr>
            <a:xfrm>
              <a:off x="182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" name="未知"/>
            <p:cNvSpPr>
              <a:spLocks noEditPoints="1"/>
            </p:cNvSpPr>
            <p:nvPr/>
          </p:nvSpPr>
          <p:spPr>
            <a:xfrm>
              <a:off x="182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未知"/>
            <p:cNvSpPr>
              <a:spLocks noEditPoints="1"/>
            </p:cNvSpPr>
            <p:nvPr/>
          </p:nvSpPr>
          <p:spPr>
            <a:xfrm>
              <a:off x="182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未知"/>
            <p:cNvSpPr>
              <a:spLocks noEditPoints="1"/>
            </p:cNvSpPr>
            <p:nvPr/>
          </p:nvSpPr>
          <p:spPr>
            <a:xfrm>
              <a:off x="182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未知"/>
            <p:cNvSpPr>
              <a:spLocks noEditPoints="1"/>
            </p:cNvSpPr>
            <p:nvPr/>
          </p:nvSpPr>
          <p:spPr>
            <a:xfrm>
              <a:off x="182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未知"/>
            <p:cNvSpPr>
              <a:spLocks noEditPoints="1"/>
            </p:cNvSpPr>
            <p:nvPr/>
          </p:nvSpPr>
          <p:spPr>
            <a:xfrm>
              <a:off x="182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矩形 2124"/>
            <p:cNvSpPr/>
            <p:nvPr/>
          </p:nvSpPr>
          <p:spPr>
            <a:xfrm>
              <a:off x="1820" y="4246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" name="矩形 2125"/>
            <p:cNvSpPr/>
            <p:nvPr/>
          </p:nvSpPr>
          <p:spPr>
            <a:xfrm>
              <a:off x="227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" name="未知"/>
            <p:cNvSpPr>
              <a:spLocks noEditPoints="1"/>
            </p:cNvSpPr>
            <p:nvPr/>
          </p:nvSpPr>
          <p:spPr>
            <a:xfrm>
              <a:off x="227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未知"/>
            <p:cNvSpPr>
              <a:spLocks noEditPoints="1"/>
            </p:cNvSpPr>
            <p:nvPr/>
          </p:nvSpPr>
          <p:spPr>
            <a:xfrm>
              <a:off x="227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" name="未知"/>
            <p:cNvSpPr>
              <a:spLocks noEditPoints="1"/>
            </p:cNvSpPr>
            <p:nvPr/>
          </p:nvSpPr>
          <p:spPr>
            <a:xfrm>
              <a:off x="227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4" name="未知"/>
            <p:cNvSpPr>
              <a:spLocks noEditPoints="1"/>
            </p:cNvSpPr>
            <p:nvPr/>
          </p:nvSpPr>
          <p:spPr>
            <a:xfrm>
              <a:off x="227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" name="未知"/>
            <p:cNvSpPr>
              <a:spLocks noEditPoints="1"/>
            </p:cNvSpPr>
            <p:nvPr/>
          </p:nvSpPr>
          <p:spPr>
            <a:xfrm>
              <a:off x="227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未知"/>
            <p:cNvSpPr>
              <a:spLocks noEditPoints="1"/>
            </p:cNvSpPr>
            <p:nvPr/>
          </p:nvSpPr>
          <p:spPr>
            <a:xfrm>
              <a:off x="227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未知"/>
            <p:cNvSpPr>
              <a:spLocks noEditPoints="1"/>
            </p:cNvSpPr>
            <p:nvPr/>
          </p:nvSpPr>
          <p:spPr>
            <a:xfrm>
              <a:off x="227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未知"/>
            <p:cNvSpPr>
              <a:spLocks noEditPoints="1"/>
            </p:cNvSpPr>
            <p:nvPr/>
          </p:nvSpPr>
          <p:spPr>
            <a:xfrm>
              <a:off x="227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未知"/>
            <p:cNvSpPr>
              <a:spLocks noEditPoints="1"/>
            </p:cNvSpPr>
            <p:nvPr/>
          </p:nvSpPr>
          <p:spPr>
            <a:xfrm>
              <a:off x="227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未知"/>
            <p:cNvSpPr>
              <a:spLocks noEditPoints="1"/>
            </p:cNvSpPr>
            <p:nvPr/>
          </p:nvSpPr>
          <p:spPr>
            <a:xfrm>
              <a:off x="227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矩形 2136"/>
            <p:cNvSpPr/>
            <p:nvPr/>
          </p:nvSpPr>
          <p:spPr>
            <a:xfrm>
              <a:off x="227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矩形 2137"/>
            <p:cNvSpPr/>
            <p:nvPr/>
          </p:nvSpPr>
          <p:spPr>
            <a:xfrm>
              <a:off x="271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未知"/>
            <p:cNvSpPr>
              <a:spLocks noEditPoints="1"/>
            </p:cNvSpPr>
            <p:nvPr/>
          </p:nvSpPr>
          <p:spPr>
            <a:xfrm>
              <a:off x="2716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未知"/>
            <p:cNvSpPr>
              <a:spLocks noEditPoints="1"/>
            </p:cNvSpPr>
            <p:nvPr/>
          </p:nvSpPr>
          <p:spPr>
            <a:xfrm>
              <a:off x="2716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未知"/>
            <p:cNvSpPr>
              <a:spLocks noEditPoints="1"/>
            </p:cNvSpPr>
            <p:nvPr/>
          </p:nvSpPr>
          <p:spPr>
            <a:xfrm>
              <a:off x="2716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未知"/>
            <p:cNvSpPr>
              <a:spLocks noEditPoints="1"/>
            </p:cNvSpPr>
            <p:nvPr/>
          </p:nvSpPr>
          <p:spPr>
            <a:xfrm>
              <a:off x="2716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未知"/>
            <p:cNvSpPr>
              <a:spLocks noEditPoints="1"/>
            </p:cNvSpPr>
            <p:nvPr/>
          </p:nvSpPr>
          <p:spPr>
            <a:xfrm>
              <a:off x="2716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未知"/>
            <p:cNvSpPr>
              <a:spLocks noEditPoints="1"/>
            </p:cNvSpPr>
            <p:nvPr/>
          </p:nvSpPr>
          <p:spPr>
            <a:xfrm>
              <a:off x="2716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未知"/>
            <p:cNvSpPr>
              <a:spLocks noEditPoints="1"/>
            </p:cNvSpPr>
            <p:nvPr/>
          </p:nvSpPr>
          <p:spPr>
            <a:xfrm>
              <a:off x="2716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未知"/>
            <p:cNvSpPr>
              <a:spLocks noEditPoints="1"/>
            </p:cNvSpPr>
            <p:nvPr/>
          </p:nvSpPr>
          <p:spPr>
            <a:xfrm>
              <a:off x="2716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未知"/>
            <p:cNvSpPr>
              <a:spLocks noEditPoints="1"/>
            </p:cNvSpPr>
            <p:nvPr/>
          </p:nvSpPr>
          <p:spPr>
            <a:xfrm>
              <a:off x="2716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未知"/>
            <p:cNvSpPr>
              <a:spLocks noEditPoints="1"/>
            </p:cNvSpPr>
            <p:nvPr/>
          </p:nvSpPr>
          <p:spPr>
            <a:xfrm>
              <a:off x="2716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矩形 2148"/>
            <p:cNvSpPr/>
            <p:nvPr/>
          </p:nvSpPr>
          <p:spPr>
            <a:xfrm>
              <a:off x="271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矩形 2149"/>
            <p:cNvSpPr/>
            <p:nvPr/>
          </p:nvSpPr>
          <p:spPr>
            <a:xfrm>
              <a:off x="316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未知"/>
            <p:cNvSpPr>
              <a:spLocks noEditPoints="1"/>
            </p:cNvSpPr>
            <p:nvPr/>
          </p:nvSpPr>
          <p:spPr>
            <a:xfrm>
              <a:off x="316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" name="未知"/>
            <p:cNvSpPr>
              <a:spLocks noEditPoints="1"/>
            </p:cNvSpPr>
            <p:nvPr/>
          </p:nvSpPr>
          <p:spPr>
            <a:xfrm>
              <a:off x="316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未知"/>
            <p:cNvSpPr>
              <a:spLocks noEditPoints="1"/>
            </p:cNvSpPr>
            <p:nvPr/>
          </p:nvSpPr>
          <p:spPr>
            <a:xfrm>
              <a:off x="316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未知"/>
            <p:cNvSpPr>
              <a:spLocks noEditPoints="1"/>
            </p:cNvSpPr>
            <p:nvPr/>
          </p:nvSpPr>
          <p:spPr>
            <a:xfrm>
              <a:off x="316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未知"/>
            <p:cNvSpPr>
              <a:spLocks noEditPoints="1"/>
            </p:cNvSpPr>
            <p:nvPr/>
          </p:nvSpPr>
          <p:spPr>
            <a:xfrm>
              <a:off x="316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未知"/>
            <p:cNvSpPr>
              <a:spLocks noEditPoints="1"/>
            </p:cNvSpPr>
            <p:nvPr/>
          </p:nvSpPr>
          <p:spPr>
            <a:xfrm>
              <a:off x="316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未知"/>
            <p:cNvSpPr>
              <a:spLocks noEditPoints="1"/>
            </p:cNvSpPr>
            <p:nvPr/>
          </p:nvSpPr>
          <p:spPr>
            <a:xfrm>
              <a:off x="316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未知"/>
            <p:cNvSpPr>
              <a:spLocks noEditPoints="1"/>
            </p:cNvSpPr>
            <p:nvPr/>
          </p:nvSpPr>
          <p:spPr>
            <a:xfrm>
              <a:off x="316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未知"/>
            <p:cNvSpPr>
              <a:spLocks noEditPoints="1"/>
            </p:cNvSpPr>
            <p:nvPr/>
          </p:nvSpPr>
          <p:spPr>
            <a:xfrm>
              <a:off x="316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未知"/>
            <p:cNvSpPr>
              <a:spLocks noEditPoints="1"/>
            </p:cNvSpPr>
            <p:nvPr/>
          </p:nvSpPr>
          <p:spPr>
            <a:xfrm>
              <a:off x="316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矩形 2160"/>
            <p:cNvSpPr/>
            <p:nvPr/>
          </p:nvSpPr>
          <p:spPr>
            <a:xfrm>
              <a:off x="316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矩形 2161"/>
            <p:cNvSpPr/>
            <p:nvPr/>
          </p:nvSpPr>
          <p:spPr>
            <a:xfrm>
              <a:off x="361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未知"/>
            <p:cNvSpPr>
              <a:spLocks noEditPoints="1"/>
            </p:cNvSpPr>
            <p:nvPr/>
          </p:nvSpPr>
          <p:spPr>
            <a:xfrm>
              <a:off x="361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未知"/>
            <p:cNvSpPr>
              <a:spLocks noEditPoints="1"/>
            </p:cNvSpPr>
            <p:nvPr/>
          </p:nvSpPr>
          <p:spPr>
            <a:xfrm>
              <a:off x="361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未知"/>
            <p:cNvSpPr>
              <a:spLocks noEditPoints="1"/>
            </p:cNvSpPr>
            <p:nvPr/>
          </p:nvSpPr>
          <p:spPr>
            <a:xfrm>
              <a:off x="361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未知"/>
            <p:cNvSpPr>
              <a:spLocks noEditPoints="1"/>
            </p:cNvSpPr>
            <p:nvPr/>
          </p:nvSpPr>
          <p:spPr>
            <a:xfrm>
              <a:off x="361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未知"/>
            <p:cNvSpPr>
              <a:spLocks noEditPoints="1"/>
            </p:cNvSpPr>
            <p:nvPr/>
          </p:nvSpPr>
          <p:spPr>
            <a:xfrm>
              <a:off x="361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未知"/>
            <p:cNvSpPr>
              <a:spLocks noEditPoints="1"/>
            </p:cNvSpPr>
            <p:nvPr/>
          </p:nvSpPr>
          <p:spPr>
            <a:xfrm>
              <a:off x="361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" name="未知"/>
            <p:cNvSpPr>
              <a:spLocks noEditPoints="1"/>
            </p:cNvSpPr>
            <p:nvPr/>
          </p:nvSpPr>
          <p:spPr>
            <a:xfrm>
              <a:off x="361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" name="未知"/>
            <p:cNvSpPr>
              <a:spLocks noEditPoints="1"/>
            </p:cNvSpPr>
            <p:nvPr/>
          </p:nvSpPr>
          <p:spPr>
            <a:xfrm>
              <a:off x="361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" name="未知"/>
            <p:cNvSpPr>
              <a:spLocks noEditPoints="1"/>
            </p:cNvSpPr>
            <p:nvPr/>
          </p:nvSpPr>
          <p:spPr>
            <a:xfrm>
              <a:off x="361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6" name="未知"/>
            <p:cNvSpPr>
              <a:spLocks noEditPoints="1"/>
            </p:cNvSpPr>
            <p:nvPr/>
          </p:nvSpPr>
          <p:spPr>
            <a:xfrm>
              <a:off x="361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7" name="矩形 2172"/>
            <p:cNvSpPr/>
            <p:nvPr/>
          </p:nvSpPr>
          <p:spPr>
            <a:xfrm>
              <a:off x="361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8" name="矩形 2173"/>
            <p:cNvSpPr/>
            <p:nvPr/>
          </p:nvSpPr>
          <p:spPr>
            <a:xfrm>
              <a:off x="4056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9" name="未知"/>
            <p:cNvSpPr>
              <a:spLocks noEditPoints="1"/>
            </p:cNvSpPr>
            <p:nvPr/>
          </p:nvSpPr>
          <p:spPr>
            <a:xfrm>
              <a:off x="4056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0" name="未知"/>
            <p:cNvSpPr>
              <a:spLocks noEditPoints="1"/>
            </p:cNvSpPr>
            <p:nvPr/>
          </p:nvSpPr>
          <p:spPr>
            <a:xfrm>
              <a:off x="4056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1" name="未知"/>
            <p:cNvSpPr>
              <a:spLocks noEditPoints="1"/>
            </p:cNvSpPr>
            <p:nvPr/>
          </p:nvSpPr>
          <p:spPr>
            <a:xfrm>
              <a:off x="4056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2" name="未知"/>
            <p:cNvSpPr>
              <a:spLocks noEditPoints="1"/>
            </p:cNvSpPr>
            <p:nvPr/>
          </p:nvSpPr>
          <p:spPr>
            <a:xfrm>
              <a:off x="4056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" name="未知"/>
            <p:cNvSpPr>
              <a:spLocks noEditPoints="1"/>
            </p:cNvSpPr>
            <p:nvPr/>
          </p:nvSpPr>
          <p:spPr>
            <a:xfrm>
              <a:off x="4056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4" name="未知"/>
            <p:cNvSpPr>
              <a:spLocks noEditPoints="1"/>
            </p:cNvSpPr>
            <p:nvPr/>
          </p:nvSpPr>
          <p:spPr>
            <a:xfrm>
              <a:off x="4056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5" name="未知"/>
            <p:cNvSpPr>
              <a:spLocks noEditPoints="1"/>
            </p:cNvSpPr>
            <p:nvPr/>
          </p:nvSpPr>
          <p:spPr>
            <a:xfrm>
              <a:off x="4056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6" name="未知"/>
            <p:cNvSpPr>
              <a:spLocks noEditPoints="1"/>
            </p:cNvSpPr>
            <p:nvPr/>
          </p:nvSpPr>
          <p:spPr>
            <a:xfrm>
              <a:off x="4056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7" name="未知"/>
            <p:cNvSpPr>
              <a:spLocks noEditPoints="1"/>
            </p:cNvSpPr>
            <p:nvPr/>
          </p:nvSpPr>
          <p:spPr>
            <a:xfrm>
              <a:off x="4056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8" name="未知"/>
            <p:cNvSpPr>
              <a:spLocks noEditPoints="1"/>
            </p:cNvSpPr>
            <p:nvPr/>
          </p:nvSpPr>
          <p:spPr>
            <a:xfrm>
              <a:off x="4056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9" name="矩形 2184"/>
            <p:cNvSpPr/>
            <p:nvPr/>
          </p:nvSpPr>
          <p:spPr>
            <a:xfrm>
              <a:off x="4056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0" name="矩形 2185"/>
            <p:cNvSpPr/>
            <p:nvPr/>
          </p:nvSpPr>
          <p:spPr>
            <a:xfrm>
              <a:off x="450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1" name="未知"/>
            <p:cNvSpPr>
              <a:spLocks noEditPoints="1"/>
            </p:cNvSpPr>
            <p:nvPr/>
          </p:nvSpPr>
          <p:spPr>
            <a:xfrm>
              <a:off x="450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2" name="未知"/>
            <p:cNvSpPr>
              <a:spLocks noEditPoints="1"/>
            </p:cNvSpPr>
            <p:nvPr/>
          </p:nvSpPr>
          <p:spPr>
            <a:xfrm>
              <a:off x="450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" name="未知"/>
            <p:cNvSpPr>
              <a:spLocks noEditPoints="1"/>
            </p:cNvSpPr>
            <p:nvPr/>
          </p:nvSpPr>
          <p:spPr>
            <a:xfrm>
              <a:off x="450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4" name="未知"/>
            <p:cNvSpPr>
              <a:spLocks noEditPoints="1"/>
            </p:cNvSpPr>
            <p:nvPr/>
          </p:nvSpPr>
          <p:spPr>
            <a:xfrm>
              <a:off x="450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5" name="未知"/>
            <p:cNvSpPr>
              <a:spLocks noEditPoints="1"/>
            </p:cNvSpPr>
            <p:nvPr/>
          </p:nvSpPr>
          <p:spPr>
            <a:xfrm>
              <a:off x="450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6" name="未知"/>
            <p:cNvSpPr>
              <a:spLocks noEditPoints="1"/>
            </p:cNvSpPr>
            <p:nvPr/>
          </p:nvSpPr>
          <p:spPr>
            <a:xfrm>
              <a:off x="450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7" name="未知"/>
            <p:cNvSpPr>
              <a:spLocks noEditPoints="1"/>
            </p:cNvSpPr>
            <p:nvPr/>
          </p:nvSpPr>
          <p:spPr>
            <a:xfrm>
              <a:off x="450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8" name="未知"/>
            <p:cNvSpPr>
              <a:spLocks noEditPoints="1"/>
            </p:cNvSpPr>
            <p:nvPr/>
          </p:nvSpPr>
          <p:spPr>
            <a:xfrm>
              <a:off x="450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9" name="未知"/>
            <p:cNvSpPr>
              <a:spLocks noEditPoints="1"/>
            </p:cNvSpPr>
            <p:nvPr/>
          </p:nvSpPr>
          <p:spPr>
            <a:xfrm>
              <a:off x="450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0" name="未知"/>
            <p:cNvSpPr>
              <a:spLocks noEditPoints="1"/>
            </p:cNvSpPr>
            <p:nvPr/>
          </p:nvSpPr>
          <p:spPr>
            <a:xfrm>
              <a:off x="450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1" name="矩形 2196"/>
            <p:cNvSpPr/>
            <p:nvPr/>
          </p:nvSpPr>
          <p:spPr>
            <a:xfrm>
              <a:off x="450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2" name="矩形 2197"/>
            <p:cNvSpPr/>
            <p:nvPr/>
          </p:nvSpPr>
          <p:spPr>
            <a:xfrm>
              <a:off x="4951" y="0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3" name="未知"/>
            <p:cNvSpPr>
              <a:spLocks noEditPoints="1"/>
            </p:cNvSpPr>
            <p:nvPr/>
          </p:nvSpPr>
          <p:spPr>
            <a:xfrm>
              <a:off x="495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4" name="未知"/>
            <p:cNvSpPr>
              <a:spLocks noEditPoints="1"/>
            </p:cNvSpPr>
            <p:nvPr/>
          </p:nvSpPr>
          <p:spPr>
            <a:xfrm>
              <a:off x="495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5" name="未知"/>
            <p:cNvSpPr>
              <a:spLocks noEditPoints="1"/>
            </p:cNvSpPr>
            <p:nvPr/>
          </p:nvSpPr>
          <p:spPr>
            <a:xfrm>
              <a:off x="495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6" name="未知"/>
            <p:cNvSpPr>
              <a:spLocks noEditPoints="1"/>
            </p:cNvSpPr>
            <p:nvPr/>
          </p:nvSpPr>
          <p:spPr>
            <a:xfrm>
              <a:off x="495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7" name="未知"/>
            <p:cNvSpPr>
              <a:spLocks noEditPoints="1"/>
            </p:cNvSpPr>
            <p:nvPr/>
          </p:nvSpPr>
          <p:spPr>
            <a:xfrm>
              <a:off x="495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未知"/>
            <p:cNvSpPr>
              <a:spLocks noEditPoints="1"/>
            </p:cNvSpPr>
            <p:nvPr/>
          </p:nvSpPr>
          <p:spPr>
            <a:xfrm>
              <a:off x="495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未知"/>
            <p:cNvSpPr>
              <a:spLocks noEditPoints="1"/>
            </p:cNvSpPr>
            <p:nvPr/>
          </p:nvSpPr>
          <p:spPr>
            <a:xfrm>
              <a:off x="495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未知"/>
            <p:cNvSpPr>
              <a:spLocks noEditPoints="1"/>
            </p:cNvSpPr>
            <p:nvPr/>
          </p:nvSpPr>
          <p:spPr>
            <a:xfrm>
              <a:off x="495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未知"/>
            <p:cNvSpPr>
              <a:spLocks noEditPoints="1"/>
            </p:cNvSpPr>
            <p:nvPr/>
          </p:nvSpPr>
          <p:spPr>
            <a:xfrm>
              <a:off x="495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未知"/>
            <p:cNvSpPr>
              <a:spLocks noEditPoints="1"/>
            </p:cNvSpPr>
            <p:nvPr/>
          </p:nvSpPr>
          <p:spPr>
            <a:xfrm>
              <a:off x="495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矩形 2208"/>
            <p:cNvSpPr/>
            <p:nvPr/>
          </p:nvSpPr>
          <p:spPr>
            <a:xfrm>
              <a:off x="4951" y="4246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未知"/>
            <p:cNvSpPr/>
            <p:nvPr/>
          </p:nvSpPr>
          <p:spPr>
            <a:xfrm>
              <a:off x="0" y="3281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65" name="组合 2215"/>
          <p:cNvGrpSpPr>
            <a:grpSpLocks/>
          </p:cNvGrpSpPr>
          <p:nvPr/>
        </p:nvGrpSpPr>
        <p:grpSpPr bwMode="auto">
          <a:xfrm>
            <a:off x="152400" y="4724400"/>
            <a:ext cx="1685925" cy="1557338"/>
            <a:chOff x="0" y="0"/>
            <a:chExt cx="1062" cy="981"/>
          </a:xfrm>
        </p:grpSpPr>
        <p:sp>
          <p:nvSpPr>
            <p:cNvPr id="166" name="未知"/>
            <p:cNvSpPr/>
            <p:nvPr userDrawn="1"/>
          </p:nvSpPr>
          <p:spPr>
            <a:xfrm>
              <a:off x="25" y="0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未知"/>
            <p:cNvSpPr>
              <a:spLocks noEditPoints="1"/>
            </p:cNvSpPr>
            <p:nvPr userDrawn="1"/>
          </p:nvSpPr>
          <p:spPr>
            <a:xfrm>
              <a:off x="0" y="5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未知"/>
            <p:cNvSpPr/>
            <p:nvPr userDrawn="1"/>
          </p:nvSpPr>
          <p:spPr>
            <a:xfrm>
              <a:off x="252" y="470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未知"/>
            <p:cNvSpPr/>
            <p:nvPr userDrawn="1"/>
          </p:nvSpPr>
          <p:spPr>
            <a:xfrm>
              <a:off x="171" y="511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未知"/>
            <p:cNvSpPr/>
            <p:nvPr userDrawn="1"/>
          </p:nvSpPr>
          <p:spPr>
            <a:xfrm>
              <a:off x="126" y="238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未知"/>
            <p:cNvSpPr/>
            <p:nvPr userDrawn="1"/>
          </p:nvSpPr>
          <p:spPr>
            <a:xfrm>
              <a:off x="404" y="561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未知"/>
            <p:cNvSpPr/>
            <p:nvPr userDrawn="1"/>
          </p:nvSpPr>
          <p:spPr>
            <a:xfrm>
              <a:off x="809" y="374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未知"/>
            <p:cNvSpPr/>
            <p:nvPr userDrawn="1"/>
          </p:nvSpPr>
          <p:spPr>
            <a:xfrm>
              <a:off x="869" y="369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未知"/>
            <p:cNvSpPr/>
            <p:nvPr userDrawn="1"/>
          </p:nvSpPr>
          <p:spPr>
            <a:xfrm>
              <a:off x="864" y="420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5" name="未知"/>
            <p:cNvSpPr/>
            <p:nvPr userDrawn="1"/>
          </p:nvSpPr>
          <p:spPr>
            <a:xfrm>
              <a:off x="748" y="501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未知"/>
            <p:cNvSpPr/>
            <p:nvPr userDrawn="1"/>
          </p:nvSpPr>
          <p:spPr>
            <a:xfrm>
              <a:off x="773" y="556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未知"/>
            <p:cNvSpPr/>
            <p:nvPr userDrawn="1"/>
          </p:nvSpPr>
          <p:spPr>
            <a:xfrm>
              <a:off x="763" y="602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未知"/>
            <p:cNvSpPr/>
            <p:nvPr userDrawn="1"/>
          </p:nvSpPr>
          <p:spPr>
            <a:xfrm>
              <a:off x="900" y="521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211" name="标题 2210"/>
          <p:cNvSpPr>
            <a:spLocks noGrp="1" noRot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lvl="0">
              <a:defRPr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215" name="副标题 2214"/>
          <p:cNvSpPr>
            <a:spLocks noGrp="1" noRot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>
              <a:buNone/>
              <a:defRPr kern="1200"/>
            </a:lvl1pPr>
            <a:lvl2pPr marL="457200" lvl="1" indent="-457200" algn="ctr">
              <a:buNone/>
              <a:defRPr kern="1200"/>
            </a:lvl2pPr>
            <a:lvl3pPr marL="914400" lvl="2" indent="-914400" algn="ctr">
              <a:buNone/>
              <a:defRPr kern="1200"/>
            </a:lvl3pPr>
            <a:lvl4pPr marL="1371600" lvl="3" indent="-1371600" algn="ctr">
              <a:buNone/>
              <a:defRPr kern="1200"/>
            </a:lvl4pPr>
            <a:lvl5pPr marL="1828800" lvl="4" indent="-1828800" algn="ctr">
              <a:buNone/>
              <a:defRPr kern="1200"/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179" name="日期占位符 2211"/>
          <p:cNvSpPr>
            <a:spLocks noGrp="1"/>
          </p:cNvSpPr>
          <p:nvPr>
            <p:ph type="dt" sz="half" idx="10"/>
          </p:nvPr>
        </p:nvSpPr>
        <p:spPr>
          <a:xfrm>
            <a:off x="301625" y="6248400"/>
            <a:ext cx="2289175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0" name="页脚占位符 221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1" name="灯片编号占位符 221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289175" cy="47625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0C0D960F-DC78-4ED3-913F-8403DBC04B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F2E9E-831A-45E2-98CF-07AF8BE0D1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8" cy="587057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81784" cy="587057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AE9C-322E-49B4-921A-13C0C94949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759A7-5BC7-49E8-8CAD-C0EC0E5741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464DD-316F-414D-AF01-836BB973E3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995166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600200"/>
            <a:ext cx="3995166" cy="44989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4C374-7DB6-45C7-8C8D-1BF087DAEF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6FDF-67F9-4639-9DCD-C40AC7D454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4FA9-5967-462C-9392-87AAB35A1D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8625-9908-4C98-A995-FF7CA7047B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E9A-EABC-4D76-98D7-5A647D9D4D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27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127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127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AF0C3-B36A-45B7-AE00-2624BA84E2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025"/>
          <p:cNvGrpSpPr>
            <a:grpSpLocks/>
          </p:cNvGrpSpPr>
          <p:nvPr/>
        </p:nvGrpSpPr>
        <p:grpSpPr bwMode="auto">
          <a:xfrm>
            <a:off x="566738" y="0"/>
            <a:ext cx="7891462" cy="6821488"/>
            <a:chOff x="0" y="0"/>
            <a:chExt cx="4971" cy="4297"/>
          </a:xfrm>
        </p:grpSpPr>
        <p:sp>
          <p:nvSpPr>
            <p:cNvPr id="2" name="矩形 1026"/>
            <p:cNvSpPr/>
            <p:nvPr/>
          </p:nvSpPr>
          <p:spPr>
            <a:xfrm>
              <a:off x="35" y="0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" name="未知"/>
            <p:cNvSpPr>
              <a:spLocks noEditPoints="1"/>
            </p:cNvSpPr>
            <p:nvPr/>
          </p:nvSpPr>
          <p:spPr>
            <a:xfrm>
              <a:off x="35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未知"/>
            <p:cNvSpPr>
              <a:spLocks noEditPoints="1"/>
            </p:cNvSpPr>
            <p:nvPr/>
          </p:nvSpPr>
          <p:spPr>
            <a:xfrm>
              <a:off x="35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未知"/>
            <p:cNvSpPr>
              <a:spLocks noEditPoints="1"/>
            </p:cNvSpPr>
            <p:nvPr/>
          </p:nvSpPr>
          <p:spPr>
            <a:xfrm>
              <a:off x="35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未知"/>
            <p:cNvSpPr>
              <a:spLocks noEditPoints="1"/>
            </p:cNvSpPr>
            <p:nvPr/>
          </p:nvSpPr>
          <p:spPr>
            <a:xfrm>
              <a:off x="35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未知"/>
            <p:cNvSpPr>
              <a:spLocks noEditPoints="1"/>
            </p:cNvSpPr>
            <p:nvPr/>
          </p:nvSpPr>
          <p:spPr>
            <a:xfrm>
              <a:off x="35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未知"/>
            <p:cNvSpPr>
              <a:spLocks noEditPoints="1"/>
            </p:cNvSpPr>
            <p:nvPr/>
          </p:nvSpPr>
          <p:spPr>
            <a:xfrm>
              <a:off x="35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未知"/>
            <p:cNvSpPr>
              <a:spLocks noEditPoints="1"/>
            </p:cNvSpPr>
            <p:nvPr/>
          </p:nvSpPr>
          <p:spPr>
            <a:xfrm>
              <a:off x="35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未知"/>
            <p:cNvSpPr>
              <a:spLocks noEditPoints="1"/>
            </p:cNvSpPr>
            <p:nvPr/>
          </p:nvSpPr>
          <p:spPr>
            <a:xfrm>
              <a:off x="35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6" name="未知"/>
            <p:cNvSpPr>
              <a:spLocks noEditPoints="1"/>
            </p:cNvSpPr>
            <p:nvPr/>
          </p:nvSpPr>
          <p:spPr>
            <a:xfrm>
              <a:off x="35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7" name="未知"/>
            <p:cNvSpPr>
              <a:spLocks noEditPoints="1"/>
            </p:cNvSpPr>
            <p:nvPr/>
          </p:nvSpPr>
          <p:spPr>
            <a:xfrm>
              <a:off x="35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8" name="矩形 1037"/>
            <p:cNvSpPr/>
            <p:nvPr/>
          </p:nvSpPr>
          <p:spPr>
            <a:xfrm>
              <a:off x="35" y="4246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9" name="矩形 1038"/>
            <p:cNvSpPr/>
            <p:nvPr/>
          </p:nvSpPr>
          <p:spPr>
            <a:xfrm>
              <a:off x="480" y="0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未知"/>
            <p:cNvSpPr>
              <a:spLocks noEditPoints="1"/>
            </p:cNvSpPr>
            <p:nvPr/>
          </p:nvSpPr>
          <p:spPr>
            <a:xfrm>
              <a:off x="48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1" name="未知"/>
            <p:cNvSpPr>
              <a:spLocks noEditPoints="1"/>
            </p:cNvSpPr>
            <p:nvPr/>
          </p:nvSpPr>
          <p:spPr>
            <a:xfrm>
              <a:off x="48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2" name="未知"/>
            <p:cNvSpPr>
              <a:spLocks noEditPoints="1"/>
            </p:cNvSpPr>
            <p:nvPr/>
          </p:nvSpPr>
          <p:spPr>
            <a:xfrm>
              <a:off x="48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3" name="未知"/>
            <p:cNvSpPr>
              <a:spLocks noEditPoints="1"/>
            </p:cNvSpPr>
            <p:nvPr/>
          </p:nvSpPr>
          <p:spPr>
            <a:xfrm>
              <a:off x="48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4" name="未知"/>
            <p:cNvSpPr>
              <a:spLocks noEditPoints="1"/>
            </p:cNvSpPr>
            <p:nvPr/>
          </p:nvSpPr>
          <p:spPr>
            <a:xfrm>
              <a:off x="48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5" name="未知"/>
            <p:cNvSpPr>
              <a:spLocks noEditPoints="1"/>
            </p:cNvSpPr>
            <p:nvPr/>
          </p:nvSpPr>
          <p:spPr>
            <a:xfrm>
              <a:off x="48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6" name="未知"/>
            <p:cNvSpPr>
              <a:spLocks noEditPoints="1"/>
            </p:cNvSpPr>
            <p:nvPr/>
          </p:nvSpPr>
          <p:spPr>
            <a:xfrm>
              <a:off x="48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7" name="未知"/>
            <p:cNvSpPr>
              <a:spLocks noEditPoints="1"/>
            </p:cNvSpPr>
            <p:nvPr/>
          </p:nvSpPr>
          <p:spPr>
            <a:xfrm>
              <a:off x="48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8" name="未知"/>
            <p:cNvSpPr>
              <a:spLocks noEditPoints="1"/>
            </p:cNvSpPr>
            <p:nvPr/>
          </p:nvSpPr>
          <p:spPr>
            <a:xfrm>
              <a:off x="48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9" name="未知"/>
            <p:cNvSpPr>
              <a:spLocks noEditPoints="1"/>
            </p:cNvSpPr>
            <p:nvPr/>
          </p:nvSpPr>
          <p:spPr>
            <a:xfrm>
              <a:off x="48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0" name="矩形 1049"/>
            <p:cNvSpPr/>
            <p:nvPr/>
          </p:nvSpPr>
          <p:spPr>
            <a:xfrm>
              <a:off x="480" y="4246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1" name="矩形 1050"/>
            <p:cNvSpPr/>
            <p:nvPr/>
          </p:nvSpPr>
          <p:spPr>
            <a:xfrm>
              <a:off x="930" y="0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未知"/>
            <p:cNvSpPr>
              <a:spLocks noEditPoints="1"/>
            </p:cNvSpPr>
            <p:nvPr/>
          </p:nvSpPr>
          <p:spPr>
            <a:xfrm>
              <a:off x="93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3" name="未知"/>
            <p:cNvSpPr>
              <a:spLocks noEditPoints="1"/>
            </p:cNvSpPr>
            <p:nvPr/>
          </p:nvSpPr>
          <p:spPr>
            <a:xfrm>
              <a:off x="93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未知"/>
            <p:cNvSpPr>
              <a:spLocks noEditPoints="1"/>
            </p:cNvSpPr>
            <p:nvPr/>
          </p:nvSpPr>
          <p:spPr>
            <a:xfrm>
              <a:off x="93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5" name="未知"/>
            <p:cNvSpPr>
              <a:spLocks noEditPoints="1"/>
            </p:cNvSpPr>
            <p:nvPr/>
          </p:nvSpPr>
          <p:spPr>
            <a:xfrm>
              <a:off x="93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未知"/>
            <p:cNvSpPr>
              <a:spLocks noEditPoints="1"/>
            </p:cNvSpPr>
            <p:nvPr/>
          </p:nvSpPr>
          <p:spPr>
            <a:xfrm>
              <a:off x="93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7" name="未知"/>
            <p:cNvSpPr>
              <a:spLocks noEditPoints="1"/>
            </p:cNvSpPr>
            <p:nvPr/>
          </p:nvSpPr>
          <p:spPr>
            <a:xfrm>
              <a:off x="93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未知"/>
            <p:cNvSpPr>
              <a:spLocks noEditPoints="1"/>
            </p:cNvSpPr>
            <p:nvPr/>
          </p:nvSpPr>
          <p:spPr>
            <a:xfrm>
              <a:off x="93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9" name="未知"/>
            <p:cNvSpPr>
              <a:spLocks noEditPoints="1"/>
            </p:cNvSpPr>
            <p:nvPr/>
          </p:nvSpPr>
          <p:spPr>
            <a:xfrm>
              <a:off x="93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0" name="未知"/>
            <p:cNvSpPr>
              <a:spLocks noEditPoints="1"/>
            </p:cNvSpPr>
            <p:nvPr/>
          </p:nvSpPr>
          <p:spPr>
            <a:xfrm>
              <a:off x="93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1" name="未知"/>
            <p:cNvSpPr>
              <a:spLocks noEditPoints="1"/>
            </p:cNvSpPr>
            <p:nvPr/>
          </p:nvSpPr>
          <p:spPr>
            <a:xfrm>
              <a:off x="93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2" name="矩形 1061"/>
            <p:cNvSpPr/>
            <p:nvPr/>
          </p:nvSpPr>
          <p:spPr>
            <a:xfrm>
              <a:off x="930" y="4246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3" name="矩形 1062"/>
            <p:cNvSpPr/>
            <p:nvPr/>
          </p:nvSpPr>
          <p:spPr>
            <a:xfrm>
              <a:off x="1375" y="0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4" name="未知"/>
            <p:cNvSpPr>
              <a:spLocks noEditPoints="1"/>
            </p:cNvSpPr>
            <p:nvPr/>
          </p:nvSpPr>
          <p:spPr>
            <a:xfrm>
              <a:off x="1375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5" name="未知"/>
            <p:cNvSpPr>
              <a:spLocks noEditPoints="1"/>
            </p:cNvSpPr>
            <p:nvPr/>
          </p:nvSpPr>
          <p:spPr>
            <a:xfrm>
              <a:off x="1375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6" name="未知"/>
            <p:cNvSpPr>
              <a:spLocks noEditPoints="1"/>
            </p:cNvSpPr>
            <p:nvPr/>
          </p:nvSpPr>
          <p:spPr>
            <a:xfrm>
              <a:off x="1375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7" name="未知"/>
            <p:cNvSpPr>
              <a:spLocks noEditPoints="1"/>
            </p:cNvSpPr>
            <p:nvPr/>
          </p:nvSpPr>
          <p:spPr>
            <a:xfrm>
              <a:off x="1375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8" name="未知"/>
            <p:cNvSpPr>
              <a:spLocks noEditPoints="1"/>
            </p:cNvSpPr>
            <p:nvPr/>
          </p:nvSpPr>
          <p:spPr>
            <a:xfrm>
              <a:off x="1375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9" name="未知"/>
            <p:cNvSpPr>
              <a:spLocks noEditPoints="1"/>
            </p:cNvSpPr>
            <p:nvPr/>
          </p:nvSpPr>
          <p:spPr>
            <a:xfrm>
              <a:off x="1375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0" name="未知"/>
            <p:cNvSpPr>
              <a:spLocks noEditPoints="1"/>
            </p:cNvSpPr>
            <p:nvPr/>
          </p:nvSpPr>
          <p:spPr>
            <a:xfrm>
              <a:off x="1375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1" name="未知"/>
            <p:cNvSpPr>
              <a:spLocks noEditPoints="1"/>
            </p:cNvSpPr>
            <p:nvPr/>
          </p:nvSpPr>
          <p:spPr>
            <a:xfrm>
              <a:off x="1375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2" name="未知"/>
            <p:cNvSpPr>
              <a:spLocks noEditPoints="1"/>
            </p:cNvSpPr>
            <p:nvPr/>
          </p:nvSpPr>
          <p:spPr>
            <a:xfrm>
              <a:off x="1375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3" name="未知"/>
            <p:cNvSpPr>
              <a:spLocks noEditPoints="1"/>
            </p:cNvSpPr>
            <p:nvPr/>
          </p:nvSpPr>
          <p:spPr>
            <a:xfrm>
              <a:off x="1375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4" name="矩形 1073"/>
            <p:cNvSpPr/>
            <p:nvPr/>
          </p:nvSpPr>
          <p:spPr>
            <a:xfrm>
              <a:off x="1375" y="4246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5" name="矩形 1074"/>
            <p:cNvSpPr/>
            <p:nvPr/>
          </p:nvSpPr>
          <p:spPr>
            <a:xfrm>
              <a:off x="1820" y="0"/>
              <a:ext cx="21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6" name="未知"/>
            <p:cNvSpPr>
              <a:spLocks noEditPoints="1"/>
            </p:cNvSpPr>
            <p:nvPr/>
          </p:nvSpPr>
          <p:spPr>
            <a:xfrm>
              <a:off x="1820" y="202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7" name="未知"/>
            <p:cNvSpPr>
              <a:spLocks noEditPoints="1"/>
            </p:cNvSpPr>
            <p:nvPr/>
          </p:nvSpPr>
          <p:spPr>
            <a:xfrm>
              <a:off x="1820" y="607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8" name="未知"/>
            <p:cNvSpPr>
              <a:spLocks noEditPoints="1"/>
            </p:cNvSpPr>
            <p:nvPr/>
          </p:nvSpPr>
          <p:spPr>
            <a:xfrm>
              <a:off x="1820" y="101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9" name="未知"/>
            <p:cNvSpPr>
              <a:spLocks noEditPoints="1"/>
            </p:cNvSpPr>
            <p:nvPr/>
          </p:nvSpPr>
          <p:spPr>
            <a:xfrm>
              <a:off x="1820" y="141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0" name="未知"/>
            <p:cNvSpPr>
              <a:spLocks noEditPoints="1"/>
            </p:cNvSpPr>
            <p:nvPr/>
          </p:nvSpPr>
          <p:spPr>
            <a:xfrm>
              <a:off x="1820" y="182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1" name="未知"/>
            <p:cNvSpPr>
              <a:spLocks noEditPoints="1"/>
            </p:cNvSpPr>
            <p:nvPr/>
          </p:nvSpPr>
          <p:spPr>
            <a:xfrm>
              <a:off x="1820" y="2224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2" name="未知"/>
            <p:cNvSpPr>
              <a:spLocks noEditPoints="1"/>
            </p:cNvSpPr>
            <p:nvPr/>
          </p:nvSpPr>
          <p:spPr>
            <a:xfrm>
              <a:off x="1820" y="2629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3" name="未知"/>
            <p:cNvSpPr>
              <a:spLocks noEditPoints="1"/>
            </p:cNvSpPr>
            <p:nvPr/>
          </p:nvSpPr>
          <p:spPr>
            <a:xfrm>
              <a:off x="1820" y="303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4" name="未知"/>
            <p:cNvSpPr>
              <a:spLocks noEditPoints="1"/>
            </p:cNvSpPr>
            <p:nvPr/>
          </p:nvSpPr>
          <p:spPr>
            <a:xfrm>
              <a:off x="1820" y="3438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5" name="未知"/>
            <p:cNvSpPr>
              <a:spLocks noEditPoints="1"/>
            </p:cNvSpPr>
            <p:nvPr/>
          </p:nvSpPr>
          <p:spPr>
            <a:xfrm>
              <a:off x="1820" y="384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6" name="矩形 1085"/>
            <p:cNvSpPr/>
            <p:nvPr/>
          </p:nvSpPr>
          <p:spPr>
            <a:xfrm>
              <a:off x="1820" y="4246"/>
              <a:ext cx="21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7" name="矩形 1086"/>
            <p:cNvSpPr/>
            <p:nvPr/>
          </p:nvSpPr>
          <p:spPr>
            <a:xfrm>
              <a:off x="2271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8" name="未知"/>
            <p:cNvSpPr>
              <a:spLocks noEditPoints="1"/>
            </p:cNvSpPr>
            <p:nvPr/>
          </p:nvSpPr>
          <p:spPr>
            <a:xfrm>
              <a:off x="227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9" name="未知"/>
            <p:cNvSpPr>
              <a:spLocks noEditPoints="1"/>
            </p:cNvSpPr>
            <p:nvPr/>
          </p:nvSpPr>
          <p:spPr>
            <a:xfrm>
              <a:off x="227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0" name="未知"/>
            <p:cNvSpPr>
              <a:spLocks noEditPoints="1"/>
            </p:cNvSpPr>
            <p:nvPr/>
          </p:nvSpPr>
          <p:spPr>
            <a:xfrm>
              <a:off x="227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1" name="未知"/>
            <p:cNvSpPr>
              <a:spLocks noEditPoints="1"/>
            </p:cNvSpPr>
            <p:nvPr/>
          </p:nvSpPr>
          <p:spPr>
            <a:xfrm>
              <a:off x="227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2" name="未知"/>
            <p:cNvSpPr>
              <a:spLocks noEditPoints="1"/>
            </p:cNvSpPr>
            <p:nvPr/>
          </p:nvSpPr>
          <p:spPr>
            <a:xfrm>
              <a:off x="227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3" name="未知"/>
            <p:cNvSpPr>
              <a:spLocks noEditPoints="1"/>
            </p:cNvSpPr>
            <p:nvPr/>
          </p:nvSpPr>
          <p:spPr>
            <a:xfrm>
              <a:off x="227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4" name="未知"/>
            <p:cNvSpPr>
              <a:spLocks noEditPoints="1"/>
            </p:cNvSpPr>
            <p:nvPr/>
          </p:nvSpPr>
          <p:spPr>
            <a:xfrm>
              <a:off x="227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5" name="未知"/>
            <p:cNvSpPr>
              <a:spLocks noEditPoints="1"/>
            </p:cNvSpPr>
            <p:nvPr/>
          </p:nvSpPr>
          <p:spPr>
            <a:xfrm>
              <a:off x="227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6" name="未知"/>
            <p:cNvSpPr>
              <a:spLocks noEditPoints="1"/>
            </p:cNvSpPr>
            <p:nvPr/>
          </p:nvSpPr>
          <p:spPr>
            <a:xfrm>
              <a:off x="227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7" name="未知"/>
            <p:cNvSpPr>
              <a:spLocks noEditPoints="1"/>
            </p:cNvSpPr>
            <p:nvPr/>
          </p:nvSpPr>
          <p:spPr>
            <a:xfrm>
              <a:off x="227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8" name="矩形 1097"/>
            <p:cNvSpPr/>
            <p:nvPr/>
          </p:nvSpPr>
          <p:spPr>
            <a:xfrm>
              <a:off x="2271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9" name="矩形 1098"/>
            <p:cNvSpPr/>
            <p:nvPr/>
          </p:nvSpPr>
          <p:spPr>
            <a:xfrm>
              <a:off x="2716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0" name="未知"/>
            <p:cNvSpPr>
              <a:spLocks noEditPoints="1"/>
            </p:cNvSpPr>
            <p:nvPr/>
          </p:nvSpPr>
          <p:spPr>
            <a:xfrm>
              <a:off x="2716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1" name="未知"/>
            <p:cNvSpPr>
              <a:spLocks noEditPoints="1"/>
            </p:cNvSpPr>
            <p:nvPr/>
          </p:nvSpPr>
          <p:spPr>
            <a:xfrm>
              <a:off x="2716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2" name="未知"/>
            <p:cNvSpPr>
              <a:spLocks noEditPoints="1"/>
            </p:cNvSpPr>
            <p:nvPr/>
          </p:nvSpPr>
          <p:spPr>
            <a:xfrm>
              <a:off x="2716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3" name="未知"/>
            <p:cNvSpPr>
              <a:spLocks noEditPoints="1"/>
            </p:cNvSpPr>
            <p:nvPr/>
          </p:nvSpPr>
          <p:spPr>
            <a:xfrm>
              <a:off x="2716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4" name="未知"/>
            <p:cNvSpPr>
              <a:spLocks noEditPoints="1"/>
            </p:cNvSpPr>
            <p:nvPr/>
          </p:nvSpPr>
          <p:spPr>
            <a:xfrm>
              <a:off x="2716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5" name="未知"/>
            <p:cNvSpPr>
              <a:spLocks noEditPoints="1"/>
            </p:cNvSpPr>
            <p:nvPr/>
          </p:nvSpPr>
          <p:spPr>
            <a:xfrm>
              <a:off x="2716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" name="未知"/>
            <p:cNvSpPr>
              <a:spLocks noEditPoints="1"/>
            </p:cNvSpPr>
            <p:nvPr/>
          </p:nvSpPr>
          <p:spPr>
            <a:xfrm>
              <a:off x="2716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7" name="未知"/>
            <p:cNvSpPr>
              <a:spLocks noEditPoints="1"/>
            </p:cNvSpPr>
            <p:nvPr/>
          </p:nvSpPr>
          <p:spPr>
            <a:xfrm>
              <a:off x="2716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8" name="未知"/>
            <p:cNvSpPr>
              <a:spLocks noEditPoints="1"/>
            </p:cNvSpPr>
            <p:nvPr/>
          </p:nvSpPr>
          <p:spPr>
            <a:xfrm>
              <a:off x="2716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9" name="未知"/>
            <p:cNvSpPr>
              <a:spLocks noEditPoints="1"/>
            </p:cNvSpPr>
            <p:nvPr/>
          </p:nvSpPr>
          <p:spPr>
            <a:xfrm>
              <a:off x="2716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0" name="矩形 1109"/>
            <p:cNvSpPr/>
            <p:nvPr/>
          </p:nvSpPr>
          <p:spPr>
            <a:xfrm>
              <a:off x="2716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1" name="矩形 1110"/>
            <p:cNvSpPr/>
            <p:nvPr/>
          </p:nvSpPr>
          <p:spPr>
            <a:xfrm>
              <a:off x="3161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2" name="未知"/>
            <p:cNvSpPr>
              <a:spLocks noEditPoints="1"/>
            </p:cNvSpPr>
            <p:nvPr/>
          </p:nvSpPr>
          <p:spPr>
            <a:xfrm>
              <a:off x="316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3" name="未知"/>
            <p:cNvSpPr>
              <a:spLocks noEditPoints="1"/>
            </p:cNvSpPr>
            <p:nvPr/>
          </p:nvSpPr>
          <p:spPr>
            <a:xfrm>
              <a:off x="316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4" name="未知"/>
            <p:cNvSpPr>
              <a:spLocks noEditPoints="1"/>
            </p:cNvSpPr>
            <p:nvPr/>
          </p:nvSpPr>
          <p:spPr>
            <a:xfrm>
              <a:off x="316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5" name="未知"/>
            <p:cNvSpPr>
              <a:spLocks noEditPoints="1"/>
            </p:cNvSpPr>
            <p:nvPr/>
          </p:nvSpPr>
          <p:spPr>
            <a:xfrm>
              <a:off x="316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6" name="未知"/>
            <p:cNvSpPr>
              <a:spLocks noEditPoints="1"/>
            </p:cNvSpPr>
            <p:nvPr/>
          </p:nvSpPr>
          <p:spPr>
            <a:xfrm>
              <a:off x="316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7" name="未知"/>
            <p:cNvSpPr>
              <a:spLocks noEditPoints="1"/>
            </p:cNvSpPr>
            <p:nvPr/>
          </p:nvSpPr>
          <p:spPr>
            <a:xfrm>
              <a:off x="316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8" name="未知"/>
            <p:cNvSpPr>
              <a:spLocks noEditPoints="1"/>
            </p:cNvSpPr>
            <p:nvPr/>
          </p:nvSpPr>
          <p:spPr>
            <a:xfrm>
              <a:off x="316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9" name="未知"/>
            <p:cNvSpPr>
              <a:spLocks noEditPoints="1"/>
            </p:cNvSpPr>
            <p:nvPr/>
          </p:nvSpPr>
          <p:spPr>
            <a:xfrm>
              <a:off x="316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0" name="未知"/>
            <p:cNvSpPr>
              <a:spLocks noEditPoints="1"/>
            </p:cNvSpPr>
            <p:nvPr/>
          </p:nvSpPr>
          <p:spPr>
            <a:xfrm>
              <a:off x="316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1" name="未知"/>
            <p:cNvSpPr>
              <a:spLocks noEditPoints="1"/>
            </p:cNvSpPr>
            <p:nvPr/>
          </p:nvSpPr>
          <p:spPr>
            <a:xfrm>
              <a:off x="316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2" name="矩形 1121"/>
            <p:cNvSpPr/>
            <p:nvPr/>
          </p:nvSpPr>
          <p:spPr>
            <a:xfrm>
              <a:off x="3161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3" name="矩形 1122"/>
            <p:cNvSpPr/>
            <p:nvPr/>
          </p:nvSpPr>
          <p:spPr>
            <a:xfrm>
              <a:off x="3611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4" name="未知"/>
            <p:cNvSpPr>
              <a:spLocks noEditPoints="1"/>
            </p:cNvSpPr>
            <p:nvPr/>
          </p:nvSpPr>
          <p:spPr>
            <a:xfrm>
              <a:off x="361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5" name="未知"/>
            <p:cNvSpPr>
              <a:spLocks noEditPoints="1"/>
            </p:cNvSpPr>
            <p:nvPr/>
          </p:nvSpPr>
          <p:spPr>
            <a:xfrm>
              <a:off x="361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" name="未知"/>
            <p:cNvSpPr>
              <a:spLocks noEditPoints="1"/>
            </p:cNvSpPr>
            <p:nvPr/>
          </p:nvSpPr>
          <p:spPr>
            <a:xfrm>
              <a:off x="361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7" name="未知"/>
            <p:cNvSpPr>
              <a:spLocks noEditPoints="1"/>
            </p:cNvSpPr>
            <p:nvPr/>
          </p:nvSpPr>
          <p:spPr>
            <a:xfrm>
              <a:off x="361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" name="未知"/>
            <p:cNvSpPr>
              <a:spLocks noEditPoints="1"/>
            </p:cNvSpPr>
            <p:nvPr/>
          </p:nvSpPr>
          <p:spPr>
            <a:xfrm>
              <a:off x="361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9" name="未知"/>
            <p:cNvSpPr>
              <a:spLocks noEditPoints="1"/>
            </p:cNvSpPr>
            <p:nvPr/>
          </p:nvSpPr>
          <p:spPr>
            <a:xfrm>
              <a:off x="361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0" name="未知"/>
            <p:cNvSpPr>
              <a:spLocks noEditPoints="1"/>
            </p:cNvSpPr>
            <p:nvPr/>
          </p:nvSpPr>
          <p:spPr>
            <a:xfrm>
              <a:off x="361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1" name="未知"/>
            <p:cNvSpPr>
              <a:spLocks noEditPoints="1"/>
            </p:cNvSpPr>
            <p:nvPr/>
          </p:nvSpPr>
          <p:spPr>
            <a:xfrm>
              <a:off x="361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2" name="未知"/>
            <p:cNvSpPr>
              <a:spLocks noEditPoints="1"/>
            </p:cNvSpPr>
            <p:nvPr/>
          </p:nvSpPr>
          <p:spPr>
            <a:xfrm>
              <a:off x="361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3" name="未知"/>
            <p:cNvSpPr>
              <a:spLocks noEditPoints="1"/>
            </p:cNvSpPr>
            <p:nvPr/>
          </p:nvSpPr>
          <p:spPr>
            <a:xfrm>
              <a:off x="361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4" name="矩形 1133"/>
            <p:cNvSpPr/>
            <p:nvPr/>
          </p:nvSpPr>
          <p:spPr>
            <a:xfrm>
              <a:off x="3611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5" name="矩形 1134"/>
            <p:cNvSpPr/>
            <p:nvPr/>
          </p:nvSpPr>
          <p:spPr>
            <a:xfrm>
              <a:off x="4056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6" name="未知"/>
            <p:cNvSpPr>
              <a:spLocks noEditPoints="1"/>
            </p:cNvSpPr>
            <p:nvPr/>
          </p:nvSpPr>
          <p:spPr>
            <a:xfrm>
              <a:off x="4056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7" name="未知"/>
            <p:cNvSpPr>
              <a:spLocks noEditPoints="1"/>
            </p:cNvSpPr>
            <p:nvPr/>
          </p:nvSpPr>
          <p:spPr>
            <a:xfrm>
              <a:off x="4056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8" name="未知"/>
            <p:cNvSpPr>
              <a:spLocks noEditPoints="1"/>
            </p:cNvSpPr>
            <p:nvPr/>
          </p:nvSpPr>
          <p:spPr>
            <a:xfrm>
              <a:off x="4056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9" name="未知"/>
            <p:cNvSpPr>
              <a:spLocks noEditPoints="1"/>
            </p:cNvSpPr>
            <p:nvPr/>
          </p:nvSpPr>
          <p:spPr>
            <a:xfrm>
              <a:off x="4056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0" name="未知"/>
            <p:cNvSpPr>
              <a:spLocks noEditPoints="1"/>
            </p:cNvSpPr>
            <p:nvPr/>
          </p:nvSpPr>
          <p:spPr>
            <a:xfrm>
              <a:off x="4056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1" name="未知"/>
            <p:cNvSpPr>
              <a:spLocks noEditPoints="1"/>
            </p:cNvSpPr>
            <p:nvPr/>
          </p:nvSpPr>
          <p:spPr>
            <a:xfrm>
              <a:off x="4056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2" name="未知"/>
            <p:cNvSpPr>
              <a:spLocks noEditPoints="1"/>
            </p:cNvSpPr>
            <p:nvPr/>
          </p:nvSpPr>
          <p:spPr>
            <a:xfrm>
              <a:off x="4056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3" name="未知"/>
            <p:cNvSpPr>
              <a:spLocks noEditPoints="1"/>
            </p:cNvSpPr>
            <p:nvPr/>
          </p:nvSpPr>
          <p:spPr>
            <a:xfrm>
              <a:off x="4056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4" name="未知"/>
            <p:cNvSpPr>
              <a:spLocks noEditPoints="1"/>
            </p:cNvSpPr>
            <p:nvPr/>
          </p:nvSpPr>
          <p:spPr>
            <a:xfrm>
              <a:off x="4056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5" name="未知"/>
            <p:cNvSpPr>
              <a:spLocks noEditPoints="1"/>
            </p:cNvSpPr>
            <p:nvPr/>
          </p:nvSpPr>
          <p:spPr>
            <a:xfrm>
              <a:off x="4056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6" name="矩形 1145"/>
            <p:cNvSpPr/>
            <p:nvPr/>
          </p:nvSpPr>
          <p:spPr>
            <a:xfrm>
              <a:off x="4056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7" name="矩形 1146"/>
            <p:cNvSpPr/>
            <p:nvPr/>
          </p:nvSpPr>
          <p:spPr>
            <a:xfrm>
              <a:off x="4501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8" name="未知"/>
            <p:cNvSpPr>
              <a:spLocks noEditPoints="1"/>
            </p:cNvSpPr>
            <p:nvPr/>
          </p:nvSpPr>
          <p:spPr>
            <a:xfrm>
              <a:off x="450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9" name="未知"/>
            <p:cNvSpPr>
              <a:spLocks noEditPoints="1"/>
            </p:cNvSpPr>
            <p:nvPr/>
          </p:nvSpPr>
          <p:spPr>
            <a:xfrm>
              <a:off x="450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0" name="未知"/>
            <p:cNvSpPr>
              <a:spLocks noEditPoints="1"/>
            </p:cNvSpPr>
            <p:nvPr/>
          </p:nvSpPr>
          <p:spPr>
            <a:xfrm>
              <a:off x="450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1" name="未知"/>
            <p:cNvSpPr>
              <a:spLocks noEditPoints="1"/>
            </p:cNvSpPr>
            <p:nvPr/>
          </p:nvSpPr>
          <p:spPr>
            <a:xfrm>
              <a:off x="450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2" name="未知"/>
            <p:cNvSpPr>
              <a:spLocks noEditPoints="1"/>
            </p:cNvSpPr>
            <p:nvPr/>
          </p:nvSpPr>
          <p:spPr>
            <a:xfrm>
              <a:off x="450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3" name="未知"/>
            <p:cNvSpPr>
              <a:spLocks noEditPoints="1"/>
            </p:cNvSpPr>
            <p:nvPr/>
          </p:nvSpPr>
          <p:spPr>
            <a:xfrm>
              <a:off x="450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4" name="未知"/>
            <p:cNvSpPr>
              <a:spLocks noEditPoints="1"/>
            </p:cNvSpPr>
            <p:nvPr/>
          </p:nvSpPr>
          <p:spPr>
            <a:xfrm>
              <a:off x="450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5" name="未知"/>
            <p:cNvSpPr>
              <a:spLocks noEditPoints="1"/>
            </p:cNvSpPr>
            <p:nvPr/>
          </p:nvSpPr>
          <p:spPr>
            <a:xfrm>
              <a:off x="450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6" name="未知"/>
            <p:cNvSpPr>
              <a:spLocks noEditPoints="1"/>
            </p:cNvSpPr>
            <p:nvPr/>
          </p:nvSpPr>
          <p:spPr>
            <a:xfrm>
              <a:off x="450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7" name="未知"/>
            <p:cNvSpPr>
              <a:spLocks noEditPoints="1"/>
            </p:cNvSpPr>
            <p:nvPr/>
          </p:nvSpPr>
          <p:spPr>
            <a:xfrm>
              <a:off x="450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8" name="矩形 1157"/>
            <p:cNvSpPr/>
            <p:nvPr/>
          </p:nvSpPr>
          <p:spPr>
            <a:xfrm>
              <a:off x="4501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9" name="矩形 1158"/>
            <p:cNvSpPr/>
            <p:nvPr/>
          </p:nvSpPr>
          <p:spPr>
            <a:xfrm>
              <a:off x="4951" y="0"/>
              <a:ext cx="20" cy="10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0" name="未知"/>
            <p:cNvSpPr>
              <a:spLocks noEditPoints="1"/>
            </p:cNvSpPr>
            <p:nvPr/>
          </p:nvSpPr>
          <p:spPr>
            <a:xfrm>
              <a:off x="4951" y="202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1" name="未知"/>
            <p:cNvSpPr>
              <a:spLocks noEditPoints="1"/>
            </p:cNvSpPr>
            <p:nvPr/>
          </p:nvSpPr>
          <p:spPr>
            <a:xfrm>
              <a:off x="4951" y="607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2" name="未知"/>
            <p:cNvSpPr>
              <a:spLocks noEditPoints="1"/>
            </p:cNvSpPr>
            <p:nvPr/>
          </p:nvSpPr>
          <p:spPr>
            <a:xfrm>
              <a:off x="4951" y="101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3" name="未知"/>
            <p:cNvSpPr>
              <a:spLocks noEditPoints="1"/>
            </p:cNvSpPr>
            <p:nvPr/>
          </p:nvSpPr>
          <p:spPr>
            <a:xfrm>
              <a:off x="4951" y="141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4" name="未知"/>
            <p:cNvSpPr>
              <a:spLocks noEditPoints="1"/>
            </p:cNvSpPr>
            <p:nvPr/>
          </p:nvSpPr>
          <p:spPr>
            <a:xfrm>
              <a:off x="4951" y="182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5" name="未知"/>
            <p:cNvSpPr>
              <a:spLocks noEditPoints="1"/>
            </p:cNvSpPr>
            <p:nvPr/>
          </p:nvSpPr>
          <p:spPr>
            <a:xfrm>
              <a:off x="4951" y="2224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6" name="未知"/>
            <p:cNvSpPr>
              <a:spLocks noEditPoints="1"/>
            </p:cNvSpPr>
            <p:nvPr/>
          </p:nvSpPr>
          <p:spPr>
            <a:xfrm>
              <a:off x="4951" y="2629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7" name="未知"/>
            <p:cNvSpPr>
              <a:spLocks noEditPoints="1"/>
            </p:cNvSpPr>
            <p:nvPr/>
          </p:nvSpPr>
          <p:spPr>
            <a:xfrm>
              <a:off x="4951" y="303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8" name="未知"/>
            <p:cNvSpPr>
              <a:spLocks noEditPoints="1"/>
            </p:cNvSpPr>
            <p:nvPr/>
          </p:nvSpPr>
          <p:spPr>
            <a:xfrm>
              <a:off x="4951" y="3438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9" name="未知"/>
            <p:cNvSpPr>
              <a:spLocks noEditPoints="1"/>
            </p:cNvSpPr>
            <p:nvPr/>
          </p:nvSpPr>
          <p:spPr>
            <a:xfrm>
              <a:off x="4951" y="384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0" name="矩形 1169"/>
            <p:cNvSpPr/>
            <p:nvPr/>
          </p:nvSpPr>
          <p:spPr>
            <a:xfrm>
              <a:off x="4951" y="4246"/>
              <a:ext cx="20" cy="51"/>
            </a:xfrm>
            <a:prstGeom prst="rect">
              <a:avLst/>
            </a:pr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1" name="未知"/>
            <p:cNvSpPr/>
            <p:nvPr/>
          </p:nvSpPr>
          <p:spPr>
            <a:xfrm>
              <a:off x="0" y="3281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9999"/>
              </a:schemeClr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7" name="组合 1171"/>
          <p:cNvGrpSpPr>
            <a:grpSpLocks/>
          </p:cNvGrpSpPr>
          <p:nvPr/>
        </p:nvGrpSpPr>
        <p:grpSpPr bwMode="auto">
          <a:xfrm>
            <a:off x="1066800" y="3444875"/>
            <a:ext cx="533400" cy="492125"/>
            <a:chOff x="0" y="0"/>
            <a:chExt cx="1062" cy="981"/>
          </a:xfrm>
        </p:grpSpPr>
        <p:sp>
          <p:nvSpPr>
            <p:cNvPr id="1173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4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5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6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7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8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9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0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1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2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3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4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5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8" name="组合 1185"/>
          <p:cNvGrpSpPr>
            <a:grpSpLocks/>
          </p:cNvGrpSpPr>
          <p:nvPr/>
        </p:nvGrpSpPr>
        <p:grpSpPr bwMode="auto">
          <a:xfrm>
            <a:off x="1066800" y="4552950"/>
            <a:ext cx="533400" cy="492125"/>
            <a:chOff x="0" y="0"/>
            <a:chExt cx="1062" cy="981"/>
          </a:xfrm>
        </p:grpSpPr>
        <p:sp>
          <p:nvSpPr>
            <p:cNvPr id="1187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8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9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0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1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2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3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4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5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6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7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8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9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9" name="组合 1199"/>
          <p:cNvGrpSpPr>
            <a:grpSpLocks/>
          </p:cNvGrpSpPr>
          <p:nvPr/>
        </p:nvGrpSpPr>
        <p:grpSpPr bwMode="auto">
          <a:xfrm>
            <a:off x="1066800" y="5562600"/>
            <a:ext cx="533400" cy="492125"/>
            <a:chOff x="0" y="0"/>
            <a:chExt cx="1062" cy="981"/>
          </a:xfrm>
        </p:grpSpPr>
        <p:sp>
          <p:nvSpPr>
            <p:cNvPr id="1201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2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3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4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5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6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7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8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9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0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1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2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3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0" name="组合 1213"/>
          <p:cNvGrpSpPr>
            <a:grpSpLocks/>
          </p:cNvGrpSpPr>
          <p:nvPr/>
        </p:nvGrpSpPr>
        <p:grpSpPr bwMode="auto">
          <a:xfrm>
            <a:off x="381000" y="3962400"/>
            <a:ext cx="533400" cy="492125"/>
            <a:chOff x="0" y="0"/>
            <a:chExt cx="1062" cy="981"/>
          </a:xfrm>
        </p:grpSpPr>
        <p:sp>
          <p:nvSpPr>
            <p:cNvPr id="1215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6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7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8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9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0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1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2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3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4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5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6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7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1" name="组合 1227"/>
          <p:cNvGrpSpPr>
            <a:grpSpLocks/>
          </p:cNvGrpSpPr>
          <p:nvPr/>
        </p:nvGrpSpPr>
        <p:grpSpPr bwMode="auto">
          <a:xfrm>
            <a:off x="381000" y="5070475"/>
            <a:ext cx="533400" cy="492125"/>
            <a:chOff x="0" y="0"/>
            <a:chExt cx="1062" cy="981"/>
          </a:xfrm>
        </p:grpSpPr>
        <p:sp>
          <p:nvSpPr>
            <p:cNvPr id="1229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1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2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3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4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5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6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7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8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9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0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1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2" name="组合 1241"/>
          <p:cNvGrpSpPr>
            <a:grpSpLocks/>
          </p:cNvGrpSpPr>
          <p:nvPr/>
        </p:nvGrpSpPr>
        <p:grpSpPr bwMode="auto">
          <a:xfrm>
            <a:off x="381000" y="6121400"/>
            <a:ext cx="533400" cy="492125"/>
            <a:chOff x="0" y="0"/>
            <a:chExt cx="1062" cy="981"/>
          </a:xfrm>
        </p:grpSpPr>
        <p:sp>
          <p:nvSpPr>
            <p:cNvPr id="1243" name="未知"/>
            <p:cNvSpPr/>
            <p:nvPr userDrawn="1"/>
          </p:nvSpPr>
          <p:spPr>
            <a:xfrm>
              <a:off x="25" y="0"/>
              <a:ext cx="205" cy="82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4" name="未知"/>
            <p:cNvSpPr>
              <a:spLocks noEditPoints="1"/>
            </p:cNvSpPr>
            <p:nvPr userDrawn="1"/>
          </p:nvSpPr>
          <p:spPr>
            <a:xfrm>
              <a:off x="0" y="6"/>
              <a:ext cx="1062" cy="975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5" name="未知"/>
            <p:cNvSpPr/>
            <p:nvPr userDrawn="1"/>
          </p:nvSpPr>
          <p:spPr>
            <a:xfrm>
              <a:off x="253" y="472"/>
              <a:ext cx="85" cy="101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6" name="未知"/>
            <p:cNvSpPr/>
            <p:nvPr userDrawn="1"/>
          </p:nvSpPr>
          <p:spPr>
            <a:xfrm>
              <a:off x="171" y="509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7" name="未知"/>
            <p:cNvSpPr/>
            <p:nvPr userDrawn="1"/>
          </p:nvSpPr>
          <p:spPr>
            <a:xfrm>
              <a:off x="126" y="237"/>
              <a:ext cx="243" cy="117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8" name="未知"/>
            <p:cNvSpPr/>
            <p:nvPr userDrawn="1"/>
          </p:nvSpPr>
          <p:spPr>
            <a:xfrm>
              <a:off x="405" y="560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49" name="未知"/>
            <p:cNvSpPr/>
            <p:nvPr userDrawn="1"/>
          </p:nvSpPr>
          <p:spPr>
            <a:xfrm>
              <a:off x="809" y="373"/>
              <a:ext cx="177" cy="38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0" name="未知"/>
            <p:cNvSpPr/>
            <p:nvPr userDrawn="1"/>
          </p:nvSpPr>
          <p:spPr>
            <a:xfrm>
              <a:off x="869" y="370"/>
              <a:ext cx="136" cy="79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1" name="未知"/>
            <p:cNvSpPr/>
            <p:nvPr userDrawn="1"/>
          </p:nvSpPr>
          <p:spPr>
            <a:xfrm>
              <a:off x="863" y="421"/>
              <a:ext cx="177" cy="85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2" name="未知"/>
            <p:cNvSpPr/>
            <p:nvPr userDrawn="1"/>
          </p:nvSpPr>
          <p:spPr>
            <a:xfrm>
              <a:off x="749" y="500"/>
              <a:ext cx="247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3" name="未知"/>
            <p:cNvSpPr/>
            <p:nvPr userDrawn="1"/>
          </p:nvSpPr>
          <p:spPr>
            <a:xfrm>
              <a:off x="774" y="557"/>
              <a:ext cx="202" cy="54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4" name="未知"/>
            <p:cNvSpPr/>
            <p:nvPr userDrawn="1"/>
          </p:nvSpPr>
          <p:spPr>
            <a:xfrm>
              <a:off x="762" y="601"/>
              <a:ext cx="209" cy="174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55" name="未知"/>
            <p:cNvSpPr/>
            <p:nvPr userDrawn="1"/>
          </p:nvSpPr>
          <p:spPr>
            <a:xfrm>
              <a:off x="901" y="522"/>
              <a:ext cx="126" cy="316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33" name="组合 1255"/>
          <p:cNvGrpSpPr>
            <a:grpSpLocks/>
          </p:cNvGrpSpPr>
          <p:nvPr/>
        </p:nvGrpSpPr>
        <p:grpSpPr bwMode="auto">
          <a:xfrm>
            <a:off x="6934200" y="-3175"/>
            <a:ext cx="2317750" cy="2058988"/>
            <a:chOff x="0" y="0"/>
            <a:chExt cx="1748" cy="1556"/>
          </a:xfrm>
        </p:grpSpPr>
        <p:sp>
          <p:nvSpPr>
            <p:cNvPr id="1257" name="未知"/>
            <p:cNvSpPr/>
            <p:nvPr userDrawn="1"/>
          </p:nvSpPr>
          <p:spPr>
            <a:xfrm>
              <a:off x="81" y="0"/>
              <a:ext cx="1585" cy="1443"/>
            </a:xfrm>
            <a:custGeom>
              <a:avLst/>
              <a:gdLst/>
              <a:ahLst/>
              <a:cxnLst/>
              <a:rect l="0" t="0" r="0" b="0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040" name="组合 1257"/>
            <p:cNvGrpSpPr>
              <a:grpSpLocks/>
            </p:cNvGrpSpPr>
            <p:nvPr userDrawn="1"/>
          </p:nvGrpSpPr>
          <p:grpSpPr bwMode="auto">
            <a:xfrm>
              <a:off x="0" y="5"/>
              <a:ext cx="1748" cy="1551"/>
              <a:chOff x="0" y="0"/>
              <a:chExt cx="2958" cy="2699"/>
            </a:xfrm>
          </p:grpSpPr>
          <p:sp>
            <p:nvSpPr>
              <p:cNvPr id="1259" name="未知"/>
              <p:cNvSpPr/>
              <p:nvPr/>
            </p:nvSpPr>
            <p:spPr>
              <a:xfrm>
                <a:off x="142" y="0"/>
                <a:ext cx="490" cy="188"/>
              </a:xfrm>
              <a:custGeom>
                <a:avLst/>
                <a:gdLst/>
                <a:ahLst/>
                <a:cxnLst/>
                <a:rect l="0" t="0" r="0" b="0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0" name="未知"/>
              <p:cNvSpPr>
                <a:spLocks noEditPoints="1"/>
              </p:cNvSpPr>
              <p:nvPr/>
            </p:nvSpPr>
            <p:spPr>
              <a:xfrm>
                <a:off x="0" y="0"/>
                <a:ext cx="2958" cy="2699"/>
              </a:xfrm>
              <a:custGeom>
                <a:avLst/>
                <a:gdLst/>
                <a:ahLst/>
                <a:cxnLst/>
                <a:rect l="0" t="0" r="0" b="0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1" name="未知"/>
              <p:cNvSpPr/>
              <p:nvPr/>
            </p:nvSpPr>
            <p:spPr>
              <a:xfrm>
                <a:off x="703" y="1269"/>
                <a:ext cx="237" cy="284"/>
              </a:xfrm>
              <a:custGeom>
                <a:avLst/>
                <a:gdLst/>
                <a:ahLst/>
                <a:cxnLst/>
                <a:rect l="0" t="0" r="0" b="0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2" name="未知"/>
              <p:cNvSpPr/>
              <p:nvPr/>
            </p:nvSpPr>
            <p:spPr>
              <a:xfrm>
                <a:off x="484" y="1386"/>
                <a:ext cx="209" cy="378"/>
              </a:xfrm>
              <a:custGeom>
                <a:avLst/>
                <a:gdLst/>
                <a:ahLst/>
                <a:cxnLst/>
                <a:rect l="0" t="0" r="0" b="0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3" name="未知"/>
              <p:cNvSpPr/>
              <p:nvPr/>
            </p:nvSpPr>
            <p:spPr>
              <a:xfrm>
                <a:off x="355" y="626"/>
                <a:ext cx="683" cy="319"/>
              </a:xfrm>
              <a:custGeom>
                <a:avLst/>
                <a:gdLst/>
                <a:ahLst/>
                <a:cxnLst/>
                <a:rect l="0" t="0" r="0" b="0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4" name="未知"/>
              <p:cNvSpPr/>
              <p:nvPr/>
            </p:nvSpPr>
            <p:spPr>
              <a:xfrm>
                <a:off x="1128" y="1528"/>
                <a:ext cx="490" cy="514"/>
              </a:xfrm>
              <a:custGeom>
                <a:avLst/>
                <a:gdLst/>
                <a:ahLst/>
                <a:cxnLst/>
                <a:rect l="0" t="0" r="0" b="0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5" name="未知"/>
              <p:cNvSpPr/>
              <p:nvPr/>
            </p:nvSpPr>
            <p:spPr>
              <a:xfrm>
                <a:off x="2255" y="1006"/>
                <a:ext cx="500" cy="96"/>
              </a:xfrm>
              <a:custGeom>
                <a:avLst/>
                <a:gdLst/>
                <a:ahLst/>
                <a:cxnLst/>
                <a:rect l="0" t="0" r="0" b="0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6" name="未知"/>
              <p:cNvSpPr/>
              <p:nvPr/>
            </p:nvSpPr>
            <p:spPr>
              <a:xfrm>
                <a:off x="2421" y="985"/>
                <a:ext cx="385" cy="238"/>
              </a:xfrm>
              <a:custGeom>
                <a:avLst/>
                <a:gdLst/>
                <a:ahLst/>
                <a:cxnLst/>
                <a:rect l="0" t="0" r="0" b="0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7" name="未知"/>
              <p:cNvSpPr/>
              <p:nvPr/>
            </p:nvSpPr>
            <p:spPr>
              <a:xfrm>
                <a:off x="2407" y="1183"/>
                <a:ext cx="415" cy="186"/>
              </a:xfrm>
              <a:custGeom>
                <a:avLst/>
                <a:gdLst/>
                <a:ahLst/>
                <a:cxnLst/>
                <a:rect l="0" t="0" r="0" b="0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8" name="未知"/>
              <p:cNvSpPr/>
              <p:nvPr/>
            </p:nvSpPr>
            <p:spPr>
              <a:xfrm>
                <a:off x="2083" y="1361"/>
                <a:ext cx="699" cy="167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69" name="未知"/>
              <p:cNvSpPr/>
              <p:nvPr/>
            </p:nvSpPr>
            <p:spPr>
              <a:xfrm>
                <a:off x="2160" y="1522"/>
                <a:ext cx="565" cy="146"/>
              </a:xfrm>
              <a:custGeom>
                <a:avLst/>
                <a:gdLst/>
                <a:ahLst/>
                <a:cxnLst/>
                <a:rect l="0" t="0" r="0" b="0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0" name="未知"/>
              <p:cNvSpPr/>
              <p:nvPr/>
            </p:nvSpPr>
            <p:spPr>
              <a:xfrm>
                <a:off x="2123" y="1638"/>
                <a:ext cx="581" cy="480"/>
              </a:xfrm>
              <a:custGeom>
                <a:avLst/>
                <a:gdLst/>
                <a:ahLst/>
                <a:cxnLst/>
                <a:rect l="0" t="0" r="0" b="0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71" name="未知"/>
              <p:cNvSpPr/>
              <p:nvPr/>
            </p:nvSpPr>
            <p:spPr>
              <a:xfrm>
                <a:off x="2502" y="1446"/>
                <a:ext cx="330" cy="854"/>
              </a:xfrm>
              <a:custGeom>
                <a:avLst/>
                <a:gdLst/>
                <a:ahLst/>
                <a:cxnLst/>
                <a:rect l="0" t="0" r="0" b="0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txBody>
              <a:bodyPr/>
              <a:lstStyle/>
              <a:p>
                <a:pPr>
                  <a:buFont typeface="Arial" panose="020B0604020202020204" pitchFamily="34" charset="0"/>
                  <a:buNone/>
                  <a:defRPr/>
                </a:pPr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034" name="标题 1271"/>
          <p:cNvSpPr>
            <a:spLocks noGrp="1" noRot="1"/>
          </p:cNvSpPr>
          <p:nvPr>
            <p:ph type="title"/>
          </p:nvPr>
        </p:nvSpPr>
        <p:spPr bwMode="auto"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文本占位符 1272"/>
          <p:cNvSpPr>
            <a:spLocks noGrp="1" noRot="1"/>
          </p:cNvSpPr>
          <p:nvPr>
            <p:ph type="body"/>
          </p:nvPr>
        </p:nvSpPr>
        <p:spPr bwMode="auto"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74" name="日期占位符 1273"/>
          <p:cNvSpPr>
            <a:spLocks noGrp="1"/>
          </p:cNvSpPr>
          <p:nvPr>
            <p:ph type="dt" sz="half" idx="2"/>
          </p:nvPr>
        </p:nvSpPr>
        <p:spPr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75" name="页脚占位符 1274"/>
          <p:cNvSpPr>
            <a:spLocks noGrp="1"/>
          </p:cNvSpPr>
          <p:nvPr>
            <p:ph type="ftr" sz="quarter" idx="3"/>
          </p:nvPr>
        </p:nvSpPr>
        <p:spPr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76" name="灯片编号占位符 1275"/>
          <p:cNvSpPr>
            <a:spLocks noGrp="1"/>
          </p:cNvSpPr>
          <p:nvPr>
            <p:ph type="sldNum" sz="quarter" idx="4"/>
          </p:nvPr>
        </p:nvSpPr>
        <p:spPr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B0604020202020204" pitchFamily="34" charset="0"/>
              <a:buNone/>
              <a:defRPr sz="1400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>
              <a:defRPr/>
            </a:pPr>
            <a:fld id="{4ECD1F82-13C6-4729-BC2C-7838D2731C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Clr>
          <a:srgbClr val="000000"/>
        </a:buClr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1377950" y="-12700"/>
            <a:ext cx="7302500" cy="6621463"/>
            <a:chOff x="2171" y="-19"/>
            <a:chExt cx="11500" cy="10426"/>
          </a:xfrm>
        </p:grpSpPr>
        <p:pic>
          <p:nvPicPr>
            <p:cNvPr id="13314" name="图片 54274" descr="38051781835a8abc4dc23707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15" y="3813"/>
              <a:ext cx="4958" cy="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5" name="图片 54275" descr="图片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71" y="3813"/>
              <a:ext cx="5100" cy="6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6" name="矩形 54276"/>
            <p:cNvSpPr>
              <a:spLocks noChangeArrowheads="1"/>
            </p:cNvSpPr>
            <p:nvPr/>
          </p:nvSpPr>
          <p:spPr bwMode="auto">
            <a:xfrm>
              <a:off x="2671" y="-19"/>
              <a:ext cx="11000" cy="3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buClr>
                  <a:srgbClr val="000000"/>
                </a:buClr>
                <a:buFont typeface="Arial" charset="0"/>
                <a:buNone/>
              </a:pPr>
              <a:r>
                <a:rPr lang="en-US" altLang="zh-CN" sz="2800">
                  <a:solidFill>
                    <a:schemeClr val="tx2"/>
                  </a:solidFill>
                </a:rPr>
                <a:t>       </a:t>
              </a:r>
              <a:r>
                <a:rPr lang="zh-CN" altLang="en-US" sz="2800" b="1">
                  <a:solidFill>
                    <a:schemeClr val="tx2"/>
                  </a:solidFill>
                </a:rPr>
                <a:t>藏书票</a:t>
              </a:r>
              <a:r>
                <a:rPr lang="zh-CN" altLang="en-US" sz="2800" b="1"/>
                <a:t>起源于欧洲，已经有数百年的历史，它是对书本进行装饰，也是给自己的书做标记。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VX1Y@[269)ZY`[K]A)~_PF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91623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0005"/>
          <p:cNvPicPr>
            <a:picLocks noChangeAspect="1" noChangeArrowheads="1"/>
          </p:cNvPicPr>
          <p:nvPr/>
        </p:nvPicPr>
        <p:blipFill>
          <a:blip r:embed="rId3">
            <a:lum bright="6000" contrast="18000"/>
          </a:blip>
          <a:srcRect/>
          <a:stretch>
            <a:fillRect/>
          </a:stretch>
        </p:blipFill>
        <p:spPr bwMode="auto">
          <a:xfrm>
            <a:off x="3348038" y="3716338"/>
            <a:ext cx="2663825" cy="295751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1" name="Picture 4" descr="7~6J[6HI{J(1U(HRCH{]16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573463"/>
            <a:ext cx="26670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398118207059615515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188913"/>
            <a:ext cx="2663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0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7138" y="3644900"/>
            <a:ext cx="2836862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W02013011440888996266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188913"/>
            <a:ext cx="2700337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2" descr="图片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035175"/>
            <a:ext cx="18954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 descr="C:\Users\张洋\AppData\Roaming\Tencent\Users\907307188\QQ\WinTemp\RichOle\N@~NL0[$Z}E[_SZJZF$3@$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625"/>
            <a:ext cx="9358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文本框 1"/>
          <p:cNvSpPr txBox="1">
            <a:spLocks noChangeArrowheads="1"/>
          </p:cNvSpPr>
          <p:nvPr/>
        </p:nvSpPr>
        <p:spPr bwMode="auto">
          <a:xfrm>
            <a:off x="1525588" y="973138"/>
            <a:ext cx="7462837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latin typeface="陈代明硬笔体"/>
                <a:ea typeface="陈代明硬笔体"/>
                <a:cs typeface="陈代明硬笔体"/>
              </a:rPr>
              <a:t>     </a:t>
            </a:r>
            <a:r>
              <a:rPr lang="en-US" altLang="zh-CN" sz="4000">
                <a:latin typeface="陈代明硬笔体"/>
                <a:ea typeface="陈代明硬笔体"/>
                <a:cs typeface="陈代明硬笔体"/>
              </a:rPr>
              <a:t> </a:t>
            </a:r>
            <a:r>
              <a:rPr lang="zh-CN" altLang="zh-CN" sz="3800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请同学们运用所学方法为自己的书籍制作一枚藏书票。</a:t>
            </a:r>
          </a:p>
          <a:p>
            <a:r>
              <a:rPr lang="zh-CN" altLang="zh-CN" sz="3800">
                <a:solidFill>
                  <a:srgbClr val="C00000"/>
                </a:solidFill>
                <a:latin typeface="陈代明硬笔体"/>
                <a:ea typeface="陈代明硬笔体"/>
                <a:cs typeface="陈代明硬笔体"/>
              </a:rPr>
              <a:t>要求：</a:t>
            </a:r>
          </a:p>
          <a:p>
            <a:r>
              <a:rPr lang="en-US" altLang="zh-CN" sz="3800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1.</a:t>
            </a:r>
            <a:r>
              <a:rPr lang="zh-CN" altLang="en-US" sz="3800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画面题材自选， 内容积极向上。</a:t>
            </a:r>
          </a:p>
          <a:p>
            <a:r>
              <a:rPr lang="en-US" altLang="zh-CN" sz="3800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2.</a:t>
            </a:r>
            <a:r>
              <a:rPr lang="zh-CN" altLang="en-US" sz="3800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较好的体现图案与文字的和谐之美。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张洋\AppData\Roaming\Tencent\Users\907307188\QQ\WinTemp\RichOle\E9[Z`5%$]{XWWH0SI@%KWY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143125"/>
            <a:ext cx="4532312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3" descr="C:\Users\张洋\AppData\Roaming\Tencent\Users\907307188\QQ\WinTemp\RichOle\GWU`8](0AUV{_$]FR1H~1X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000250"/>
            <a:ext cx="35385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57188" y="406400"/>
            <a:ext cx="79644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C00000"/>
                </a:solidFill>
                <a:latin typeface="华文新魏"/>
                <a:ea typeface="华文新魏"/>
                <a:cs typeface="华文新魏"/>
              </a:rPr>
              <a:t> </a:t>
            </a:r>
            <a:r>
              <a:rPr lang="zh-CN" altLang="en-US" sz="4400">
                <a:solidFill>
                  <a:srgbClr val="C00000"/>
                </a:solidFill>
                <a:latin typeface="超研澤中鋼筆行楷"/>
                <a:ea typeface="超研澤中鋼筆行楷"/>
                <a:cs typeface="超研澤中鋼筆行楷"/>
              </a:rPr>
              <a:t>粘</a:t>
            </a:r>
            <a:r>
              <a:rPr lang="zh-CN" altLang="en-US" sz="4400">
                <a:solidFill>
                  <a:srgbClr val="C00000"/>
                </a:solidFill>
                <a:latin typeface="华康海报体W12(P)"/>
                <a:ea typeface="华康海报体W12(P)"/>
                <a:cs typeface="华康海报体W12(P)"/>
              </a:rPr>
              <a:t>贴于书籍的扉页处</a:t>
            </a:r>
            <a:endParaRPr lang="en-US" altLang="zh-CN" sz="4400">
              <a:solidFill>
                <a:srgbClr val="C00000"/>
              </a:solidFill>
              <a:latin typeface="华康海报体W12(P)"/>
              <a:ea typeface="华康海报体W12(P)"/>
              <a:cs typeface="华康海报体W12(P)"/>
            </a:endParaRPr>
          </a:p>
          <a:p>
            <a:r>
              <a:rPr lang="en-US" altLang="zh-CN" sz="4400">
                <a:solidFill>
                  <a:srgbClr val="C00000"/>
                </a:solidFill>
                <a:latin typeface="华康海报体W12(P)"/>
                <a:ea typeface="华康海报体W12(P)"/>
                <a:cs typeface="华康海报体W12(P)"/>
              </a:rPr>
              <a:t>            </a:t>
            </a:r>
            <a:r>
              <a:rPr lang="zh-CN" altLang="en-US" sz="4400">
                <a:solidFill>
                  <a:srgbClr val="C00000"/>
                </a:solidFill>
                <a:latin typeface="华康海报体W12(P)"/>
                <a:ea typeface="华康海报体W12(P)"/>
                <a:cs typeface="华康海报体W12(P)"/>
              </a:rPr>
              <a:t>作为藏书的标志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2" descr="图片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998663"/>
            <a:ext cx="804703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643438" y="6021388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       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天津市鉴开中学  霍莹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6868" descr="res09_attpic_brie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2654300" cy="27146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6386" name="图片 36870" descr="u=2844085966,1649891359&amp;fm=21&amp;gp=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-100013"/>
            <a:ext cx="3016250" cy="288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文本框 36877"/>
          <p:cNvSpPr txBox="1">
            <a:spLocks noChangeArrowheads="1"/>
          </p:cNvSpPr>
          <p:nvPr/>
        </p:nvSpPr>
        <p:spPr bwMode="auto">
          <a:xfrm>
            <a:off x="0" y="357188"/>
            <a:ext cx="2808288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rgbClr val="003399"/>
                </a:solidFill>
                <a:latin typeface="陈代明硬笔体"/>
                <a:ea typeface="陈代明硬笔体"/>
                <a:cs typeface="陈代明硬笔体"/>
              </a:rPr>
              <a:t>这一组藏书票中：</a:t>
            </a:r>
            <a:endParaRPr lang="en-US" altLang="zh-CN" sz="4000" b="1">
              <a:solidFill>
                <a:srgbClr val="003399"/>
              </a:solidFill>
              <a:latin typeface="陈代明硬笔体"/>
              <a:ea typeface="陈代明硬笔体"/>
              <a:cs typeface="陈代明硬笔体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1.</a:t>
            </a:r>
            <a:r>
              <a:rPr lang="zh-CN" altLang="en-US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题材（</a:t>
            </a:r>
            <a:r>
              <a:rPr lang="zh-CN" altLang="en-US" sz="32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表现主题</a:t>
            </a:r>
            <a:r>
              <a:rPr lang="zh-CN" altLang="en-US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）包含什么？</a:t>
            </a:r>
            <a:endParaRPr lang="en-US" altLang="zh-CN" sz="4000" b="1">
              <a:solidFill>
                <a:srgbClr val="FF0000"/>
              </a:solidFill>
              <a:latin typeface="华文新魏"/>
              <a:ea typeface="华文新魏"/>
              <a:cs typeface="华文新魏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2.</a:t>
            </a:r>
            <a:r>
              <a:rPr lang="zh-CN" altLang="en-US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书票内容由什么构成？</a:t>
            </a:r>
          </a:p>
        </p:txBody>
      </p:sp>
      <p:pic>
        <p:nvPicPr>
          <p:cNvPr id="8193" name="Picture 1" descr="C:\Users\张洋\AppData\Roaming\Tencent\Users\907307188\QQ\WinTemp\RichOle\44C3NKDU7E%`OUMI%6@U0$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429000"/>
            <a:ext cx="29114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张洋\AppData\Roaming\Tencent\Users\907307188\QQ\WinTemp\RichOle\UV]GXIJ1OXRUU~1YRO3Y_R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4290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29438" y="6427788"/>
            <a:ext cx="2000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     </a:t>
            </a:r>
            <a:r>
              <a:rPr lang="zh-CN" altLang="en-US" sz="2800" b="1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人物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58000" y="2857500"/>
            <a:ext cx="2000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/>
              <a:t>     </a:t>
            </a:r>
            <a:r>
              <a:rPr lang="zh-CN" altLang="en-US" sz="2800" b="1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动物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75" y="2857500"/>
            <a:ext cx="2000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 b="1">
                <a:solidFill>
                  <a:srgbClr val="000066"/>
                </a:solidFill>
              </a:rPr>
              <a:t>      </a:t>
            </a:r>
            <a:r>
              <a:rPr lang="zh-CN" altLang="en-US" sz="2200" b="1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 </a:t>
            </a:r>
            <a:r>
              <a:rPr lang="zh-CN" altLang="en-US" sz="2800" b="1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植物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14750" y="6427788"/>
            <a:ext cx="2000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200"/>
              <a:t>   </a:t>
            </a:r>
            <a:r>
              <a:rPr lang="zh-CN" altLang="en-US" sz="2200">
                <a:latin typeface="陈代明硬笔体"/>
                <a:ea typeface="陈代明硬笔体"/>
                <a:cs typeface="陈代明硬笔体"/>
              </a:rPr>
              <a:t>  </a:t>
            </a:r>
            <a:r>
              <a:rPr lang="zh-CN" altLang="en-US" sz="2800" b="1">
                <a:solidFill>
                  <a:srgbClr val="000066"/>
                </a:solidFill>
                <a:latin typeface="陈代明硬笔体"/>
                <a:ea typeface="陈代明硬笔体"/>
                <a:cs typeface="陈代明硬笔体"/>
              </a:rPr>
              <a:t>风景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7891" descr="藏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2543175" cy="33575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0" name="文本框 37892"/>
          <p:cNvSpPr txBox="1">
            <a:spLocks noChangeArrowheads="1"/>
          </p:cNvSpPr>
          <p:nvPr/>
        </p:nvSpPr>
        <p:spPr bwMode="auto">
          <a:xfrm>
            <a:off x="1258888" y="1412875"/>
            <a:ext cx="793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chemeClr val="hlink"/>
                </a:solidFill>
                <a:latin typeface="Verdana" pitchFamily="34" charset="0"/>
              </a:rPr>
              <a:t>内 容</a:t>
            </a:r>
          </a:p>
        </p:txBody>
      </p:sp>
      <p:sp>
        <p:nvSpPr>
          <p:cNvPr id="17411" name="直接连接符 37893"/>
          <p:cNvSpPr>
            <a:spLocks noChangeShapeType="1"/>
          </p:cNvSpPr>
          <p:nvPr/>
        </p:nvSpPr>
        <p:spPr bwMode="auto">
          <a:xfrm flipV="1">
            <a:off x="2124075" y="1268413"/>
            <a:ext cx="1296988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2" name="直接连接符 37894"/>
          <p:cNvSpPr>
            <a:spLocks noChangeShapeType="1"/>
          </p:cNvSpPr>
          <p:nvPr/>
        </p:nvSpPr>
        <p:spPr bwMode="auto">
          <a:xfrm>
            <a:off x="2124075" y="2205038"/>
            <a:ext cx="1295400" cy="1223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13" name="文本框 37895"/>
          <p:cNvSpPr txBox="1">
            <a:spLocks noChangeArrowheads="1"/>
          </p:cNvSpPr>
          <p:nvPr/>
        </p:nvSpPr>
        <p:spPr bwMode="auto">
          <a:xfrm>
            <a:off x="3635375" y="981075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图案</a:t>
            </a:r>
            <a:endParaRPr lang="zh-CN" altLang="en-US" sz="3600">
              <a:latin typeface="Verdana" pitchFamily="34" charset="0"/>
            </a:endParaRPr>
          </a:p>
        </p:txBody>
      </p:sp>
      <p:sp>
        <p:nvSpPr>
          <p:cNvPr id="17414" name="文本框 37896"/>
          <p:cNvSpPr txBox="1">
            <a:spLocks noChangeArrowheads="1"/>
          </p:cNvSpPr>
          <p:nvPr/>
        </p:nvSpPr>
        <p:spPr bwMode="auto">
          <a:xfrm>
            <a:off x="3563938" y="3141663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文字</a:t>
            </a:r>
          </a:p>
        </p:txBody>
      </p:sp>
      <p:sp>
        <p:nvSpPr>
          <p:cNvPr id="37902" name="文本框 37901"/>
          <p:cNvSpPr txBox="1">
            <a:spLocks noChangeArrowheads="1"/>
          </p:cNvSpPr>
          <p:nvPr/>
        </p:nvSpPr>
        <p:spPr bwMode="auto">
          <a:xfrm>
            <a:off x="5280025" y="981075"/>
            <a:ext cx="3168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简洁、优美</a:t>
            </a:r>
            <a:endParaRPr lang="en-US" altLang="zh-CN" sz="3600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6868" descr="res09_attpic_brie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0"/>
            <a:ext cx="2654300" cy="271462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4" name="图片 36870" descr="u=2844085966,1649891359&amp;fm=21&amp;gp=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-87313"/>
            <a:ext cx="2928937" cy="287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36877"/>
          <p:cNvSpPr txBox="1">
            <a:spLocks noChangeArrowheads="1"/>
          </p:cNvSpPr>
          <p:nvPr/>
        </p:nvSpPr>
        <p:spPr bwMode="auto">
          <a:xfrm>
            <a:off x="0" y="357188"/>
            <a:ext cx="28082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rgbClr val="003399"/>
                </a:solidFill>
                <a:latin typeface="Verdana" pitchFamily="34" charset="0"/>
              </a:rPr>
              <a:t>这一组藏书票中：</a:t>
            </a:r>
            <a:endParaRPr lang="en-US" altLang="zh-CN" sz="4000" b="1">
              <a:solidFill>
                <a:srgbClr val="003399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表现主题包含什么？</a:t>
            </a:r>
            <a:endParaRPr lang="en-US" altLang="zh-CN" sz="4000" b="1">
              <a:solidFill>
                <a:srgbClr val="FF0000"/>
              </a:solidFill>
              <a:latin typeface="华文新魏"/>
              <a:ea typeface="华文新魏"/>
              <a:cs typeface="华文新魏"/>
            </a:endParaRP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rgbClr val="FF0000"/>
                </a:solidFill>
                <a:latin typeface="华文新魏"/>
                <a:ea typeface="华文新魏"/>
                <a:cs typeface="华文新魏"/>
              </a:rPr>
              <a:t>书票内容由什么构成？</a:t>
            </a:r>
          </a:p>
        </p:txBody>
      </p:sp>
      <p:pic>
        <p:nvPicPr>
          <p:cNvPr id="8193" name="Picture 1" descr="C:\Users\张洋\AppData\Roaming\Tencent\Users\907307188\QQ\WinTemp\RichOle\44C3NKDU7E%`OUMI%6@U0$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429000"/>
            <a:ext cx="2911475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4" name="Picture 2" descr="C:\Users\张洋\AppData\Roaming\Tencent\Users\907307188\QQ\WinTemp\RichOle\UV]GXIJ1OXRUU~1YRO3Y_R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3429000"/>
            <a:ext cx="28575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8129" descr="藏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2543175" cy="33575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58" name="文本框 48130"/>
          <p:cNvSpPr txBox="1">
            <a:spLocks noChangeArrowheads="1"/>
          </p:cNvSpPr>
          <p:nvPr/>
        </p:nvSpPr>
        <p:spPr bwMode="auto">
          <a:xfrm>
            <a:off x="1270000" y="1463675"/>
            <a:ext cx="793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4000" b="1">
                <a:solidFill>
                  <a:schemeClr val="hlink"/>
                </a:solidFill>
                <a:latin typeface="Verdana" pitchFamily="34" charset="0"/>
              </a:rPr>
              <a:t>内 容</a:t>
            </a:r>
          </a:p>
        </p:txBody>
      </p:sp>
      <p:sp>
        <p:nvSpPr>
          <p:cNvPr id="19459" name="直接连接符 48131"/>
          <p:cNvSpPr>
            <a:spLocks noChangeShapeType="1"/>
          </p:cNvSpPr>
          <p:nvPr/>
        </p:nvSpPr>
        <p:spPr bwMode="auto">
          <a:xfrm flipV="1">
            <a:off x="2124075" y="1268413"/>
            <a:ext cx="1296988" cy="863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直接连接符 48132"/>
          <p:cNvSpPr>
            <a:spLocks noChangeShapeType="1"/>
          </p:cNvSpPr>
          <p:nvPr/>
        </p:nvSpPr>
        <p:spPr bwMode="auto">
          <a:xfrm>
            <a:off x="2124075" y="2205038"/>
            <a:ext cx="1295400" cy="12239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文本框 48133"/>
          <p:cNvSpPr txBox="1">
            <a:spLocks noChangeArrowheads="1"/>
          </p:cNvSpPr>
          <p:nvPr/>
        </p:nvSpPr>
        <p:spPr bwMode="auto">
          <a:xfrm>
            <a:off x="3635375" y="981075"/>
            <a:ext cx="151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图案</a:t>
            </a:r>
            <a:endParaRPr lang="zh-CN" altLang="en-US" sz="3600">
              <a:latin typeface="Verdana" pitchFamily="34" charset="0"/>
            </a:endParaRPr>
          </a:p>
        </p:txBody>
      </p:sp>
      <p:sp>
        <p:nvSpPr>
          <p:cNvPr id="19462" name="文本框 48134"/>
          <p:cNvSpPr txBox="1">
            <a:spLocks noChangeArrowheads="1"/>
          </p:cNvSpPr>
          <p:nvPr/>
        </p:nvSpPr>
        <p:spPr bwMode="auto">
          <a:xfrm>
            <a:off x="3563938" y="3141663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文字</a:t>
            </a:r>
          </a:p>
        </p:txBody>
      </p:sp>
      <p:sp>
        <p:nvSpPr>
          <p:cNvPr id="19463" name="直接连接符 48135"/>
          <p:cNvSpPr>
            <a:spLocks noChangeShapeType="1"/>
          </p:cNvSpPr>
          <p:nvPr/>
        </p:nvSpPr>
        <p:spPr bwMode="auto">
          <a:xfrm flipV="1">
            <a:off x="4716463" y="3068638"/>
            <a:ext cx="647700" cy="3603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直接连接符 48136"/>
          <p:cNvSpPr>
            <a:spLocks noChangeShapeType="1"/>
          </p:cNvSpPr>
          <p:nvPr/>
        </p:nvSpPr>
        <p:spPr bwMode="auto">
          <a:xfrm>
            <a:off x="4716463" y="3644900"/>
            <a:ext cx="647700" cy="4333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文本框 48137"/>
          <p:cNvSpPr txBox="1">
            <a:spLocks noChangeArrowheads="1"/>
          </p:cNvSpPr>
          <p:nvPr/>
        </p:nvSpPr>
        <p:spPr bwMode="auto">
          <a:xfrm>
            <a:off x="5357813" y="2428875"/>
            <a:ext cx="3786187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>
                <a:latin typeface="Verdana" pitchFamily="34" charset="0"/>
              </a:rPr>
              <a:t>EX-LIBRI</a:t>
            </a:r>
            <a:r>
              <a:rPr lang="en-US" altLang="zh-CN" sz="4400">
                <a:latin typeface="Verdana" pitchFamily="34" charset="0"/>
              </a:rPr>
              <a:t>s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b="1">
                <a:solidFill>
                  <a:srgbClr val="C00000"/>
                </a:solidFill>
                <a:latin typeface="Verdana" pitchFamily="34" charset="0"/>
              </a:rPr>
              <a:t>（拉丁文  我的藏书 ）</a:t>
            </a:r>
          </a:p>
        </p:txBody>
      </p:sp>
      <p:sp>
        <p:nvSpPr>
          <p:cNvPr id="48139" name="文本框 48138"/>
          <p:cNvSpPr txBox="1">
            <a:spLocks noChangeArrowheads="1"/>
          </p:cNvSpPr>
          <p:nvPr/>
        </p:nvSpPr>
        <p:spPr bwMode="auto">
          <a:xfrm>
            <a:off x="5357813" y="4000500"/>
            <a:ext cx="30241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票主姓名、</a:t>
            </a:r>
          </a:p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3600" b="1">
                <a:latin typeface="Verdana" pitchFamily="34" charset="0"/>
              </a:rPr>
              <a:t>xx</a:t>
            </a:r>
            <a:r>
              <a:rPr lang="zh-CN" altLang="en-US" sz="3600" b="1">
                <a:latin typeface="Verdana" pitchFamily="34" charset="0"/>
              </a:rPr>
              <a:t>藏书等</a:t>
            </a:r>
          </a:p>
        </p:txBody>
      </p:sp>
      <p:sp>
        <p:nvSpPr>
          <p:cNvPr id="19467" name="文本框 48139"/>
          <p:cNvSpPr txBox="1">
            <a:spLocks noChangeArrowheads="1"/>
          </p:cNvSpPr>
          <p:nvPr/>
        </p:nvSpPr>
        <p:spPr bwMode="auto">
          <a:xfrm>
            <a:off x="5292725" y="981075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latin typeface="Verdana" pitchFamily="34" charset="0"/>
              </a:rPr>
              <a:t>简洁优美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38916" descr="193000013755781326084346587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604838"/>
            <a:ext cx="3927475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文本框 38918"/>
          <p:cNvSpPr txBox="1">
            <a:spLocks noChangeArrowheads="1"/>
          </p:cNvSpPr>
          <p:nvPr/>
        </p:nvSpPr>
        <p:spPr bwMode="auto">
          <a:xfrm>
            <a:off x="5286375" y="6143625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>
                <a:solidFill>
                  <a:srgbClr val="003399"/>
                </a:solidFill>
                <a:latin typeface="Verdana" pitchFamily="34" charset="0"/>
              </a:rPr>
              <a:t>《</a:t>
            </a:r>
            <a:r>
              <a:rPr lang="zh-CN" altLang="en-US" sz="2800" b="1">
                <a:solidFill>
                  <a:srgbClr val="003399"/>
                </a:solidFill>
                <a:latin typeface="Verdana" pitchFamily="34" charset="0"/>
              </a:rPr>
              <a:t>关祖章藏书票</a:t>
            </a:r>
            <a:r>
              <a:rPr lang="en-US" altLang="zh-CN" sz="2800" b="1">
                <a:solidFill>
                  <a:srgbClr val="003399"/>
                </a:solidFill>
                <a:latin typeface="Verdana" pitchFamily="34" charset="0"/>
              </a:rPr>
              <a:t>》</a:t>
            </a:r>
            <a:endParaRPr lang="zh-CN" altLang="en-US" sz="2800" b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8920" name="文本框 38919"/>
          <p:cNvSpPr txBox="1">
            <a:spLocks noChangeArrowheads="1"/>
          </p:cNvSpPr>
          <p:nvPr/>
        </p:nvSpPr>
        <p:spPr bwMode="auto">
          <a:xfrm>
            <a:off x="571500" y="1285875"/>
            <a:ext cx="367188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FF3300"/>
                </a:solidFill>
                <a:latin typeface="Verdana" pitchFamily="34" charset="0"/>
              </a:rPr>
              <a:t>      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这枚藏书票约出自</a:t>
            </a:r>
            <a:r>
              <a:rPr lang="en-US" altLang="zh-CN" sz="3000" b="1">
                <a:solidFill>
                  <a:srgbClr val="FF3300"/>
                </a:solidFill>
                <a:latin typeface="Verdana" pitchFamily="34" charset="0"/>
              </a:rPr>
              <a:t>1914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年</a:t>
            </a:r>
            <a:r>
              <a:rPr lang="zh-CN" altLang="en-US" sz="3000" b="1">
                <a:solidFill>
                  <a:srgbClr val="FF0000"/>
                </a:solidFill>
                <a:latin typeface="Verdana" pitchFamily="34" charset="0"/>
              </a:rPr>
              <a:t>，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它端端正正地贴在</a:t>
            </a:r>
            <a:r>
              <a:rPr lang="en-US" altLang="zh-CN" sz="3000" b="1">
                <a:solidFill>
                  <a:srgbClr val="FF3300"/>
                </a:solidFill>
                <a:latin typeface="Verdana" pitchFamily="34" charset="0"/>
              </a:rPr>
              <a:t>《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京张铁路摄影照片集</a:t>
            </a:r>
            <a:r>
              <a:rPr lang="en-US" altLang="zh-CN" sz="3000" b="1">
                <a:solidFill>
                  <a:srgbClr val="FF3300"/>
                </a:solidFill>
                <a:latin typeface="Verdana" pitchFamily="34" charset="0"/>
              </a:rPr>
              <a:t>》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的封页里。至今已沉睡了</a:t>
            </a:r>
            <a:r>
              <a:rPr lang="en-US" altLang="zh-CN" sz="3000" b="1">
                <a:solidFill>
                  <a:srgbClr val="FF3300"/>
                </a:solidFill>
                <a:latin typeface="Verdana" pitchFamily="34" charset="0"/>
              </a:rPr>
              <a:t>102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年。书票规格为</a:t>
            </a:r>
            <a:r>
              <a:rPr lang="en-US" altLang="zh-CN" sz="3000" b="1">
                <a:solidFill>
                  <a:srgbClr val="FF3300"/>
                </a:solidFill>
                <a:latin typeface="Verdana" pitchFamily="34" charset="0"/>
              </a:rPr>
              <a:t>6.5x9.5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厘米。</a:t>
            </a: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4">
            <a:lum bright="-6000" contrast="-8000"/>
          </a:blip>
          <a:srcRect/>
          <a:stretch>
            <a:fillRect/>
          </a:stretch>
        </p:blipFill>
        <p:spPr bwMode="auto">
          <a:xfrm>
            <a:off x="642938" y="4929188"/>
            <a:ext cx="45624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 descr="图片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214313"/>
            <a:ext cx="5726113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49000">
                                        <p:cTn display="1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9939" descr="0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7613"/>
            <a:ext cx="600075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文本框 39942"/>
          <p:cNvSpPr txBox="1">
            <a:spLocks noChangeArrowheads="1"/>
          </p:cNvSpPr>
          <p:nvPr/>
        </p:nvSpPr>
        <p:spPr bwMode="auto">
          <a:xfrm>
            <a:off x="714375" y="5857875"/>
            <a:ext cx="4500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altLang="zh-CN" sz="2800" b="1">
                <a:solidFill>
                  <a:srgbClr val="003399"/>
                </a:solidFill>
                <a:latin typeface="Verdana" pitchFamily="34" charset="0"/>
              </a:rPr>
              <a:t>《</a:t>
            </a:r>
            <a:r>
              <a:rPr lang="zh-CN" altLang="en-US" sz="2800" b="1">
                <a:solidFill>
                  <a:srgbClr val="003399"/>
                </a:solidFill>
                <a:latin typeface="Verdana" pitchFamily="34" charset="0"/>
              </a:rPr>
              <a:t>刺猬藏书票</a:t>
            </a:r>
            <a:r>
              <a:rPr lang="en-US" altLang="zh-CN" sz="2800" b="1">
                <a:solidFill>
                  <a:srgbClr val="003399"/>
                </a:solidFill>
                <a:latin typeface="Verdana" pitchFamily="34" charset="0"/>
              </a:rPr>
              <a:t>》</a:t>
            </a:r>
            <a:r>
              <a:rPr lang="zh-CN" altLang="en-US" b="1">
                <a:solidFill>
                  <a:srgbClr val="003399"/>
                </a:solidFill>
                <a:latin typeface="Verdana" pitchFamily="34" charset="0"/>
              </a:rPr>
              <a:t>（德国  </a:t>
            </a:r>
            <a:r>
              <a:rPr lang="en-US" altLang="zh-CN" b="1">
                <a:solidFill>
                  <a:srgbClr val="003399"/>
                </a:solidFill>
                <a:latin typeface="Verdana" pitchFamily="34" charset="0"/>
              </a:rPr>
              <a:t>1470</a:t>
            </a:r>
            <a:r>
              <a:rPr lang="zh-CN" altLang="en-US" b="1">
                <a:solidFill>
                  <a:srgbClr val="003399"/>
                </a:solidFill>
                <a:latin typeface="Verdana" pitchFamily="34" charset="0"/>
              </a:rPr>
              <a:t>年）</a:t>
            </a:r>
            <a:endParaRPr lang="en-US" altLang="zh-CN" b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39944" name="文本框 39943"/>
          <p:cNvSpPr txBox="1">
            <a:spLocks noChangeArrowheads="1"/>
          </p:cNvSpPr>
          <p:nvPr/>
        </p:nvSpPr>
        <p:spPr bwMode="auto">
          <a:xfrm>
            <a:off x="5973763" y="1357313"/>
            <a:ext cx="3170237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zh-CN" altLang="en-US" sz="3600" b="1">
                <a:solidFill>
                  <a:srgbClr val="003399"/>
                </a:solidFill>
                <a:latin typeface="Verdana" pitchFamily="34" charset="0"/>
              </a:rPr>
              <a:t>      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画面上是一只刺猬，脚下踩着几颗被折断的花草，口中衔着一朵被折断的花，飘动的缎带上幽默地写着：</a:t>
            </a:r>
            <a:r>
              <a:rPr lang="zh-CN" altLang="en-US" sz="3000" b="1">
                <a:solidFill>
                  <a:srgbClr val="000066"/>
                </a:solidFill>
                <a:latin typeface="Verdana" pitchFamily="34" charset="0"/>
              </a:rPr>
              <a:t>“慎防刺猬随时一吻。”</a:t>
            </a:r>
            <a:r>
              <a:rPr lang="zh-CN" altLang="en-US" sz="3000" b="1">
                <a:solidFill>
                  <a:srgbClr val="FF3300"/>
                </a:solidFill>
                <a:latin typeface="Verdana" pitchFamily="34" charset="0"/>
              </a:rPr>
              <a:t>的字样。</a:t>
            </a:r>
          </a:p>
        </p:txBody>
      </p:sp>
      <p:pic>
        <p:nvPicPr>
          <p:cNvPr id="2" name="图片 1" descr="图片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285750"/>
            <a:ext cx="8150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</p:bldLst>
  </p:timing>
</p:sld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</TotalTime>
  <Words>326</Words>
  <Application>WPS 演示</Application>
  <PresentationFormat>全屏显示(4:3)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Wingdings 2</vt:lpstr>
      <vt:lpstr>Calibri</vt:lpstr>
      <vt:lpstr>华文新魏</vt:lpstr>
      <vt:lpstr>超研澤中鋼筆行楷</vt:lpstr>
      <vt:lpstr>华康海报体W12(P)</vt:lpstr>
      <vt:lpstr>陈代明硬笔体</vt:lpstr>
      <vt:lpstr>Verdana</vt:lpstr>
      <vt:lpstr>黑体</vt:lpstr>
      <vt:lpstr>吉祥如意</vt:lpstr>
      <vt:lpstr>吉祥如意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yn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卢鱼</dc:creator>
  <cp:lastModifiedBy>User</cp:lastModifiedBy>
  <cp:revision>147</cp:revision>
  <dcterms:created xsi:type="dcterms:W3CDTF">2003-11-03T14:36:00Z</dcterms:created>
  <dcterms:modified xsi:type="dcterms:W3CDTF">2017-06-09T06:44:15Z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