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986" autoAdjust="0"/>
  </p:normalViewPr>
  <p:slideViewPr>
    <p:cSldViewPr snapToGrid="0">
      <p:cViewPr varScale="1">
        <p:scale>
          <a:sx n="59" d="100"/>
          <a:sy n="59" d="100"/>
        </p:scale>
        <p:origin x="4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1BA3-E899-4C22-A7D9-2714D7F59003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CDF48-C05A-498C-A69D-4B591138E4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12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1BA3-E899-4C22-A7D9-2714D7F59003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CDF48-C05A-498C-A69D-4B591138E4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805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1BA3-E899-4C22-A7D9-2714D7F59003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CDF48-C05A-498C-A69D-4B591138E4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26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1BA3-E899-4C22-A7D9-2714D7F59003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CDF48-C05A-498C-A69D-4B591138E4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192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1BA3-E899-4C22-A7D9-2714D7F59003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CDF48-C05A-498C-A69D-4B591138E4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886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1BA3-E899-4C22-A7D9-2714D7F59003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CDF48-C05A-498C-A69D-4B591138E4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73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1BA3-E899-4C22-A7D9-2714D7F59003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CDF48-C05A-498C-A69D-4B591138E4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2429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1BA3-E899-4C22-A7D9-2714D7F59003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CDF48-C05A-498C-A69D-4B591138E4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414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1BA3-E899-4C22-A7D9-2714D7F59003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CDF48-C05A-498C-A69D-4B591138E4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449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1BA3-E899-4C22-A7D9-2714D7F59003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CDF48-C05A-498C-A69D-4B591138E4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328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1BA3-E899-4C22-A7D9-2714D7F59003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CDF48-C05A-498C-A69D-4B591138E4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413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C1BA3-E899-4C22-A7D9-2714D7F59003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CDF48-C05A-498C-A69D-4B591138E4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38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15" y="-140677"/>
            <a:ext cx="9706708" cy="7259934"/>
          </a:xfrm>
        </p:spPr>
      </p:pic>
    </p:spTree>
    <p:extLst>
      <p:ext uri="{BB962C8B-B14F-4D97-AF65-F5344CB8AC3E}">
        <p14:creationId xmlns:p14="http://schemas.microsoft.com/office/powerpoint/2010/main" val="135155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71" y="-973006"/>
            <a:ext cx="9470571" cy="1189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68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86" y="-216752"/>
            <a:ext cx="7021285" cy="8712373"/>
          </a:xfrm>
        </p:spPr>
      </p:pic>
    </p:spTree>
    <p:extLst>
      <p:ext uri="{BB962C8B-B14F-4D97-AF65-F5344CB8AC3E}">
        <p14:creationId xmlns:p14="http://schemas.microsoft.com/office/powerpoint/2010/main" val="2330030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8806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jmxx</dc:creator>
  <cp:lastModifiedBy>jmxx</cp:lastModifiedBy>
  <cp:revision>1</cp:revision>
  <dcterms:created xsi:type="dcterms:W3CDTF">2020-11-12T03:00:11Z</dcterms:created>
  <dcterms:modified xsi:type="dcterms:W3CDTF">2020-11-12T03:02:30Z</dcterms:modified>
</cp:coreProperties>
</file>