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6" r:id="rId3"/>
    <p:sldId id="297" r:id="rId4"/>
    <p:sldId id="256" r:id="rId5"/>
    <p:sldId id="257" r:id="rId6"/>
    <p:sldId id="262" r:id="rId7"/>
    <p:sldId id="258" r:id="rId8"/>
    <p:sldId id="259" r:id="rId9"/>
    <p:sldId id="260" r:id="rId10"/>
    <p:sldId id="261" r:id="rId11"/>
    <p:sldId id="263" r:id="rId12"/>
    <p:sldId id="264" r:id="rId13"/>
    <p:sldId id="265" r:id="rId14"/>
    <p:sldId id="266" r:id="rId15"/>
    <p:sldId id="267" r:id="rId16"/>
    <p:sldId id="272" r:id="rId17"/>
    <p:sldId id="273" r:id="rId18"/>
    <p:sldId id="271" r:id="rId19"/>
    <p:sldId id="270" r:id="rId20"/>
    <p:sldId id="275" r:id="rId21"/>
    <p:sldId id="276" r:id="rId22"/>
    <p:sldId id="277" r:id="rId23"/>
    <p:sldId id="278" r:id="rId24"/>
    <p:sldId id="269" r:id="rId25"/>
    <p:sldId id="268" r:id="rId26"/>
    <p:sldId id="281" r:id="rId27"/>
    <p:sldId id="282" r:id="rId28"/>
    <p:sldId id="283" r:id="rId29"/>
    <p:sldId id="284" r:id="rId30"/>
    <p:sldId id="280" r:id="rId31"/>
    <p:sldId id="286" r:id="rId32"/>
    <p:sldId id="279" r:id="rId33"/>
    <p:sldId id="274" r:id="rId34"/>
    <p:sldId id="288" r:id="rId35"/>
    <p:sldId id="289" r:id="rId36"/>
    <p:sldId id="290" r:id="rId37"/>
    <p:sldId id="291" r:id="rId38"/>
    <p:sldId id="287" r:id="rId39"/>
    <p:sldId id="285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3" Type="http://schemas.openxmlformats.org/officeDocument/2006/relationships/tableStyles" Target="tableStyles.xml"/><Relationship Id="rId42" Type="http://schemas.openxmlformats.org/officeDocument/2006/relationships/viewProps" Target="viewProps.xml"/><Relationship Id="rId41" Type="http://schemas.openxmlformats.org/officeDocument/2006/relationships/presProps" Target="presProps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10020935" cy="2387600"/>
          </a:xfrm>
        </p:spPr>
        <p:txBody>
          <a:bodyPr>
            <a:normAutofit fontScale="90000"/>
          </a:bodyPr>
          <a:p>
            <a:r>
              <a:rPr lang="zh-CN" altLang="en-US"/>
              <a:t>为了培育学生自主学习习惯对学生的网络作业进行分析统计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 sz="4000"/>
              <a:t>下面是平时统计的几个具体例子，</a:t>
            </a:r>
            <a:endParaRPr lang="zh-CN" altLang="en-US" sz="4000"/>
          </a:p>
          <a:p>
            <a:r>
              <a:rPr lang="zh-CN" altLang="en-US" sz="4000"/>
              <a:t>及一个具体实例展示</a:t>
            </a:r>
            <a:endParaRPr lang="zh-CN" altLang="en-US" sz="4000"/>
          </a:p>
          <a:p>
            <a:endParaRPr lang="zh-CN" altLang="en-US"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8415" y="58420"/>
            <a:ext cx="12038330" cy="67614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18415" y="58420"/>
            <a:ext cx="12181205" cy="67614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80" y="58420"/>
            <a:ext cx="12110085" cy="68148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5327" t="31474" r="10221" b="8272"/>
          <a:stretch>
            <a:fillRect/>
          </a:stretch>
        </p:blipFill>
        <p:spPr>
          <a:xfrm>
            <a:off x="-90170" y="5715"/>
            <a:ext cx="12249785" cy="67805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6567" t="21334" r="821" b="18605"/>
          <a:stretch>
            <a:fillRect/>
          </a:stretch>
        </p:blipFill>
        <p:spPr>
          <a:xfrm>
            <a:off x="3175" y="-6985"/>
            <a:ext cx="12172950" cy="68027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6151" t="22443" r="6972" b="19699"/>
          <a:stretch>
            <a:fillRect/>
          </a:stretch>
        </p:blipFill>
        <p:spPr>
          <a:xfrm>
            <a:off x="3810" y="-17780"/>
            <a:ext cx="12066270" cy="679005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5341" t="22428" r="6567" b="20794"/>
          <a:stretch>
            <a:fillRect/>
          </a:stretch>
        </p:blipFill>
        <p:spPr>
          <a:xfrm>
            <a:off x="-33020" y="-29210"/>
            <a:ext cx="12146280" cy="677735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5330" t="21334" r="16012" b="18605"/>
          <a:stretch>
            <a:fillRect/>
          </a:stretch>
        </p:blipFill>
        <p:spPr>
          <a:xfrm>
            <a:off x="380365" y="120015"/>
            <a:ext cx="11595735" cy="66414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5746" t="22983" r="15596" b="10944"/>
          <a:stretch>
            <a:fillRect/>
          </a:stretch>
        </p:blipFill>
        <p:spPr>
          <a:xfrm>
            <a:off x="3810" y="93345"/>
            <a:ext cx="12159615" cy="6654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6983" t="18605" r="2058" b="20254"/>
          <a:stretch>
            <a:fillRect/>
          </a:stretch>
        </p:blipFill>
        <p:spPr>
          <a:xfrm>
            <a:off x="66040" y="20320"/>
            <a:ext cx="12164060" cy="67043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1986" t="22982" r="43849" b="62157"/>
          <a:stretch>
            <a:fillRect/>
          </a:stretch>
        </p:blipFill>
        <p:spPr>
          <a:xfrm>
            <a:off x="838200" y="1459230"/>
            <a:ext cx="10567670" cy="282829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6151" t="23523" b="14782"/>
          <a:stretch>
            <a:fillRect/>
          </a:stretch>
        </p:blipFill>
        <p:spPr>
          <a:xfrm>
            <a:off x="4445" y="33020"/>
            <a:ext cx="12179300" cy="67437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5746" t="24617" r="15596" b="18605"/>
          <a:stretch>
            <a:fillRect/>
          </a:stretch>
        </p:blipFill>
        <p:spPr>
          <a:xfrm>
            <a:off x="-42545" y="1270"/>
            <a:ext cx="12268200" cy="66421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5746" t="26266" b="13133"/>
          <a:stretch>
            <a:fillRect/>
          </a:stretch>
        </p:blipFill>
        <p:spPr>
          <a:xfrm>
            <a:off x="-635" y="-53975"/>
            <a:ext cx="12205970" cy="6921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6151" t="16956" r="16417" b="13133"/>
          <a:stretch>
            <a:fillRect/>
          </a:stretch>
        </p:blipFill>
        <p:spPr>
          <a:xfrm>
            <a:off x="-43180" y="-6985"/>
            <a:ext cx="12162790" cy="68992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6501" t="23158" r="13068" b="19393"/>
          <a:stretch>
            <a:fillRect/>
          </a:stretch>
        </p:blipFill>
        <p:spPr>
          <a:xfrm>
            <a:off x="24765" y="142875"/>
            <a:ext cx="12169775" cy="659574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5264" t="14942" r="18814" b="8989"/>
          <a:stretch>
            <a:fillRect/>
          </a:stretch>
        </p:blipFill>
        <p:spPr>
          <a:xfrm>
            <a:off x="-635" y="47625"/>
            <a:ext cx="12110085" cy="68103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6085" t="28075" r="4443" b="17204"/>
          <a:stretch>
            <a:fillRect/>
          </a:stretch>
        </p:blipFill>
        <p:spPr>
          <a:xfrm>
            <a:off x="-32385" y="23495"/>
            <a:ext cx="12249785" cy="673798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6085" t="17686" r="8953" b="8449"/>
          <a:stretch>
            <a:fillRect/>
          </a:stretch>
        </p:blipFill>
        <p:spPr>
          <a:xfrm>
            <a:off x="-69850" y="27305"/>
            <a:ext cx="12271375" cy="682244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6085" t="17131" r="6085" b="21582"/>
          <a:stretch>
            <a:fillRect/>
          </a:stretch>
        </p:blipFill>
        <p:spPr>
          <a:xfrm>
            <a:off x="27940" y="-8890"/>
            <a:ext cx="12164060" cy="672338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rcRect l="6085" t="10565" r="6906" b="10638"/>
          <a:stretch>
            <a:fillRect/>
          </a:stretch>
        </p:blipFill>
        <p:spPr>
          <a:xfrm>
            <a:off x="635" y="23495"/>
            <a:ext cx="12134850" cy="6737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t="39033" r="1868" b="15498"/>
          <a:stretch>
            <a:fillRect/>
          </a:stretch>
        </p:blipFill>
        <p:spPr>
          <a:xfrm>
            <a:off x="29845" y="-43180"/>
            <a:ext cx="12078335" cy="698436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5680" t="20414" r="16340" b="19393"/>
          <a:stretch>
            <a:fillRect/>
          </a:stretch>
        </p:blipFill>
        <p:spPr>
          <a:xfrm>
            <a:off x="29210" y="-22225"/>
            <a:ext cx="12067540" cy="680847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5939" t="20705" r="1143" b="14962"/>
          <a:stretch>
            <a:fillRect/>
          </a:stretch>
        </p:blipFill>
        <p:spPr>
          <a:xfrm>
            <a:off x="58420" y="71755"/>
            <a:ext cx="11896725" cy="67976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5746" t="19145" r="10255" b="14227"/>
          <a:stretch>
            <a:fillRect/>
          </a:stretch>
        </p:blipFill>
        <p:spPr>
          <a:xfrm>
            <a:off x="170815" y="88265"/>
            <a:ext cx="11752580" cy="646938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5716" t="13045" r="5360" b="28647"/>
          <a:stretch>
            <a:fillRect/>
          </a:stretch>
        </p:blipFill>
        <p:spPr>
          <a:xfrm>
            <a:off x="95250" y="143510"/>
            <a:ext cx="12080875" cy="664146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6567" t="18780" r="1981" b="12826"/>
          <a:stretch>
            <a:fillRect/>
          </a:stretch>
        </p:blipFill>
        <p:spPr>
          <a:xfrm>
            <a:off x="170815" y="166370"/>
            <a:ext cx="11659235" cy="640524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6501" t="27915" r="-482" b="47848"/>
          <a:stretch>
            <a:fillRect/>
          </a:stretch>
        </p:blipFill>
        <p:spPr>
          <a:xfrm>
            <a:off x="291465" y="873125"/>
            <a:ext cx="11633200" cy="488823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t="31913" r="2802" b="17744"/>
          <a:stretch>
            <a:fillRect/>
          </a:stretch>
        </p:blipFill>
        <p:spPr>
          <a:xfrm>
            <a:off x="266700" y="-47625"/>
            <a:ext cx="11343005" cy="628586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t="31359" r="1160" b="12826"/>
          <a:stretch>
            <a:fillRect/>
          </a:stretch>
        </p:blipFill>
        <p:spPr>
          <a:xfrm>
            <a:off x="276225" y="191135"/>
            <a:ext cx="11529060" cy="614235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5746" t="29724" r="1981" b="28148"/>
          <a:stretch>
            <a:fillRect/>
          </a:stretch>
        </p:blipFill>
        <p:spPr>
          <a:xfrm>
            <a:off x="52070" y="143510"/>
            <a:ext cx="12167870" cy="65227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8684" t="16591" r="23391" b="8449"/>
          <a:stretch>
            <a:fillRect/>
          </a:stretch>
        </p:blipFill>
        <p:spPr>
          <a:xfrm>
            <a:off x="165735" y="84455"/>
            <a:ext cx="11783060" cy="66884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8208" t="14942" r="23947" b="12272"/>
          <a:stretch>
            <a:fillRect/>
          </a:stretch>
        </p:blipFill>
        <p:spPr>
          <a:xfrm>
            <a:off x="-19050" y="71120"/>
            <a:ext cx="12209145" cy="6762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9161" t="18226" r="22710" b="6800"/>
          <a:stretch>
            <a:fillRect/>
          </a:stretch>
        </p:blipFill>
        <p:spPr>
          <a:xfrm>
            <a:off x="35560" y="24130"/>
            <a:ext cx="11967845" cy="69507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l="8624" t="18226" r="23126" b="15015"/>
          <a:stretch>
            <a:fillRect/>
          </a:stretch>
        </p:blipFill>
        <p:spPr>
          <a:xfrm>
            <a:off x="-19050" y="23495"/>
            <a:ext cx="12044680" cy="68211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rcRect t="27535" r="1368"/>
          <a:stretch>
            <a:fillRect/>
          </a:stretch>
        </p:blipFill>
        <p:spPr>
          <a:xfrm>
            <a:off x="23495" y="120650"/>
            <a:ext cx="12132310" cy="66859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9695" y="57150"/>
            <a:ext cx="12063730" cy="672719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WPS 演示</Application>
  <PresentationFormat>宽屏</PresentationFormat>
  <Paragraphs>6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6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陈欣雨</cp:lastModifiedBy>
  <cp:revision>14</cp:revision>
  <dcterms:created xsi:type="dcterms:W3CDTF">2015-05-05T08:02:00Z</dcterms:created>
  <dcterms:modified xsi:type="dcterms:W3CDTF">2020-11-13T19:42:58Z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</Properties>
</file>