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63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2020/11/13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24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2020/11/13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77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2020/11/13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0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2020/11/13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54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2020/11/13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28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2020/11/13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38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2020/11/13 Friday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12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2020/11/13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52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2020/11/13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6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2020/11/13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58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2020/11/13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10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D0C91-FDC0-4B31-83F1-D46083E8C91F}" type="datetimeFigureOut">
              <a:rPr lang="zh-CN" altLang="en-US" smtClean="0"/>
              <a:t>2020/11/13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65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3" y="0"/>
            <a:ext cx="4849565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69" y="0"/>
            <a:ext cx="4511121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7425" y="2344087"/>
            <a:ext cx="461665" cy="21698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魔幻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3D》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校本教材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69954" y="2088407"/>
            <a:ext cx="461665" cy="26811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《</a:t>
            </a:r>
            <a:r>
              <a:rPr lang="zh-CN" altLang="en-US" dirty="0" smtClean="0">
                <a:solidFill>
                  <a:srgbClr val="FF0000"/>
                </a:solidFill>
              </a:rPr>
              <a:t>魔幻</a:t>
            </a:r>
            <a:r>
              <a:rPr lang="en-US" altLang="zh-CN" dirty="0" smtClean="0">
                <a:solidFill>
                  <a:srgbClr val="FF0000"/>
                </a:solidFill>
              </a:rPr>
              <a:t>3D》</a:t>
            </a:r>
            <a:r>
              <a:rPr lang="zh-CN" altLang="en-US" dirty="0" smtClean="0">
                <a:solidFill>
                  <a:srgbClr val="FF0000"/>
                </a:solidFill>
              </a:rPr>
              <a:t>校本教材目录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4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8352" y="-778000"/>
            <a:ext cx="6242666" cy="83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2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074" y="0"/>
            <a:ext cx="50292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4" y="0"/>
            <a:ext cx="51435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0591" y="1292517"/>
            <a:ext cx="461665" cy="47346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2018</a:t>
            </a:r>
            <a:r>
              <a:rPr lang="zh-CN" altLang="zh-CN" dirty="0">
                <a:solidFill>
                  <a:srgbClr val="FF0000"/>
                </a:solidFill>
              </a:rPr>
              <a:t>年天津市中小学创新实验室优秀</a:t>
            </a:r>
            <a:r>
              <a:rPr lang="zh-CN" altLang="zh-CN" dirty="0" smtClean="0">
                <a:solidFill>
                  <a:srgbClr val="FF0000"/>
                </a:solidFill>
              </a:rPr>
              <a:t>案例</a:t>
            </a:r>
            <a:r>
              <a:rPr lang="zh-CN" altLang="en-US" dirty="0" smtClean="0">
                <a:solidFill>
                  <a:srgbClr val="FF0000"/>
                </a:solidFill>
              </a:rPr>
              <a:t>集锦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2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03" y="0"/>
            <a:ext cx="484830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90" y="0"/>
            <a:ext cx="4690446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5181" y="2352582"/>
            <a:ext cx="461665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朱</a:t>
            </a:r>
            <a:r>
              <a:rPr lang="zh-CN" altLang="en-US" dirty="0" smtClean="0">
                <a:solidFill>
                  <a:srgbClr val="FF0000"/>
                </a:solidFill>
              </a:rPr>
              <a:t>义论文获奖证书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6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11523" y="2361460"/>
            <a:ext cx="461665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李辰</a:t>
            </a:r>
            <a:r>
              <a:rPr lang="zh-CN" altLang="en-US" dirty="0" smtClean="0">
                <a:solidFill>
                  <a:srgbClr val="FF0000"/>
                </a:solidFill>
              </a:rPr>
              <a:t>论文</a:t>
            </a:r>
            <a:r>
              <a:rPr lang="zh-CN" altLang="en-US" dirty="0" smtClean="0">
                <a:solidFill>
                  <a:srgbClr val="FF0000"/>
                </a:solidFill>
              </a:rPr>
              <a:t>获奖证书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4266" y="-412072"/>
            <a:ext cx="3218156" cy="42908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2157" y="2981797"/>
            <a:ext cx="3218156" cy="42908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1570" y="2981797"/>
            <a:ext cx="3218156" cy="429087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5181" y="2352582"/>
            <a:ext cx="461665" cy="21698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马璐璐</a:t>
            </a:r>
            <a:r>
              <a:rPr lang="zh-CN" altLang="en-US" dirty="0" smtClean="0">
                <a:solidFill>
                  <a:srgbClr val="FF0000"/>
                </a:solidFill>
              </a:rPr>
              <a:t>论文获奖证书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0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94" y="186431"/>
            <a:ext cx="4051339" cy="28497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399" y="3398307"/>
            <a:ext cx="4055949" cy="28497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94" y="3398307"/>
            <a:ext cx="4061142" cy="28497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0" y="186431"/>
            <a:ext cx="4060594" cy="284973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5181" y="2352582"/>
            <a:ext cx="461665" cy="2400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教师指导学生获奖证书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4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33" y="1561549"/>
            <a:ext cx="5135336" cy="36997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45" y="1561549"/>
            <a:ext cx="5135336" cy="369976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5181" y="2352582"/>
            <a:ext cx="461665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成员获奖荣誉证书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89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38</Words>
  <Application>Microsoft Office PowerPoint</Application>
  <PresentationFormat>宽屏</PresentationFormat>
  <Paragraphs>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黑体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AutoBVT</cp:lastModifiedBy>
  <cp:revision>8</cp:revision>
  <dcterms:created xsi:type="dcterms:W3CDTF">2020-11-12T04:17:12Z</dcterms:created>
  <dcterms:modified xsi:type="dcterms:W3CDTF">2020-11-13T01:53:03Z</dcterms:modified>
</cp:coreProperties>
</file>