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70" r:id="rId11"/>
    <p:sldId id="269" r:id="rId12"/>
    <p:sldId id="268" r:id="rId13"/>
    <p:sldId id="264" r:id="rId14"/>
    <p:sldId id="265" r:id="rId15"/>
    <p:sldId id="266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3" autoAdjust="0"/>
    <p:restoredTop sz="94660"/>
  </p:normalViewPr>
  <p:slideViewPr>
    <p:cSldViewPr snapToGrid="0">
      <p:cViewPr varScale="1">
        <p:scale>
          <a:sx n="50" d="100"/>
          <a:sy n="50" d="100"/>
        </p:scale>
        <p:origin x="53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C5448A-651E-42D0-B13E-C7BB88BA1C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E0BD987-0ADC-45E1-9A4B-44B0C82977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C0F7A9-8792-4271-88D6-100FC8F56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6E976-6B41-40D1-B661-1460213D74CD}" type="datetimeFigureOut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199A56-D042-4B3C-8061-B22DD6315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0ABFC8-5F32-417D-9582-DEF6BA38F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37BC9-EA86-4F3D-92D2-C764A6D6B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022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4F0268-0DFA-4ACA-AA0D-CBF12D4EB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394C535-83CD-4D56-92BD-29616F244B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7362C3-B42C-40F4-8CA8-AB7186E16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6E976-6B41-40D1-B661-1460213D74CD}" type="datetimeFigureOut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981E6D-0596-468C-81ED-4AD287F56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F5EA39-D66C-45E8-BB5C-7EE2C77F3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37BC9-EA86-4F3D-92D2-C764A6D6B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489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142F1A1-E145-42B1-93C8-0FC3D0DB58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EC7BFBD-77DE-4789-B2EE-CDCBA5A458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5DD9CE-BBF9-4CC9-BC72-F9038D550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6E976-6B41-40D1-B661-1460213D74CD}" type="datetimeFigureOut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B82F169-1640-4BB2-B205-E96687374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FAFC8E-3D57-41A8-A488-2914C8A36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37BC9-EA86-4F3D-92D2-C764A6D6B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4990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AC27E-1097-4B61-9B44-9624D46E8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5B7A490-E5D2-4B04-A717-ADAC3BA63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E31002-ACC7-45C6-BFDE-E682DB075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6E976-6B41-40D1-B661-1460213D74CD}" type="datetimeFigureOut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E3D221-3296-4978-8B25-6C25B4A2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27062D-83CD-4E10-B230-8F9BFBA37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37BC9-EA86-4F3D-92D2-C764A6D6B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658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8393A9-6DBF-4D15-85D2-C48B53333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23AF33-01FD-4BAD-B6A7-89C551833F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EDF4B9-DD00-460E-B1EC-09436F1BA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6E976-6B41-40D1-B661-1460213D74CD}" type="datetimeFigureOut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609E2BB-ABFD-48A5-A655-54F1C292C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53F67D-5C78-4A05-998B-A7E164FE8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37BC9-EA86-4F3D-92D2-C764A6D6B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153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59D58C-3B0A-42FB-BCF0-E78F87176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128E0C6-EA23-4489-9C06-AAA171A2E7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B5AA5D-E512-4A69-B283-DFA92F5387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78C4672-594E-483A-9B11-46E198C22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6E976-6B41-40D1-B661-1460213D74CD}" type="datetimeFigureOut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32A5A70-43E7-428F-9F39-953D25C59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5405CDD-2F84-489B-A8D0-8EA54979E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37BC9-EA86-4F3D-92D2-C764A6D6B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353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F6E06F-046C-4A03-965C-D2C487E90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0E79EA-0537-4C31-A96A-2296EED13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D17311-179C-4209-8DFD-A046DFF818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C55D4E3-0D83-4F8E-A229-5680C78B6F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4F7596F-5E57-4F53-89A1-E40DC475A6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6CBBF39-6198-4E03-930F-6496C6F32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6E976-6B41-40D1-B661-1460213D74CD}" type="datetimeFigureOut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D03AAD-6410-443A-AC18-E9E021859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D00152B-5F60-4938-9BDD-1CC3378C8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37BC9-EA86-4F3D-92D2-C764A6D6B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754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865568-0FF3-44AE-863C-4FA71FA2E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04EEDB9-D9EA-404A-BE25-C32BE192E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6E976-6B41-40D1-B661-1460213D74CD}" type="datetimeFigureOut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9F885C4-AA50-46F1-8071-4F26CBDD0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FAD3D16-6D0D-4C1A-A00F-520682CB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37BC9-EA86-4F3D-92D2-C764A6D6B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986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355E53-98A3-4392-8658-212F65319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6E976-6B41-40D1-B661-1460213D74CD}" type="datetimeFigureOut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C2E682C-63C6-4DE3-BB3C-BC8BC5AF1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7BE07DE-368B-4286-AB79-D4B277F45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37BC9-EA86-4F3D-92D2-C764A6D6B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4919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E07C5D-B0AE-47F3-92C8-FF544475A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5039B63-A6AB-4497-94BD-AD4DE36DE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B613812-4E1F-42FD-9C22-B3EB08977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572063F-6AF4-4CB6-979F-4969DD8A3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6E976-6B41-40D1-B661-1460213D74CD}" type="datetimeFigureOut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7E8465-845B-4D1F-B574-5FA5E8412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6C7BA8A-6D7E-4FE8-92FF-6FB01E146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37BC9-EA86-4F3D-92D2-C764A6D6B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644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4D231-47C3-4364-A14E-B9EFBA8F6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321FDCF-B2EC-4006-ADF3-537FF3770B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1079155-D467-4AEE-9E84-632331073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0F95335-9513-4D16-93BA-E8570C9E0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6E976-6B41-40D1-B661-1460213D74CD}" type="datetimeFigureOut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3D18FDE-753F-492A-8F0E-01E67CB4A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4D722CE-8747-4239-A541-ED54DA844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37BC9-EA86-4F3D-92D2-C764A6D6B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554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472A922-2D15-4BF8-B221-FFDFCF207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A4844E-DAE1-48BE-9E01-DEB1708E0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183B1D-BFB2-4D12-882D-806FE8FFF5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6E976-6B41-40D1-B661-1460213D74CD}" type="datetimeFigureOut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C859D6-B160-4090-800A-8993213FA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CD04F6-5911-4201-9A74-F6941E434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37BC9-EA86-4F3D-92D2-C764A6D6B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983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1D1185-9A93-4606-A1F7-E739E52601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39B753E-667B-4048-B3A7-C28DB489CF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0C60053-C694-42A6-AA64-B522B6A7E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88" y="0"/>
            <a:ext cx="9905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62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A659E-913E-49C5-A900-7366A55CB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C6250B1F-440B-4D4E-A8BF-ECAF0B76E6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98" y="0"/>
            <a:ext cx="11935602" cy="6858000"/>
          </a:xfrm>
        </p:spPr>
      </p:pic>
    </p:spTree>
    <p:extLst>
      <p:ext uri="{BB962C8B-B14F-4D97-AF65-F5344CB8AC3E}">
        <p14:creationId xmlns:p14="http://schemas.microsoft.com/office/powerpoint/2010/main" val="1564987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129575-77E6-40B5-9E4C-D38EBB3EC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EA5DD068-29E3-44DC-B81B-2311D13A13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191010"/>
            <a:ext cx="10927079" cy="6788909"/>
          </a:xfrm>
        </p:spPr>
      </p:pic>
    </p:spTree>
    <p:extLst>
      <p:ext uri="{BB962C8B-B14F-4D97-AF65-F5344CB8AC3E}">
        <p14:creationId xmlns:p14="http://schemas.microsoft.com/office/powerpoint/2010/main" val="2997732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B658C0-CD56-488D-B197-7F74D2A89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3C015C27-4CD6-45CA-B359-9C3F2FAD7F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" y="-207532"/>
            <a:ext cx="11841480" cy="7187451"/>
          </a:xfrm>
        </p:spPr>
      </p:pic>
    </p:spTree>
    <p:extLst>
      <p:ext uri="{BB962C8B-B14F-4D97-AF65-F5344CB8AC3E}">
        <p14:creationId xmlns:p14="http://schemas.microsoft.com/office/powerpoint/2010/main" val="3159443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DD1D03-1FF7-4346-9D6C-F324E5EC0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2BD7146B-F267-4054-9B8D-329279714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243840"/>
            <a:ext cx="11506200" cy="6446520"/>
          </a:xfrm>
        </p:spPr>
      </p:pic>
    </p:spTree>
    <p:extLst>
      <p:ext uri="{BB962C8B-B14F-4D97-AF65-F5344CB8AC3E}">
        <p14:creationId xmlns:p14="http://schemas.microsoft.com/office/powerpoint/2010/main" val="1940954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3AB431-2D76-470C-91D7-B5A29BBA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3C193FB1-0955-46A7-8CD9-7AF4541B20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-14876"/>
            <a:ext cx="10896600" cy="7362979"/>
          </a:xfrm>
        </p:spPr>
      </p:pic>
    </p:spTree>
    <p:extLst>
      <p:ext uri="{BB962C8B-B14F-4D97-AF65-F5344CB8AC3E}">
        <p14:creationId xmlns:p14="http://schemas.microsoft.com/office/powerpoint/2010/main" val="1113653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030096-DC08-4B9F-8EC4-BFE1747F9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A1F5006-4EEF-4C33-A10B-8AB1FD1424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-50740"/>
            <a:ext cx="11506200" cy="6710619"/>
          </a:xfrm>
        </p:spPr>
      </p:pic>
    </p:spTree>
    <p:extLst>
      <p:ext uri="{BB962C8B-B14F-4D97-AF65-F5344CB8AC3E}">
        <p14:creationId xmlns:p14="http://schemas.microsoft.com/office/powerpoint/2010/main" val="1594088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37961B-55D3-4042-97A5-63932914F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95DFB22C-A6EA-4F2D-986E-B12ED33FE9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674" y="106680"/>
            <a:ext cx="12339393" cy="6568440"/>
          </a:xfrm>
        </p:spPr>
      </p:pic>
    </p:spTree>
    <p:extLst>
      <p:ext uri="{BB962C8B-B14F-4D97-AF65-F5344CB8AC3E}">
        <p14:creationId xmlns:p14="http://schemas.microsoft.com/office/powerpoint/2010/main" val="3420200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B1D6CD-3899-409F-B62F-7F9785114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FCC50096-866D-43EC-B0C9-F48E630748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" y="-361407"/>
            <a:ext cx="11597640" cy="6854282"/>
          </a:xfrm>
        </p:spPr>
      </p:pic>
    </p:spTree>
    <p:extLst>
      <p:ext uri="{BB962C8B-B14F-4D97-AF65-F5344CB8AC3E}">
        <p14:creationId xmlns:p14="http://schemas.microsoft.com/office/powerpoint/2010/main" val="3419416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9B0F26-BB96-4FCE-B926-79674CA26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94AC4558-EDD9-4800-844C-132A909FEF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72" y="365124"/>
            <a:ext cx="11291387" cy="6492875"/>
          </a:xfrm>
        </p:spPr>
      </p:pic>
    </p:spTree>
    <p:extLst>
      <p:ext uri="{BB962C8B-B14F-4D97-AF65-F5344CB8AC3E}">
        <p14:creationId xmlns:p14="http://schemas.microsoft.com/office/powerpoint/2010/main" val="215057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FD02E-678E-4660-B27E-54AE041A0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9F5FB80A-855A-4A90-B434-C543302CC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-54132"/>
            <a:ext cx="11978640" cy="6912131"/>
          </a:xfrm>
        </p:spPr>
      </p:pic>
    </p:spTree>
    <p:extLst>
      <p:ext uri="{BB962C8B-B14F-4D97-AF65-F5344CB8AC3E}">
        <p14:creationId xmlns:p14="http://schemas.microsoft.com/office/powerpoint/2010/main" val="3951175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3E3DE9-E596-493B-B87E-83D78F6A3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486727BA-D642-4A8F-B743-6F41553134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365124"/>
            <a:ext cx="11536680" cy="6492875"/>
          </a:xfrm>
        </p:spPr>
      </p:pic>
    </p:spTree>
    <p:extLst>
      <p:ext uri="{BB962C8B-B14F-4D97-AF65-F5344CB8AC3E}">
        <p14:creationId xmlns:p14="http://schemas.microsoft.com/office/powerpoint/2010/main" val="258690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ADAC72-A41F-419B-8B04-023543177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D7C4FF93-0F60-4BC7-9D5A-3AAFA1043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" y="-15616"/>
            <a:ext cx="11597640" cy="6873615"/>
          </a:xfrm>
        </p:spPr>
      </p:pic>
    </p:spTree>
    <p:extLst>
      <p:ext uri="{BB962C8B-B14F-4D97-AF65-F5344CB8AC3E}">
        <p14:creationId xmlns:p14="http://schemas.microsoft.com/office/powerpoint/2010/main" val="437180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6D451F-9E2D-4E62-BC7A-1D3A73F1C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17EE3E67-E4AE-4EE3-B6AF-97ADEE2198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365125"/>
            <a:ext cx="11536679" cy="6386194"/>
          </a:xfrm>
        </p:spPr>
      </p:pic>
    </p:spTree>
    <p:extLst>
      <p:ext uri="{BB962C8B-B14F-4D97-AF65-F5344CB8AC3E}">
        <p14:creationId xmlns:p14="http://schemas.microsoft.com/office/powerpoint/2010/main" val="2739393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81A3E5-94E6-4C0C-9642-DB0333402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DA17CBFB-754E-4E2B-A35F-A2679728E5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33494"/>
            <a:ext cx="11414759" cy="6824505"/>
          </a:xfrm>
        </p:spPr>
      </p:pic>
    </p:spTree>
    <p:extLst>
      <p:ext uri="{BB962C8B-B14F-4D97-AF65-F5344CB8AC3E}">
        <p14:creationId xmlns:p14="http://schemas.microsoft.com/office/powerpoint/2010/main" val="1646297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C7435D-D200-44DA-ADA9-7620CA4C7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30C8E1E7-81A8-4FA8-B1AA-81DBB09CC1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7" y="0"/>
            <a:ext cx="11402173" cy="6644640"/>
          </a:xfrm>
        </p:spPr>
      </p:pic>
    </p:spTree>
    <p:extLst>
      <p:ext uri="{BB962C8B-B14F-4D97-AF65-F5344CB8AC3E}">
        <p14:creationId xmlns:p14="http://schemas.microsoft.com/office/powerpoint/2010/main" val="7231541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DA96EE-7FF4-4166-ACEB-77CFFD0EC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E2A7B3B7-ABE2-4F65-9048-09B300ADD2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314"/>
            <a:ext cx="11506200" cy="6835685"/>
          </a:xfrm>
        </p:spPr>
      </p:pic>
    </p:spTree>
    <p:extLst>
      <p:ext uri="{BB962C8B-B14F-4D97-AF65-F5344CB8AC3E}">
        <p14:creationId xmlns:p14="http://schemas.microsoft.com/office/powerpoint/2010/main" val="2354304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ECB470-EA6A-41A8-A6D2-B3CF6018F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54F8F3AB-357B-42E4-9781-A1EB38040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365124"/>
            <a:ext cx="11795760" cy="6492875"/>
          </a:xfrm>
        </p:spPr>
      </p:pic>
    </p:spTree>
    <p:extLst>
      <p:ext uri="{BB962C8B-B14F-4D97-AF65-F5344CB8AC3E}">
        <p14:creationId xmlns:p14="http://schemas.microsoft.com/office/powerpoint/2010/main" val="3450330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CCD326-EE0E-4ED5-B862-A5AEA64AB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C97C114F-E8C3-4F26-8F0D-75E1BDD1C4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" y="-116582"/>
            <a:ext cx="11490960" cy="6867901"/>
          </a:xfrm>
        </p:spPr>
      </p:pic>
    </p:spTree>
    <p:extLst>
      <p:ext uri="{BB962C8B-B14F-4D97-AF65-F5344CB8AC3E}">
        <p14:creationId xmlns:p14="http://schemas.microsoft.com/office/powerpoint/2010/main" val="22898344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FE584E-D6BF-439C-858F-622207BFB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943D6467-BF98-45D7-ABAC-2EF250119F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-197028"/>
            <a:ext cx="11049000" cy="7055028"/>
          </a:xfrm>
        </p:spPr>
      </p:pic>
    </p:spTree>
    <p:extLst>
      <p:ext uri="{BB962C8B-B14F-4D97-AF65-F5344CB8AC3E}">
        <p14:creationId xmlns:p14="http://schemas.microsoft.com/office/powerpoint/2010/main" val="15790493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E83301-EADC-401A-8F50-65CF4FFCA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06C37729-F3F1-4018-845C-972ED3DFF7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-151436"/>
            <a:ext cx="12115800" cy="6857036"/>
          </a:xfrm>
        </p:spPr>
      </p:pic>
    </p:spTree>
    <p:extLst>
      <p:ext uri="{BB962C8B-B14F-4D97-AF65-F5344CB8AC3E}">
        <p14:creationId xmlns:p14="http://schemas.microsoft.com/office/powerpoint/2010/main" val="27722209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BBAB8E-F3C7-44A8-8B70-718DEEAF6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DB5656C8-F00C-47EE-95D4-81A9E418B5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" y="-240396"/>
            <a:ext cx="12085320" cy="7098396"/>
          </a:xfrm>
        </p:spPr>
      </p:pic>
    </p:spTree>
    <p:extLst>
      <p:ext uri="{BB962C8B-B14F-4D97-AF65-F5344CB8AC3E}">
        <p14:creationId xmlns:p14="http://schemas.microsoft.com/office/powerpoint/2010/main" val="1260273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F0C4A1-07BB-4479-BCA7-2D8443725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BC543110-60E2-4597-87F6-16F29E33F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110604"/>
            <a:ext cx="11795759" cy="6968604"/>
          </a:xfrm>
        </p:spPr>
      </p:pic>
    </p:spTree>
    <p:extLst>
      <p:ext uri="{BB962C8B-B14F-4D97-AF65-F5344CB8AC3E}">
        <p14:creationId xmlns:p14="http://schemas.microsoft.com/office/powerpoint/2010/main" val="7781150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8A9F94-7A5F-4103-9C28-4D9BAD6B8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02808FAF-00A1-4925-8BB1-DC800905D4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"/>
            <a:ext cx="11891965" cy="6335261"/>
          </a:xfrm>
        </p:spPr>
      </p:pic>
    </p:spTree>
    <p:extLst>
      <p:ext uri="{BB962C8B-B14F-4D97-AF65-F5344CB8AC3E}">
        <p14:creationId xmlns:p14="http://schemas.microsoft.com/office/powerpoint/2010/main" val="3498805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B0EDA-C139-4855-921B-2233691CC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864678BA-9D33-4C74-BA49-4A77E5BB50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-100886"/>
            <a:ext cx="11841480" cy="6958886"/>
          </a:xfrm>
        </p:spPr>
      </p:pic>
    </p:spTree>
    <p:extLst>
      <p:ext uri="{BB962C8B-B14F-4D97-AF65-F5344CB8AC3E}">
        <p14:creationId xmlns:p14="http://schemas.microsoft.com/office/powerpoint/2010/main" val="16121941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00F449-FA4C-42A5-968B-CAC8CD1A7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2298DB45-C185-412A-863A-2D45A484CF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-516224"/>
            <a:ext cx="11932920" cy="6693187"/>
          </a:xfrm>
        </p:spPr>
      </p:pic>
    </p:spTree>
    <p:extLst>
      <p:ext uri="{BB962C8B-B14F-4D97-AF65-F5344CB8AC3E}">
        <p14:creationId xmlns:p14="http://schemas.microsoft.com/office/powerpoint/2010/main" val="12334700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F0A5A2-33B0-4D52-84D8-F3176A015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7E794161-49F0-4377-81B6-44FCDCF85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8028"/>
            <a:ext cx="11795759" cy="7054108"/>
          </a:xfrm>
        </p:spPr>
      </p:pic>
    </p:spTree>
    <p:extLst>
      <p:ext uri="{BB962C8B-B14F-4D97-AF65-F5344CB8AC3E}">
        <p14:creationId xmlns:p14="http://schemas.microsoft.com/office/powerpoint/2010/main" val="40319969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D02213-9844-476F-9DFC-917E6FEFD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CFFB0463-115B-49AD-B45D-BA590B0580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67496"/>
            <a:ext cx="12115800" cy="6653344"/>
          </a:xfrm>
        </p:spPr>
      </p:pic>
    </p:spTree>
    <p:extLst>
      <p:ext uri="{BB962C8B-B14F-4D97-AF65-F5344CB8AC3E}">
        <p14:creationId xmlns:p14="http://schemas.microsoft.com/office/powerpoint/2010/main" val="31789867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D08F9D-9BF6-439A-879A-B1334F8D8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6BBEC481-D555-49C1-B5A7-2E5529863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" y="424974"/>
            <a:ext cx="11064240" cy="5751989"/>
          </a:xfrm>
        </p:spPr>
      </p:pic>
    </p:spTree>
    <p:extLst>
      <p:ext uri="{BB962C8B-B14F-4D97-AF65-F5344CB8AC3E}">
        <p14:creationId xmlns:p14="http://schemas.microsoft.com/office/powerpoint/2010/main" val="4004871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2ED26-83F8-45EC-A314-EDC2D914A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B49F853A-62A2-457D-9C74-B3C05867E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-95178"/>
            <a:ext cx="11780520" cy="6755058"/>
          </a:xfrm>
        </p:spPr>
      </p:pic>
    </p:spTree>
    <p:extLst>
      <p:ext uri="{BB962C8B-B14F-4D97-AF65-F5344CB8AC3E}">
        <p14:creationId xmlns:p14="http://schemas.microsoft.com/office/powerpoint/2010/main" val="3927151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FDF4C0-4E32-4092-85F9-308D79FB1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66B63993-3B74-47DA-AB5F-F0E891CB99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158"/>
            <a:ext cx="12039599" cy="7006157"/>
          </a:xfrm>
        </p:spPr>
      </p:pic>
    </p:spTree>
    <p:extLst>
      <p:ext uri="{BB962C8B-B14F-4D97-AF65-F5344CB8AC3E}">
        <p14:creationId xmlns:p14="http://schemas.microsoft.com/office/powerpoint/2010/main" val="582713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8364C3-3BCE-4BC8-9EDA-446384C33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DDCB5144-21CF-49E1-9227-F3B18E5E3F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622"/>
            <a:ext cx="10988039" cy="6827378"/>
          </a:xfrm>
        </p:spPr>
      </p:pic>
    </p:spTree>
    <p:extLst>
      <p:ext uri="{BB962C8B-B14F-4D97-AF65-F5344CB8AC3E}">
        <p14:creationId xmlns:p14="http://schemas.microsoft.com/office/powerpoint/2010/main" val="4253834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E3AF6-3FF8-4A9F-AF94-F7C849538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ED842DFC-EDB8-43C5-8853-C9C10C826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" y="117092"/>
            <a:ext cx="11353800" cy="6740908"/>
          </a:xfrm>
        </p:spPr>
      </p:pic>
    </p:spTree>
    <p:extLst>
      <p:ext uri="{BB962C8B-B14F-4D97-AF65-F5344CB8AC3E}">
        <p14:creationId xmlns:p14="http://schemas.microsoft.com/office/powerpoint/2010/main" val="2116433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7AD033-2F91-4E6F-877A-59D4CAA70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66800" y="-662782"/>
            <a:ext cx="10515600" cy="1325563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EBD7E5BD-859F-44F4-A67E-9C2D6AE9D1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440" y="-584302"/>
            <a:ext cx="12313920" cy="6847942"/>
          </a:xfrm>
        </p:spPr>
      </p:pic>
    </p:spTree>
    <p:extLst>
      <p:ext uri="{BB962C8B-B14F-4D97-AF65-F5344CB8AC3E}">
        <p14:creationId xmlns:p14="http://schemas.microsoft.com/office/powerpoint/2010/main" val="1180546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5A726-C7EF-4A36-AE23-F7065A5A0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BF95C023-88F9-42EE-8F25-1305836055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-8604"/>
            <a:ext cx="11689080" cy="6866604"/>
          </a:xfrm>
        </p:spPr>
      </p:pic>
    </p:spTree>
    <p:extLst>
      <p:ext uri="{BB962C8B-B14F-4D97-AF65-F5344CB8AC3E}">
        <p14:creationId xmlns:p14="http://schemas.microsoft.com/office/powerpoint/2010/main" val="1189429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宽屏</PresentationFormat>
  <Paragraphs>0</Paragraphs>
  <Slides>35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39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逸 王</dc:creator>
  <cp:lastModifiedBy>逸 王</cp:lastModifiedBy>
  <cp:revision>2</cp:revision>
  <dcterms:created xsi:type="dcterms:W3CDTF">2020-11-11T12:25:03Z</dcterms:created>
  <dcterms:modified xsi:type="dcterms:W3CDTF">2020-11-11T12:39:25Z</dcterms:modified>
</cp:coreProperties>
</file>