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十三五  课题-高德亮\结题材料-定稿\研究成果\崔艳红丽泽杯二等奖\微信图片_2020110421472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39652" y="-207404"/>
            <a:ext cx="5688632" cy="7776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2020-11-04T14:05:25Z</dcterms:modified>
</cp:coreProperties>
</file>