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Administrator\Desktop\十三五  课题-高德亮\结题材料-定稿\研究成果\高德亮-微课三等奖\微信图片_2020110421593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547664" y="-891480"/>
            <a:ext cx="6120680" cy="8568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1</cp:revision>
  <dcterms:modified xsi:type="dcterms:W3CDTF">2020-11-04T14:18:54Z</dcterms:modified>
</cp:coreProperties>
</file>