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3DFD5-94F0-4892-8459-33CD80E7A76E}" type="datetimeFigureOut">
              <a:rPr lang="zh-CN" altLang="en-US" smtClean="0"/>
              <a:t>2018/12/4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6259E-9D63-439F-AADC-FD7B7A5E8D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59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6259E-9D63-439F-AADC-FD7B7A5E8DC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84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6259E-9D63-439F-AADC-FD7B7A5E8DC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36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06AE-7734-4AA5-8FA4-397E6424225A}" type="datetimeFigureOut">
              <a:rPr lang="zh-CN" altLang="en-US" smtClean="0"/>
              <a:t>2018/12/4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9D40-2E5A-417E-B94D-E44A935B65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91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06AE-7734-4AA5-8FA4-397E6424225A}" type="datetimeFigureOut">
              <a:rPr lang="zh-CN" altLang="en-US" smtClean="0"/>
              <a:t>2018/12/4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9D40-2E5A-417E-B94D-E44A935B65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87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06AE-7734-4AA5-8FA4-397E6424225A}" type="datetimeFigureOut">
              <a:rPr lang="zh-CN" altLang="en-US" smtClean="0"/>
              <a:t>2018/12/4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9D40-2E5A-417E-B94D-E44A935B65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23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06AE-7734-4AA5-8FA4-397E6424225A}" type="datetimeFigureOut">
              <a:rPr lang="zh-CN" altLang="en-US" smtClean="0"/>
              <a:t>2018/12/4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9D40-2E5A-417E-B94D-E44A935B65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65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06AE-7734-4AA5-8FA4-397E6424225A}" type="datetimeFigureOut">
              <a:rPr lang="zh-CN" altLang="en-US" smtClean="0"/>
              <a:t>2018/12/4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9D40-2E5A-417E-B94D-E44A935B65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28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06AE-7734-4AA5-8FA4-397E6424225A}" type="datetimeFigureOut">
              <a:rPr lang="zh-CN" altLang="en-US" smtClean="0"/>
              <a:t>2018/12/4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9D40-2E5A-417E-B94D-E44A935B65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07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06AE-7734-4AA5-8FA4-397E6424225A}" type="datetimeFigureOut">
              <a:rPr lang="zh-CN" altLang="en-US" smtClean="0"/>
              <a:t>2018/12/4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9D40-2E5A-417E-B94D-E44A935B65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12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06AE-7734-4AA5-8FA4-397E6424225A}" type="datetimeFigureOut">
              <a:rPr lang="zh-CN" altLang="en-US" smtClean="0"/>
              <a:t>2018/12/4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9D40-2E5A-417E-B94D-E44A935B65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82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06AE-7734-4AA5-8FA4-397E6424225A}" type="datetimeFigureOut">
              <a:rPr lang="zh-CN" altLang="en-US" smtClean="0"/>
              <a:t>2018/12/4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9D40-2E5A-417E-B94D-E44A935B65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08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06AE-7734-4AA5-8FA4-397E6424225A}" type="datetimeFigureOut">
              <a:rPr lang="zh-CN" altLang="en-US" smtClean="0"/>
              <a:t>2018/12/4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9D40-2E5A-417E-B94D-E44A935B65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094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06AE-7734-4AA5-8FA4-397E6424225A}" type="datetimeFigureOut">
              <a:rPr lang="zh-CN" altLang="en-US" smtClean="0"/>
              <a:t>2018/12/4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9D40-2E5A-417E-B94D-E44A935B65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69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B06AE-7734-4AA5-8FA4-397E6424225A}" type="datetimeFigureOut">
              <a:rPr lang="zh-CN" altLang="en-US" smtClean="0"/>
              <a:t>2018/12/4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B9D40-2E5A-417E-B94D-E44A935B65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21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185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5038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283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956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84" y="0"/>
            <a:ext cx="12270684" cy="7083380"/>
          </a:xfrm>
        </p:spPr>
      </p:pic>
    </p:spTree>
    <p:extLst>
      <p:ext uri="{BB962C8B-B14F-4D97-AF65-F5344CB8AC3E}">
        <p14:creationId xmlns:p14="http://schemas.microsoft.com/office/powerpoint/2010/main" val="5263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" y="0"/>
            <a:ext cx="12273548" cy="6954591"/>
          </a:xfrm>
        </p:spPr>
      </p:pic>
    </p:spTree>
    <p:extLst>
      <p:ext uri="{BB962C8B-B14F-4D97-AF65-F5344CB8AC3E}">
        <p14:creationId xmlns:p14="http://schemas.microsoft.com/office/powerpoint/2010/main" val="24579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2434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653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086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637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300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49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2679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PLUGINVER]" val="1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宽屏</PresentationFormat>
  <Paragraphs>2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Teacher</dc:creator>
  <cp:lastModifiedBy>Teacher</cp:lastModifiedBy>
  <cp:revision>1</cp:revision>
  <dcterms:created xsi:type="dcterms:W3CDTF">2018-12-04T00:24:13Z</dcterms:created>
  <dcterms:modified xsi:type="dcterms:W3CDTF">2018-12-04T00:33:03Z</dcterms:modified>
</cp:coreProperties>
</file>