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 descr="C:\Users\Administrator\Desktop\十三五  课题-高德亮\结题材料-定稿\研究成果\张凤艳-数学广角 微课\微信图片_201906281429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394171" cy="6295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2020-11-04T03:35:08Z</dcterms:modified>
</cp:coreProperties>
</file>