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8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50732" y="-634508"/>
            <a:ext cx="6165304" cy="824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幻灯片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Administrator</cp:lastModifiedBy>
  <cp:revision>1</cp:revision>
  <dcterms:modified xsi:type="dcterms:W3CDTF">2020-11-05T07:28:29Z</dcterms:modified>
</cp:coreProperties>
</file>