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微信图片_20201104215938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 rot="5400000">
            <a:off x="1475656" y="-531440"/>
            <a:ext cx="6120680" cy="8136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2020-11-04T14:17:06Z</dcterms:modified>
</cp:coreProperties>
</file>