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2020/11/4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Users\Administrator\Desktop\十三五  课题-高德亮\结题材料-定稿\研究成果\张凤艳_落实核心素养展望未来数学教育\微信图片_201906281429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640960" cy="59355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全屏显示(4:3)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Administrator</cp:lastModifiedBy>
  <cp:revision>1</cp:revision>
  <dcterms:modified xsi:type="dcterms:W3CDTF">2020-11-04T13:41:04Z</dcterms:modified>
</cp:coreProperties>
</file>