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026" name="Picture 2" descr="C:\Users\Administrator\Desktop\十三五  课题-高德亮\结题材料-定稿\研究成果\吴凡-微课\微信图片_202011042147244.jpg"/>
          <p:cNvPicPr>
            <a:picLocks noChangeAspect="1" noChangeArrowheads="1"/>
          </p:cNvPicPr>
          <p:nvPr/>
        </p:nvPicPr>
        <p:blipFill>
          <a:blip r:embed="rId2" cstate="print"/>
          <a:srcRect l="10327" t="17393" r="9277" b="12163"/>
          <a:stretch>
            <a:fillRect/>
          </a:stretch>
        </p:blipFill>
        <p:spPr bwMode="auto">
          <a:xfrm rot="16200000">
            <a:off x="1901473" y="-885248"/>
            <a:ext cx="5400600" cy="8412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1</cp:revision>
  <dcterms:modified xsi:type="dcterms:W3CDTF">2020-11-04T14:20:53Z</dcterms:modified>
</cp:coreProperties>
</file>