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十三五  课题-高德亮\卯新蕊-微课\微信图片_202011042146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8094645" cy="6070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2020-11-04T13:50:17Z</dcterms:modified>
</cp:coreProperties>
</file>